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1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C2C25-3ABA-408A-8CDC-CD9103530DF2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4B81F-C49C-4B81-B0F5-868FF144909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A4743-C068-49E4-99B5-F33AD80F4C69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C26C5-DDFF-4727-80F9-9AE93C9567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8F1784-07F4-45D5-BF7B-D2BB5FBA3DF0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399DC-2774-4122-A19C-BAC464B6710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E8890-D713-4154-B97E-F6AD10BEF723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0DD7-1178-49C8-8358-656E65A9DA4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F7599-1D70-4C67-B46A-5DB09F8F967E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69C-5B47-4405-9C5C-0F29DEB10E3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25F51-EBAA-43CB-B4E0-129C42A70A39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706E-6098-4667-BB88-A91A9FD6413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C4DFE-77F5-4736-9F65-5AF2CE466747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C2EB7-1F37-4283-81A4-CFF4BA5BFC6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E5304-4920-4FE9-90E3-E88E4C865F84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93E72-8117-4DE0-A6EB-83725684270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8A408-6E6C-4803-8C8F-962B3F955482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09903-022D-4271-8025-EF72328E791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8477B9-9C34-4D94-A80B-3F531D526D3E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29285-8AF7-42B3-9008-ABD3598B9E8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8CC0F-70BA-4075-9FC3-FEE873660054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EC0C6-4516-4B07-BF97-DE8E5224E9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1C79D41-B0F4-48FF-A33E-FD0755968E72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430D6A8-739D-4E4F-BEE1-3E05A2FEECD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357438" y="3201988"/>
            <a:ext cx="5929312" cy="1019175"/>
          </a:xfrm>
        </p:spPr>
        <p:txBody>
          <a:bodyPr/>
          <a:lstStyle/>
          <a:p>
            <a:pPr eaLnBrk="1" hangingPunct="1"/>
            <a:endParaRPr lang="fr-FR" dirty="0" smtClean="0">
              <a:solidFill>
                <a:srgbClr val="487196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747963" y="4000500"/>
            <a:ext cx="4883150" cy="1214438"/>
          </a:xfrm>
        </p:spPr>
        <p:txBody>
          <a:bodyPr/>
          <a:lstStyle/>
          <a:p>
            <a:pPr eaLnBrk="1" hangingPunct="1"/>
            <a:r>
              <a:rPr lang="fr-CA" smtClean="0">
                <a:solidFill>
                  <a:srgbClr val="487196"/>
                </a:solidFill>
              </a:rPr>
              <a:t>Company Name</a:t>
            </a:r>
            <a:endParaRPr lang="fr-FR" dirty="0" smtClean="0">
              <a:solidFill>
                <a:srgbClr val="4871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pPr algn="l" eaLnBrk="1" hangingPunct="1"/>
            <a:r>
              <a:rPr lang="fr-CA" smtClean="0"/>
              <a:t>Title</a:t>
            </a:r>
            <a:endParaRPr lang="fr-FR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5" cy="4525963"/>
          </a:xfrm>
        </p:spPr>
        <p:txBody>
          <a:bodyPr/>
          <a:lstStyle/>
          <a:p>
            <a:pPr eaLnBrk="1" hangingPunct="1"/>
            <a:r>
              <a:rPr lang="fr-FR" smtClean="0"/>
              <a:t>Lorem ipsum dolor sit amet, consectetuer adipiscing elit. Vivamus et magna. Fusce sed sem sed magna suscipit egestas. </a:t>
            </a:r>
          </a:p>
          <a:p>
            <a:pPr eaLnBrk="1" hangingPunct="1"/>
            <a:r>
              <a:rPr lang="fr-FR" smtClean="0"/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pPr eaLnBrk="1" hangingPunct="1"/>
            <a:r>
              <a:rPr lang="fr-CA" smtClean="0">
                <a:solidFill>
                  <a:srgbClr val="487196"/>
                </a:solidFill>
              </a:rPr>
              <a:t>Title</a:t>
            </a:r>
            <a:endParaRPr lang="fr-FR" smtClean="0">
              <a:solidFill>
                <a:srgbClr val="487196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28825"/>
            <a:ext cx="8229600" cy="3686175"/>
          </a:xfrm>
        </p:spPr>
        <p:txBody>
          <a:bodyPr/>
          <a:lstStyle/>
          <a:p>
            <a:pPr eaLnBrk="1" hangingPunct="1"/>
            <a:r>
              <a:rPr lang="fr-FR" smtClean="0">
                <a:solidFill>
                  <a:srgbClr val="487196"/>
                </a:solidFill>
              </a:rPr>
              <a:t>Lorem ipsum dolor sit amet, consectetuer adipiscing elit. Vivamus et magna. Fusce sed sem sed magna suscipit egestas. </a:t>
            </a:r>
          </a:p>
          <a:p>
            <a:pPr eaLnBrk="1" hangingPunct="1"/>
            <a:r>
              <a:rPr lang="fr-FR" smtClean="0">
                <a:solidFill>
                  <a:srgbClr val="487196"/>
                </a:solidFill>
              </a:rPr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428875" y="274638"/>
            <a:ext cx="6257925" cy="1143000"/>
          </a:xfrm>
        </p:spPr>
        <p:txBody>
          <a:bodyPr/>
          <a:lstStyle/>
          <a:p>
            <a:pPr algn="l" eaLnBrk="1" hangingPunct="1"/>
            <a:r>
              <a:rPr lang="fr-CA" smtClean="0"/>
              <a:t>Title</a:t>
            </a:r>
            <a:endParaRPr lang="fr-FR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5" cy="4525963"/>
          </a:xfrm>
        </p:spPr>
        <p:txBody>
          <a:bodyPr/>
          <a:lstStyle/>
          <a:p>
            <a:pPr eaLnBrk="1" hangingPunct="1"/>
            <a:r>
              <a:rPr lang="fr-FR" smtClean="0"/>
              <a:t>Lorem ipsum dolor sit amet, consectetuer adipiscing elit. Vivamus et magna. Fusce sed sem sed magna suscipit egestas. </a:t>
            </a:r>
          </a:p>
          <a:p>
            <a:pPr eaLnBrk="1" hangingPunct="1"/>
            <a:r>
              <a:rPr lang="fr-FR" smtClean="0"/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137</Words>
  <Application>Microsoft Office PowerPoint</Application>
  <PresentationFormat>Экран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Слайд 1</vt:lpstr>
      <vt:lpstr>Title</vt:lpstr>
      <vt:lpstr>Title</vt:lpstr>
      <vt:lpstr>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N750</dc:creator>
  <cp:lastModifiedBy>Windows User</cp:lastModifiedBy>
  <cp:revision>30</cp:revision>
  <dcterms:created xsi:type="dcterms:W3CDTF">2008-08-02T16:05:09Z</dcterms:created>
  <dcterms:modified xsi:type="dcterms:W3CDTF">2015-03-21T15:33:00Z</dcterms:modified>
</cp:coreProperties>
</file>