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69" r:id="rId3"/>
    <p:sldId id="294" r:id="rId4"/>
    <p:sldId id="295" r:id="rId5"/>
    <p:sldId id="272" r:id="rId6"/>
    <p:sldId id="273" r:id="rId7"/>
    <p:sldId id="289" r:id="rId8"/>
    <p:sldId id="290" r:id="rId9"/>
    <p:sldId id="291" r:id="rId10"/>
    <p:sldId id="292" r:id="rId11"/>
    <p:sldId id="293" r:id="rId12"/>
    <p:sldId id="279" r:id="rId13"/>
    <p:sldId id="280" r:id="rId14"/>
    <p:sldId id="281" r:id="rId15"/>
    <p:sldId id="282" r:id="rId16"/>
    <p:sldId id="283" r:id="rId17"/>
    <p:sldId id="296" r:id="rId18"/>
    <p:sldId id="266" r:id="rId1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FAFD5"/>
    <a:srgbClr val="127CBA"/>
    <a:srgbClr val="0D5A89"/>
    <a:srgbClr val="F34747"/>
    <a:srgbClr val="C45B58"/>
    <a:srgbClr val="2E5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6686" autoAdjust="0"/>
  </p:normalViewPr>
  <p:slideViewPr>
    <p:cSldViewPr>
      <p:cViewPr varScale="1">
        <p:scale>
          <a:sx n="82" d="100"/>
          <a:sy n="82" d="100"/>
        </p:scale>
        <p:origin x="13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explosion val="3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explosion val="25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Лист1!$A$2:$A$9</c:f>
              <c:strCache>
                <c:ptCount val="8"/>
                <c:pt idx="0">
                  <c:v> 6-12</c:v>
                </c:pt>
                <c:pt idx="1">
                  <c:v> 12-17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Лист1!$B$2:$B$9</c:f>
              <c:numCache>
                <c:formatCode>0%</c:formatCode>
                <c:ptCount val="8"/>
                <c:pt idx="0">
                  <c:v>0.06</c:v>
                </c:pt>
                <c:pt idx="1">
                  <c:v>0.06</c:v>
                </c:pt>
                <c:pt idx="2">
                  <c:v>0.1</c:v>
                </c:pt>
                <c:pt idx="3">
                  <c:v>0.24</c:v>
                </c:pt>
                <c:pt idx="4">
                  <c:v>0.2</c:v>
                </c:pt>
                <c:pt idx="5">
                  <c:v>0.16</c:v>
                </c:pt>
                <c:pt idx="6">
                  <c:v>0.11</c:v>
                </c:pt>
                <c:pt idx="7">
                  <c:v>7.0000000000000007E-2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2C8D5-D542-44BF-86A1-80BB37B9D04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7257E-A6FA-4A5C-BA57-40B3A73F8E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19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09822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5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58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6683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1.png"/><Relationship Id="rId18" Type="http://schemas.openxmlformats.org/officeDocument/2006/relationships/image" Target="../media/image95.png"/><Relationship Id="rId3" Type="http://schemas.openxmlformats.org/officeDocument/2006/relationships/image" Target="../media/image3.png"/><Relationship Id="rId7" Type="http://schemas.openxmlformats.org/officeDocument/2006/relationships/image" Target="../media/image137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7.jpeg"/><Relationship Id="rId16" Type="http://schemas.openxmlformats.org/officeDocument/2006/relationships/image" Target="../media/image14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50.png"/><Relationship Id="rId5" Type="http://schemas.openxmlformats.org/officeDocument/2006/relationships/image" Target="../media/image135.png"/><Relationship Id="rId15" Type="http://schemas.openxmlformats.org/officeDocument/2006/relationships/image" Target="../media/image143.png"/><Relationship Id="rId10" Type="http://schemas.openxmlformats.org/officeDocument/2006/relationships/image" Target="../media/image58.png"/><Relationship Id="rId19" Type="http://schemas.openxmlformats.org/officeDocument/2006/relationships/image" Target="../media/image146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42.png"/><Relationship Id="rId18" Type="http://schemas.openxmlformats.org/officeDocument/2006/relationships/image" Target="../media/image153.png"/><Relationship Id="rId26" Type="http://schemas.openxmlformats.org/officeDocument/2006/relationships/image" Target="../media/image39.png"/><Relationship Id="rId3" Type="http://schemas.openxmlformats.org/officeDocument/2006/relationships/image" Target="../media/image134.png"/><Relationship Id="rId21" Type="http://schemas.openxmlformats.org/officeDocument/2006/relationships/image" Target="../media/image156.png"/><Relationship Id="rId7" Type="http://schemas.openxmlformats.org/officeDocument/2006/relationships/image" Target="../media/image135.png"/><Relationship Id="rId12" Type="http://schemas.openxmlformats.org/officeDocument/2006/relationships/image" Target="../media/image150.png"/><Relationship Id="rId17" Type="http://schemas.openxmlformats.org/officeDocument/2006/relationships/image" Target="../media/image152.png"/><Relationship Id="rId25" Type="http://schemas.openxmlformats.org/officeDocument/2006/relationships/image" Target="../media/image38.png"/><Relationship Id="rId33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50.png"/><Relationship Id="rId20" Type="http://schemas.openxmlformats.org/officeDocument/2006/relationships/image" Target="../media/image155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49.png"/><Relationship Id="rId24" Type="http://schemas.openxmlformats.org/officeDocument/2006/relationships/image" Target="../media/image37.png"/><Relationship Id="rId32" Type="http://schemas.openxmlformats.org/officeDocument/2006/relationships/image" Target="../media/image67.png"/><Relationship Id="rId5" Type="http://schemas.openxmlformats.org/officeDocument/2006/relationships/image" Target="../media/image147.png"/><Relationship Id="rId15" Type="http://schemas.openxmlformats.org/officeDocument/2006/relationships/image" Target="../media/image151.png"/><Relationship Id="rId23" Type="http://schemas.openxmlformats.org/officeDocument/2006/relationships/chart" Target="../charts/chart1.xml"/><Relationship Id="rId28" Type="http://schemas.openxmlformats.org/officeDocument/2006/relationships/image" Target="../media/image64.png"/><Relationship Id="rId10" Type="http://schemas.openxmlformats.org/officeDocument/2006/relationships/image" Target="../media/image47.png"/><Relationship Id="rId19" Type="http://schemas.openxmlformats.org/officeDocument/2006/relationships/image" Target="../media/image154.png"/><Relationship Id="rId31" Type="http://schemas.openxmlformats.org/officeDocument/2006/relationships/image" Target="../media/image158.png"/><Relationship Id="rId4" Type="http://schemas.openxmlformats.org/officeDocument/2006/relationships/image" Target="../media/image63.png"/><Relationship Id="rId9" Type="http://schemas.openxmlformats.org/officeDocument/2006/relationships/image" Target="../media/image46.png"/><Relationship Id="rId14" Type="http://schemas.openxmlformats.org/officeDocument/2006/relationships/image" Target="../media/image44.png"/><Relationship Id="rId22" Type="http://schemas.openxmlformats.org/officeDocument/2006/relationships/image" Target="../media/image43.png"/><Relationship Id="rId27" Type="http://schemas.openxmlformats.org/officeDocument/2006/relationships/image" Target="../media/image62.png"/><Relationship Id="rId30" Type="http://schemas.openxmlformats.org/officeDocument/2006/relationships/image" Target="../media/image1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5.png"/><Relationship Id="rId18" Type="http://schemas.openxmlformats.org/officeDocument/2006/relationships/image" Target="../media/image76.png"/><Relationship Id="rId3" Type="http://schemas.openxmlformats.org/officeDocument/2006/relationships/image" Target="../media/image106.png"/><Relationship Id="rId21" Type="http://schemas.openxmlformats.org/officeDocument/2006/relationships/image" Target="../media/image22.png"/><Relationship Id="rId7" Type="http://schemas.openxmlformats.org/officeDocument/2006/relationships/image" Target="../media/image160.png"/><Relationship Id="rId12" Type="http://schemas.openxmlformats.org/officeDocument/2006/relationships/image" Target="../media/image164.png"/><Relationship Id="rId17" Type="http://schemas.openxmlformats.org/officeDocument/2006/relationships/image" Target="../media/image67.png"/><Relationship Id="rId2" Type="http://schemas.openxmlformats.org/officeDocument/2006/relationships/image" Target="../media/image3.png"/><Relationship Id="rId16" Type="http://schemas.openxmlformats.org/officeDocument/2006/relationships/image" Target="../media/image6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63.png"/><Relationship Id="rId24" Type="http://schemas.openxmlformats.org/officeDocument/2006/relationships/image" Target="../media/image168.png"/><Relationship Id="rId5" Type="http://schemas.openxmlformats.org/officeDocument/2006/relationships/image" Target="../media/image104.png"/><Relationship Id="rId15" Type="http://schemas.openxmlformats.org/officeDocument/2006/relationships/image" Target="../media/image87.png"/><Relationship Id="rId23" Type="http://schemas.openxmlformats.org/officeDocument/2006/relationships/image" Target="../media/image167.png"/><Relationship Id="rId10" Type="http://schemas.openxmlformats.org/officeDocument/2006/relationships/image" Target="../media/image162.png"/><Relationship Id="rId19" Type="http://schemas.openxmlformats.org/officeDocument/2006/relationships/image" Target="../media/image75.png"/><Relationship Id="rId4" Type="http://schemas.openxmlformats.org/officeDocument/2006/relationships/image" Target="../media/image159.png"/><Relationship Id="rId9" Type="http://schemas.openxmlformats.org/officeDocument/2006/relationships/image" Target="../media/image105.png"/><Relationship Id="rId14" Type="http://schemas.openxmlformats.org/officeDocument/2006/relationships/image" Target="../media/image166.png"/><Relationship Id="rId22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5.pn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50.png"/><Relationship Id="rId7" Type="http://schemas.openxmlformats.org/officeDocument/2006/relationships/image" Target="../media/image168.png"/><Relationship Id="rId12" Type="http://schemas.openxmlformats.org/officeDocument/2006/relationships/image" Target="../media/image174.png"/><Relationship Id="rId17" Type="http://schemas.openxmlformats.org/officeDocument/2006/relationships/image" Target="../media/image76.png"/><Relationship Id="rId2" Type="http://schemas.openxmlformats.org/officeDocument/2006/relationships/image" Target="../media/image67.png"/><Relationship Id="rId16" Type="http://schemas.openxmlformats.org/officeDocument/2006/relationships/image" Target="../media/image40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62.png"/><Relationship Id="rId5" Type="http://schemas.openxmlformats.org/officeDocument/2006/relationships/image" Target="../media/image105.png"/><Relationship Id="rId15" Type="http://schemas.openxmlformats.org/officeDocument/2006/relationships/image" Target="../media/image177.png"/><Relationship Id="rId10" Type="http://schemas.openxmlformats.org/officeDocument/2006/relationships/image" Target="../media/image173.png"/><Relationship Id="rId19" Type="http://schemas.microsoft.com/office/2007/relationships/hdphoto" Target="../media/hdphoto1.wdp"/><Relationship Id="rId4" Type="http://schemas.openxmlformats.org/officeDocument/2006/relationships/image" Target="../media/image169.png"/><Relationship Id="rId9" Type="http://schemas.openxmlformats.org/officeDocument/2006/relationships/image" Target="../media/image172.png"/><Relationship Id="rId14" Type="http://schemas.openxmlformats.org/officeDocument/2006/relationships/image" Target="../media/image176.png"/><Relationship Id="rId2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6.png"/><Relationship Id="rId18" Type="http://schemas.openxmlformats.org/officeDocument/2006/relationships/image" Target="../media/image50.png"/><Relationship Id="rId3" Type="http://schemas.openxmlformats.org/officeDocument/2006/relationships/image" Target="../media/image179.png"/><Relationship Id="rId21" Type="http://schemas.microsoft.com/office/2007/relationships/hdphoto" Target="../media/hdphoto1.wdp"/><Relationship Id="rId7" Type="http://schemas.openxmlformats.org/officeDocument/2006/relationships/image" Target="../media/image40.png"/><Relationship Id="rId12" Type="http://schemas.openxmlformats.org/officeDocument/2006/relationships/image" Target="../media/image185.png"/><Relationship Id="rId17" Type="http://schemas.openxmlformats.org/officeDocument/2006/relationships/image" Target="../media/image188.png"/><Relationship Id="rId2" Type="http://schemas.openxmlformats.org/officeDocument/2006/relationships/image" Target="../media/image3.png"/><Relationship Id="rId16" Type="http://schemas.openxmlformats.org/officeDocument/2006/relationships/image" Target="../media/image18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4.png"/><Relationship Id="rId5" Type="http://schemas.openxmlformats.org/officeDocument/2006/relationships/image" Target="../media/image181.png"/><Relationship Id="rId15" Type="http://schemas.openxmlformats.org/officeDocument/2006/relationships/image" Target="../media/image172.png"/><Relationship Id="rId23" Type="http://schemas.openxmlformats.org/officeDocument/2006/relationships/image" Target="../media/image68.png"/><Relationship Id="rId10" Type="http://schemas.openxmlformats.org/officeDocument/2006/relationships/image" Target="../media/image87.png"/><Relationship Id="rId19" Type="http://schemas.openxmlformats.org/officeDocument/2006/relationships/image" Target="../media/image67.png"/><Relationship Id="rId4" Type="http://schemas.openxmlformats.org/officeDocument/2006/relationships/image" Target="../media/image180.png"/><Relationship Id="rId9" Type="http://schemas.openxmlformats.org/officeDocument/2006/relationships/image" Target="../media/image135.png"/><Relationship Id="rId14" Type="http://schemas.microsoft.com/office/2007/relationships/hdphoto" Target="../media/hdphoto3.wdp"/><Relationship Id="rId22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35.png"/><Relationship Id="rId18" Type="http://schemas.openxmlformats.org/officeDocument/2006/relationships/image" Target="../media/image67.png"/><Relationship Id="rId26" Type="http://schemas.openxmlformats.org/officeDocument/2006/relationships/image" Target="../media/image203.png"/><Relationship Id="rId3" Type="http://schemas.openxmlformats.org/officeDocument/2006/relationships/image" Target="../media/image3.png"/><Relationship Id="rId21" Type="http://schemas.openxmlformats.org/officeDocument/2006/relationships/image" Target="../media/image63.png"/><Relationship Id="rId7" Type="http://schemas.openxmlformats.org/officeDocument/2006/relationships/image" Target="../media/image193.png"/><Relationship Id="rId12" Type="http://schemas.openxmlformats.org/officeDocument/2006/relationships/image" Target="../media/image87.png"/><Relationship Id="rId17" Type="http://schemas.openxmlformats.org/officeDocument/2006/relationships/image" Target="../media/image50.png"/><Relationship Id="rId25" Type="http://schemas.openxmlformats.org/officeDocument/2006/relationships/image" Target="../media/image202.png"/><Relationship Id="rId2" Type="http://schemas.openxmlformats.org/officeDocument/2006/relationships/image" Target="../media/image189.png"/><Relationship Id="rId16" Type="http://schemas.openxmlformats.org/officeDocument/2006/relationships/image" Target="../media/image200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24" Type="http://schemas.openxmlformats.org/officeDocument/2006/relationships/image" Target="../media/image116.png"/><Relationship Id="rId5" Type="http://schemas.openxmlformats.org/officeDocument/2006/relationships/image" Target="../media/image191.png"/><Relationship Id="rId15" Type="http://schemas.openxmlformats.org/officeDocument/2006/relationships/image" Target="../media/image199.png"/><Relationship Id="rId23" Type="http://schemas.openxmlformats.org/officeDocument/2006/relationships/image" Target="../media/image31.png"/><Relationship Id="rId28" Type="http://schemas.openxmlformats.org/officeDocument/2006/relationships/image" Target="../media/image205.png"/><Relationship Id="rId10" Type="http://schemas.openxmlformats.org/officeDocument/2006/relationships/image" Target="../media/image196.png"/><Relationship Id="rId19" Type="http://schemas.openxmlformats.org/officeDocument/2006/relationships/image" Target="../media/image68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198.png"/><Relationship Id="rId22" Type="http://schemas.openxmlformats.org/officeDocument/2006/relationships/image" Target="../media/image201.png"/><Relationship Id="rId27" Type="http://schemas.openxmlformats.org/officeDocument/2006/relationships/image" Target="../media/image2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38.png"/><Relationship Id="rId18" Type="http://schemas.openxmlformats.org/officeDocument/2006/relationships/image" Target="../media/image216.png"/><Relationship Id="rId3" Type="http://schemas.openxmlformats.org/officeDocument/2006/relationships/image" Target="../media/image206.png"/><Relationship Id="rId21" Type="http://schemas.openxmlformats.org/officeDocument/2006/relationships/image" Target="../media/image219.png"/><Relationship Id="rId7" Type="http://schemas.openxmlformats.org/officeDocument/2006/relationships/image" Target="../media/image210.png"/><Relationship Id="rId12" Type="http://schemas.openxmlformats.org/officeDocument/2006/relationships/image" Target="../media/image68.png"/><Relationship Id="rId17" Type="http://schemas.openxmlformats.org/officeDocument/2006/relationships/image" Target="../media/image215.png"/><Relationship Id="rId2" Type="http://schemas.openxmlformats.org/officeDocument/2006/relationships/image" Target="../media/image3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1" Type="http://schemas.openxmlformats.org/officeDocument/2006/relationships/image" Target="../media/image67.png"/><Relationship Id="rId5" Type="http://schemas.openxmlformats.org/officeDocument/2006/relationships/image" Target="../media/image208.png"/><Relationship Id="rId15" Type="http://schemas.openxmlformats.org/officeDocument/2006/relationships/image" Target="../media/image213.png"/><Relationship Id="rId10" Type="http://schemas.microsoft.com/office/2007/relationships/hdphoto" Target="../media/hdphoto4.wdp"/><Relationship Id="rId19" Type="http://schemas.openxmlformats.org/officeDocument/2006/relationships/image" Target="../media/image217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75.png"/><Relationship Id="rId22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.png"/><Relationship Id="rId18" Type="http://schemas.openxmlformats.org/officeDocument/2006/relationships/image" Target="../media/image39.png"/><Relationship Id="rId26" Type="http://schemas.openxmlformats.org/officeDocument/2006/relationships/image" Target="../media/image232.png"/><Relationship Id="rId39" Type="http://schemas.openxmlformats.org/officeDocument/2006/relationships/image" Target="../media/image235.png"/><Relationship Id="rId3" Type="http://schemas.openxmlformats.org/officeDocument/2006/relationships/image" Target="../media/image67.png"/><Relationship Id="rId21" Type="http://schemas.openxmlformats.org/officeDocument/2006/relationships/image" Target="../media/image162.png"/><Relationship Id="rId34" Type="http://schemas.openxmlformats.org/officeDocument/2006/relationships/image" Target="../media/image86.png"/><Relationship Id="rId42" Type="http://schemas.openxmlformats.org/officeDocument/2006/relationships/image" Target="../media/image237.png"/><Relationship Id="rId47" Type="http://schemas.openxmlformats.org/officeDocument/2006/relationships/image" Target="../media/image241.png"/><Relationship Id="rId50" Type="http://schemas.openxmlformats.org/officeDocument/2006/relationships/image" Target="../media/image244.png"/><Relationship Id="rId7" Type="http://schemas.openxmlformats.org/officeDocument/2006/relationships/image" Target="../media/image223.png"/><Relationship Id="rId12" Type="http://schemas.openxmlformats.org/officeDocument/2006/relationships/image" Target="../media/image40.png"/><Relationship Id="rId17" Type="http://schemas.openxmlformats.org/officeDocument/2006/relationships/image" Target="../media/image38.png"/><Relationship Id="rId25" Type="http://schemas.openxmlformats.org/officeDocument/2006/relationships/image" Target="../media/image231.png"/><Relationship Id="rId33" Type="http://schemas.openxmlformats.org/officeDocument/2006/relationships/image" Target="../media/image85.png"/><Relationship Id="rId38" Type="http://schemas.openxmlformats.org/officeDocument/2006/relationships/image" Target="../media/image234.png"/><Relationship Id="rId46" Type="http://schemas.openxmlformats.org/officeDocument/2006/relationships/image" Target="../media/image240.png"/><Relationship Id="rId2" Type="http://schemas.openxmlformats.org/officeDocument/2006/relationships/image" Target="../media/image220.jpeg"/><Relationship Id="rId16" Type="http://schemas.openxmlformats.org/officeDocument/2006/relationships/image" Target="../media/image229.png"/><Relationship Id="rId20" Type="http://schemas.openxmlformats.org/officeDocument/2006/relationships/image" Target="../media/image71.png"/><Relationship Id="rId29" Type="http://schemas.openxmlformats.org/officeDocument/2006/relationships/image" Target="../media/image160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jpeg"/><Relationship Id="rId11" Type="http://schemas.openxmlformats.org/officeDocument/2006/relationships/image" Target="../media/image64.png"/><Relationship Id="rId24" Type="http://schemas.openxmlformats.org/officeDocument/2006/relationships/image" Target="../media/image230.png"/><Relationship Id="rId32" Type="http://schemas.openxmlformats.org/officeDocument/2006/relationships/image" Target="../media/image233.png"/><Relationship Id="rId37" Type="http://schemas.openxmlformats.org/officeDocument/2006/relationships/image" Target="../media/image90.png"/><Relationship Id="rId40" Type="http://schemas.openxmlformats.org/officeDocument/2006/relationships/image" Target="../media/image236.png"/><Relationship Id="rId45" Type="http://schemas.openxmlformats.org/officeDocument/2006/relationships/image" Target="../media/image129.png"/><Relationship Id="rId5" Type="http://schemas.openxmlformats.org/officeDocument/2006/relationships/image" Target="../media/image95.png"/><Relationship Id="rId15" Type="http://schemas.openxmlformats.org/officeDocument/2006/relationships/image" Target="../media/image228.png"/><Relationship Id="rId23" Type="http://schemas.openxmlformats.org/officeDocument/2006/relationships/image" Target="../media/image43.png"/><Relationship Id="rId28" Type="http://schemas.openxmlformats.org/officeDocument/2006/relationships/image" Target="../media/image104.png"/><Relationship Id="rId36" Type="http://schemas.openxmlformats.org/officeDocument/2006/relationships/image" Target="../media/image89.png"/><Relationship Id="rId49" Type="http://schemas.openxmlformats.org/officeDocument/2006/relationships/image" Target="../media/image243.png"/><Relationship Id="rId10" Type="http://schemas.openxmlformats.org/officeDocument/2006/relationships/image" Target="../media/image226.png"/><Relationship Id="rId19" Type="http://schemas.openxmlformats.org/officeDocument/2006/relationships/image" Target="../media/image70.png"/><Relationship Id="rId31" Type="http://schemas.openxmlformats.org/officeDocument/2006/relationships/image" Target="../media/image105.png"/><Relationship Id="rId44" Type="http://schemas.openxmlformats.org/officeDocument/2006/relationships/image" Target="../media/image239.png"/><Relationship Id="rId52" Type="http://schemas.openxmlformats.org/officeDocument/2006/relationships/image" Target="../media/image245.png"/><Relationship Id="rId4" Type="http://schemas.openxmlformats.org/officeDocument/2006/relationships/image" Target="../media/image221.png"/><Relationship Id="rId9" Type="http://schemas.openxmlformats.org/officeDocument/2006/relationships/image" Target="../media/image225.png"/><Relationship Id="rId14" Type="http://schemas.openxmlformats.org/officeDocument/2006/relationships/image" Target="../media/image227.png"/><Relationship Id="rId22" Type="http://schemas.openxmlformats.org/officeDocument/2006/relationships/image" Target="../media/image35.png"/><Relationship Id="rId27" Type="http://schemas.openxmlformats.org/officeDocument/2006/relationships/image" Target="../media/image159.png"/><Relationship Id="rId30" Type="http://schemas.openxmlformats.org/officeDocument/2006/relationships/image" Target="../media/image161.png"/><Relationship Id="rId35" Type="http://schemas.openxmlformats.org/officeDocument/2006/relationships/image" Target="../media/image87.png"/><Relationship Id="rId43" Type="http://schemas.openxmlformats.org/officeDocument/2006/relationships/image" Target="../media/image238.png"/><Relationship Id="rId48" Type="http://schemas.openxmlformats.org/officeDocument/2006/relationships/image" Target="../media/image242.png"/><Relationship Id="rId8" Type="http://schemas.openxmlformats.org/officeDocument/2006/relationships/image" Target="../media/image224.png"/><Relationship Id="rId5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t.mos.ru/" TargetMode="External"/><Relationship Id="rId2" Type="http://schemas.openxmlformats.org/officeDocument/2006/relationships/hyperlink" Target="http://www.facebook.com/smartMoscow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twitter.com/emoskv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23" Type="http://schemas.openxmlformats.org/officeDocument/2006/relationships/image" Target="../media/image23.jpeg"/><Relationship Id="rId28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microsoft.com/office/2007/relationships/hdphoto" Target="../media/hdphoto1.wdp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.jpeg"/><Relationship Id="rId18" Type="http://schemas.openxmlformats.org/officeDocument/2006/relationships/image" Target="../media/image41.png"/><Relationship Id="rId26" Type="http://schemas.openxmlformats.org/officeDocument/2006/relationships/image" Target="../media/image49.jpeg"/><Relationship Id="rId3" Type="http://schemas.microsoft.com/office/2007/relationships/hdphoto" Target="../media/hdphoto2.wdp"/><Relationship Id="rId21" Type="http://schemas.openxmlformats.org/officeDocument/2006/relationships/image" Target="../media/image44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5" Type="http://schemas.openxmlformats.org/officeDocument/2006/relationships/image" Target="../media/image48.jpe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24" Type="http://schemas.openxmlformats.org/officeDocument/2006/relationships/image" Target="../media/image47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31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1.png"/><Relationship Id="rId26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47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39.png"/><Relationship Id="rId25" Type="http://schemas.openxmlformats.org/officeDocument/2006/relationships/image" Target="../media/image40.png"/><Relationship Id="rId2" Type="http://schemas.openxmlformats.org/officeDocument/2006/relationships/image" Target="../media/image48.jpeg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58.png"/><Relationship Id="rId24" Type="http://schemas.openxmlformats.org/officeDocument/2006/relationships/image" Target="../media/image64.png"/><Relationship Id="rId32" Type="http://schemas.openxmlformats.org/officeDocument/2006/relationships/image" Target="../media/image67.png"/><Relationship Id="rId5" Type="http://schemas.openxmlformats.org/officeDocument/2006/relationships/image" Target="../media/image53.png"/><Relationship Id="rId15" Type="http://schemas.openxmlformats.org/officeDocument/2006/relationships/image" Target="../media/image37.png"/><Relationship Id="rId23" Type="http://schemas.openxmlformats.org/officeDocument/2006/relationships/image" Target="../media/image63.png"/><Relationship Id="rId28" Type="http://schemas.openxmlformats.org/officeDocument/2006/relationships/image" Target="../media/image65.jpeg"/><Relationship Id="rId10" Type="http://schemas.openxmlformats.org/officeDocument/2006/relationships/image" Target="../media/image57.png"/><Relationship Id="rId19" Type="http://schemas.openxmlformats.org/officeDocument/2006/relationships/image" Target="../media/image36.png"/><Relationship Id="rId31" Type="http://schemas.openxmlformats.org/officeDocument/2006/relationships/image" Target="../media/image7.jpe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43.png"/><Relationship Id="rId22" Type="http://schemas.openxmlformats.org/officeDocument/2006/relationships/image" Target="../media/image62.png"/><Relationship Id="rId27" Type="http://schemas.microsoft.com/office/2007/relationships/hdphoto" Target="../media/hdphoto1.wdp"/><Relationship Id="rId30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74.png"/><Relationship Id="rId5" Type="http://schemas.openxmlformats.org/officeDocument/2006/relationships/image" Target="../media/image38.png"/><Relationship Id="rId15" Type="http://schemas.openxmlformats.org/officeDocument/2006/relationships/image" Target="../media/image50.png"/><Relationship Id="rId10" Type="http://schemas.openxmlformats.org/officeDocument/2006/relationships/image" Target="../media/image73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8.png"/><Relationship Id="rId18" Type="http://schemas.openxmlformats.org/officeDocument/2006/relationships/image" Target="../media/image88.png"/><Relationship Id="rId26" Type="http://schemas.openxmlformats.org/officeDocument/2006/relationships/image" Target="../media/image45.png"/><Relationship Id="rId3" Type="http://schemas.openxmlformats.org/officeDocument/2006/relationships/image" Target="../media/image78.png"/><Relationship Id="rId21" Type="http://schemas.openxmlformats.org/officeDocument/2006/relationships/image" Target="../media/image76.png"/><Relationship Id="rId7" Type="http://schemas.openxmlformats.org/officeDocument/2006/relationships/image" Target="../media/image37.png"/><Relationship Id="rId12" Type="http://schemas.openxmlformats.org/officeDocument/2006/relationships/image" Target="../media/image83.png"/><Relationship Id="rId17" Type="http://schemas.openxmlformats.org/officeDocument/2006/relationships/image" Target="../media/image87.png"/><Relationship Id="rId25" Type="http://schemas.openxmlformats.org/officeDocument/2006/relationships/image" Target="../media/image44.png"/><Relationship Id="rId2" Type="http://schemas.openxmlformats.org/officeDocument/2006/relationships/image" Target="../media/image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82.png"/><Relationship Id="rId24" Type="http://schemas.openxmlformats.org/officeDocument/2006/relationships/image" Target="../media/image30.png"/><Relationship Id="rId5" Type="http://schemas.openxmlformats.org/officeDocument/2006/relationships/image" Target="../media/image80.png"/><Relationship Id="rId15" Type="http://schemas.openxmlformats.org/officeDocument/2006/relationships/image" Target="../media/image85.png"/><Relationship Id="rId23" Type="http://schemas.openxmlformats.org/officeDocument/2006/relationships/image" Target="../media/image75.png"/><Relationship Id="rId28" Type="http://schemas.openxmlformats.org/officeDocument/2006/relationships/image" Target="../media/image92.png"/><Relationship Id="rId10" Type="http://schemas.openxmlformats.org/officeDocument/2006/relationships/image" Target="../media/image40.png"/><Relationship Id="rId19" Type="http://schemas.openxmlformats.org/officeDocument/2006/relationships/image" Target="../media/image89.png"/><Relationship Id="rId4" Type="http://schemas.openxmlformats.org/officeDocument/2006/relationships/image" Target="../media/image79.png"/><Relationship Id="rId9" Type="http://schemas.openxmlformats.org/officeDocument/2006/relationships/image" Target="../media/image81.png"/><Relationship Id="rId14" Type="http://schemas.openxmlformats.org/officeDocument/2006/relationships/image" Target="../media/image84.png"/><Relationship Id="rId22" Type="http://schemas.openxmlformats.org/officeDocument/2006/relationships/image" Target="../media/image67.png"/><Relationship Id="rId27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5.png"/><Relationship Id="rId18" Type="http://schemas.openxmlformats.org/officeDocument/2006/relationships/image" Target="../media/image97.png"/><Relationship Id="rId26" Type="http://schemas.openxmlformats.org/officeDocument/2006/relationships/image" Target="../media/image7.jpeg"/><Relationship Id="rId3" Type="http://schemas.openxmlformats.org/officeDocument/2006/relationships/image" Target="../media/image31.png"/><Relationship Id="rId21" Type="http://schemas.openxmlformats.org/officeDocument/2006/relationships/image" Target="../media/image100.png"/><Relationship Id="rId7" Type="http://schemas.openxmlformats.org/officeDocument/2006/relationships/image" Target="../media/image51.png"/><Relationship Id="rId12" Type="http://schemas.openxmlformats.org/officeDocument/2006/relationships/image" Target="../media/image67.png"/><Relationship Id="rId17" Type="http://schemas.openxmlformats.org/officeDocument/2006/relationships/image" Target="../media/image96.png"/><Relationship Id="rId25" Type="http://schemas.openxmlformats.org/officeDocument/2006/relationships/image" Target="../media/image38.png"/><Relationship Id="rId2" Type="http://schemas.openxmlformats.org/officeDocument/2006/relationships/image" Target="../media/image3.png"/><Relationship Id="rId16" Type="http://schemas.openxmlformats.org/officeDocument/2006/relationships/image" Target="../media/image34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47.png"/><Relationship Id="rId24" Type="http://schemas.openxmlformats.org/officeDocument/2006/relationships/image" Target="../media/image103.png"/><Relationship Id="rId5" Type="http://schemas.openxmlformats.org/officeDocument/2006/relationships/image" Target="../media/image43.png"/><Relationship Id="rId15" Type="http://schemas.openxmlformats.org/officeDocument/2006/relationships/image" Target="../media/image33.png"/><Relationship Id="rId23" Type="http://schemas.openxmlformats.org/officeDocument/2006/relationships/image" Target="../media/image102.png"/><Relationship Id="rId10" Type="http://schemas.openxmlformats.org/officeDocument/2006/relationships/image" Target="../media/image46.png"/><Relationship Id="rId19" Type="http://schemas.openxmlformats.org/officeDocument/2006/relationships/image" Target="../media/image98.png"/><Relationship Id="rId4" Type="http://schemas.openxmlformats.org/officeDocument/2006/relationships/image" Target="../media/image58.png"/><Relationship Id="rId9" Type="http://schemas.openxmlformats.org/officeDocument/2006/relationships/image" Target="../media/image94.png"/><Relationship Id="rId14" Type="http://schemas.openxmlformats.org/officeDocument/2006/relationships/image" Target="../media/image75.png"/><Relationship Id="rId22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6.png"/><Relationship Id="rId26" Type="http://schemas.openxmlformats.org/officeDocument/2006/relationships/image" Target="../media/image13.png"/><Relationship Id="rId3" Type="http://schemas.openxmlformats.org/officeDocument/2006/relationships/image" Target="../media/image104.png"/><Relationship Id="rId21" Type="http://schemas.openxmlformats.org/officeDocument/2006/relationships/image" Target="../media/image117.png"/><Relationship Id="rId34" Type="http://schemas.openxmlformats.org/officeDocument/2006/relationships/image" Target="../media/image58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7.jpeg"/><Relationship Id="rId25" Type="http://schemas.openxmlformats.org/officeDocument/2006/relationships/image" Target="../media/image121.png"/><Relationship Id="rId33" Type="http://schemas.openxmlformats.org/officeDocument/2006/relationships/image" Target="../media/image38.png"/><Relationship Id="rId2" Type="http://schemas.openxmlformats.org/officeDocument/2006/relationships/image" Target="../media/image3.png"/><Relationship Id="rId16" Type="http://schemas.openxmlformats.org/officeDocument/2006/relationships/image" Target="../media/image115.png"/><Relationship Id="rId20" Type="http://schemas.openxmlformats.org/officeDocument/2006/relationships/image" Target="../media/image34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110.png"/><Relationship Id="rId24" Type="http://schemas.openxmlformats.org/officeDocument/2006/relationships/image" Target="../media/image120.png"/><Relationship Id="rId32" Type="http://schemas.openxmlformats.org/officeDocument/2006/relationships/image" Target="../media/image126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19.png"/><Relationship Id="rId28" Type="http://schemas.openxmlformats.org/officeDocument/2006/relationships/image" Target="../media/image123.png"/><Relationship Id="rId10" Type="http://schemas.openxmlformats.org/officeDocument/2006/relationships/image" Target="../media/image109.png"/><Relationship Id="rId19" Type="http://schemas.openxmlformats.org/officeDocument/2006/relationships/image" Target="../media/image93.pn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18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27.png"/><Relationship Id="rId18" Type="http://schemas.openxmlformats.org/officeDocument/2006/relationships/image" Target="../media/image130.png"/><Relationship Id="rId26" Type="http://schemas.openxmlformats.org/officeDocument/2006/relationships/image" Target="../media/image131.png"/><Relationship Id="rId3" Type="http://schemas.openxmlformats.org/officeDocument/2006/relationships/image" Target="../media/image67.png"/><Relationship Id="rId21" Type="http://schemas.openxmlformats.org/officeDocument/2006/relationships/image" Target="../media/image33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image" Target="../media/image59.png"/><Relationship Id="rId25" Type="http://schemas.openxmlformats.org/officeDocument/2006/relationships/image" Target="../media/image87.png"/><Relationship Id="rId2" Type="http://schemas.openxmlformats.org/officeDocument/2006/relationships/image" Target="../media/image3.png"/><Relationship Id="rId16" Type="http://schemas.openxmlformats.org/officeDocument/2006/relationships/image" Target="../media/image54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64.png"/><Relationship Id="rId24" Type="http://schemas.openxmlformats.org/officeDocument/2006/relationships/image" Target="../media/image102.png"/><Relationship Id="rId5" Type="http://schemas.openxmlformats.org/officeDocument/2006/relationships/image" Target="../media/image93.png"/><Relationship Id="rId15" Type="http://schemas.openxmlformats.org/officeDocument/2006/relationships/image" Target="../media/image129.png"/><Relationship Id="rId23" Type="http://schemas.openxmlformats.org/officeDocument/2006/relationships/image" Target="../media/image95.png"/><Relationship Id="rId28" Type="http://schemas.openxmlformats.org/officeDocument/2006/relationships/image" Target="../media/image133.png"/><Relationship Id="rId10" Type="http://schemas.openxmlformats.org/officeDocument/2006/relationships/image" Target="../media/image62.png"/><Relationship Id="rId19" Type="http://schemas.openxmlformats.org/officeDocument/2006/relationships/image" Target="../media/image107.png"/><Relationship Id="rId4" Type="http://schemas.openxmlformats.org/officeDocument/2006/relationships/image" Target="../media/image7.jpeg"/><Relationship Id="rId9" Type="http://schemas.openxmlformats.org/officeDocument/2006/relationships/image" Target="../media/image36.png"/><Relationship Id="rId14" Type="http://schemas.openxmlformats.org/officeDocument/2006/relationships/image" Target="../media/image128.png"/><Relationship Id="rId22" Type="http://schemas.openxmlformats.org/officeDocument/2006/relationships/image" Target="../media/image58.png"/><Relationship Id="rId27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04838" y="4084638"/>
            <a:ext cx="4178300" cy="379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ru-RU" dirty="0" smtClean="0">
                <a:solidFill>
                  <a:srgbClr val="7F7F7F"/>
                </a:solidFill>
              </a:rPr>
              <a:t>А.В.Ермолаев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4838" y="2708920"/>
            <a:ext cx="8431658" cy="115212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ИНФОРМАЦИОННО-КОММУНИКАЦИОННЫЕ ТЕХНОЛОГИИ В МОСКВЕ</a:t>
            </a:r>
            <a:b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РЕЗУЛЬТАТЫ 2014</a:t>
            </a:r>
            <a:endParaRPr lang="ru-RU" sz="2200" b="1" dirty="0">
              <a:solidFill>
                <a:schemeClr val="accent2">
                  <a:lumMod val="7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604838" y="4394200"/>
            <a:ext cx="3219450" cy="1039813"/>
          </a:xfrm>
        </p:spPr>
        <p:txBody>
          <a:bodyPr/>
          <a:lstStyle/>
          <a:p>
            <a:r>
              <a:rPr kumimoji="0" lang="ru-RU" dirty="0" smtClean="0">
                <a:solidFill>
                  <a:srgbClr val="7F7F7F"/>
                </a:solidFill>
              </a:rPr>
              <a:t>Министр Правительства Москвы,</a:t>
            </a:r>
            <a:br>
              <a:rPr kumimoji="0" lang="ru-RU" dirty="0" smtClean="0">
                <a:solidFill>
                  <a:srgbClr val="7F7F7F"/>
                </a:solidFill>
              </a:rPr>
            </a:br>
            <a:r>
              <a:rPr kumimoji="0" lang="ru-RU" dirty="0" smtClean="0">
                <a:solidFill>
                  <a:srgbClr val="7F7F7F"/>
                </a:solidFill>
              </a:rPr>
              <a:t>руководитель Департамента</a:t>
            </a:r>
            <a:br>
              <a:rPr kumimoji="0" lang="ru-RU" dirty="0" smtClean="0">
                <a:solidFill>
                  <a:srgbClr val="7F7F7F"/>
                </a:solidFill>
              </a:rPr>
            </a:br>
            <a:r>
              <a:rPr kumimoji="0" lang="ru-RU" dirty="0" smtClean="0">
                <a:solidFill>
                  <a:srgbClr val="7F7F7F"/>
                </a:solidFill>
              </a:rPr>
              <a:t>информационных технологий</a:t>
            </a:r>
            <a:br>
              <a:rPr kumimoji="0" lang="ru-RU" dirty="0" smtClean="0">
                <a:solidFill>
                  <a:srgbClr val="7F7F7F"/>
                </a:solidFill>
              </a:rPr>
            </a:br>
            <a:r>
              <a:rPr kumimoji="0" lang="ru-RU" dirty="0" smtClean="0">
                <a:solidFill>
                  <a:srgbClr val="7F7F7F"/>
                </a:solidFill>
              </a:rPr>
              <a:t>города Москвы</a:t>
            </a:r>
          </a:p>
        </p:txBody>
      </p:sp>
    </p:spTree>
    <p:extLst>
      <p:ext uri="{BB962C8B-B14F-4D97-AF65-F5344CB8AC3E}">
        <p14:creationId xmlns:p14="http://schemas.microsoft.com/office/powerpoint/2010/main" val="3200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Прямая соединительная линия 53"/>
          <p:cNvCxnSpPr>
            <a:stCxn id="64" idx="1"/>
          </p:cNvCxnSpPr>
          <p:nvPr/>
        </p:nvCxnSpPr>
        <p:spPr>
          <a:xfrm flipH="1">
            <a:off x="7350301" y="3411400"/>
            <a:ext cx="515938" cy="815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2" descr="https://m1.behance.net/rendition/modules/51102821/disp/c467ed17a185dc3216c1cdd086058bb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t="22718" r="14766" b="20803"/>
          <a:stretch/>
        </p:blipFill>
        <p:spPr bwMode="auto">
          <a:xfrm>
            <a:off x="7868956" y="2500989"/>
            <a:ext cx="951516" cy="7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лилиния 6"/>
          <p:cNvSpPr/>
          <p:nvPr/>
        </p:nvSpPr>
        <p:spPr>
          <a:xfrm>
            <a:off x="-93132" y="2725854"/>
            <a:ext cx="9279466" cy="3125501"/>
          </a:xfrm>
          <a:custGeom>
            <a:avLst/>
            <a:gdLst>
              <a:gd name="connsiteX0" fmla="*/ 9033933 w 9033933"/>
              <a:gd name="connsiteY0" fmla="*/ 1159933 h 1159933"/>
              <a:gd name="connsiteX1" fmla="*/ 8271933 w 9033933"/>
              <a:gd name="connsiteY1" fmla="*/ 804333 h 1159933"/>
              <a:gd name="connsiteX2" fmla="*/ 6722533 w 9033933"/>
              <a:gd name="connsiteY2" fmla="*/ 855133 h 1159933"/>
              <a:gd name="connsiteX3" fmla="*/ 4199466 w 9033933"/>
              <a:gd name="connsiteY3" fmla="*/ 1066800 h 1159933"/>
              <a:gd name="connsiteX4" fmla="*/ 1684866 w 9033933"/>
              <a:gd name="connsiteY4" fmla="*/ 287867 h 1159933"/>
              <a:gd name="connsiteX5" fmla="*/ 0 w 9033933"/>
              <a:gd name="connsiteY5" fmla="*/ 0 h 1159933"/>
              <a:gd name="connsiteX0" fmla="*/ 9033933 w 9033933"/>
              <a:gd name="connsiteY0" fmla="*/ 2566172 h 2566172"/>
              <a:gd name="connsiteX1" fmla="*/ 8271933 w 9033933"/>
              <a:gd name="connsiteY1" fmla="*/ 2210572 h 2566172"/>
              <a:gd name="connsiteX2" fmla="*/ 6519333 w 9033933"/>
              <a:gd name="connsiteY2" fmla="*/ 772 h 2566172"/>
              <a:gd name="connsiteX3" fmla="*/ 4199466 w 9033933"/>
              <a:gd name="connsiteY3" fmla="*/ 2473039 h 2566172"/>
              <a:gd name="connsiteX4" fmla="*/ 1684866 w 9033933"/>
              <a:gd name="connsiteY4" fmla="*/ 1694106 h 2566172"/>
              <a:gd name="connsiteX5" fmla="*/ 0 w 9033933"/>
              <a:gd name="connsiteY5" fmla="*/ 1406239 h 2566172"/>
              <a:gd name="connsiteX0" fmla="*/ 9033933 w 9033933"/>
              <a:gd name="connsiteY0" fmla="*/ 2567189 h 2567189"/>
              <a:gd name="connsiteX1" fmla="*/ 8322733 w 9033933"/>
              <a:gd name="connsiteY1" fmla="*/ 2084589 h 2567189"/>
              <a:gd name="connsiteX2" fmla="*/ 6519333 w 9033933"/>
              <a:gd name="connsiteY2" fmla="*/ 1789 h 2567189"/>
              <a:gd name="connsiteX3" fmla="*/ 4199466 w 9033933"/>
              <a:gd name="connsiteY3" fmla="*/ 2474056 h 2567189"/>
              <a:gd name="connsiteX4" fmla="*/ 1684866 w 9033933"/>
              <a:gd name="connsiteY4" fmla="*/ 1695123 h 2567189"/>
              <a:gd name="connsiteX5" fmla="*/ 0 w 9033933"/>
              <a:gd name="connsiteY5" fmla="*/ 1407256 h 2567189"/>
              <a:gd name="connsiteX0" fmla="*/ 9033933 w 9033933"/>
              <a:gd name="connsiteY0" fmla="*/ 2567189 h 2567189"/>
              <a:gd name="connsiteX1" fmla="*/ 8322733 w 9033933"/>
              <a:gd name="connsiteY1" fmla="*/ 2084589 h 2567189"/>
              <a:gd name="connsiteX2" fmla="*/ 6519333 w 9033933"/>
              <a:gd name="connsiteY2" fmla="*/ 1789 h 2567189"/>
              <a:gd name="connsiteX3" fmla="*/ 4199466 w 9033933"/>
              <a:gd name="connsiteY3" fmla="*/ 2474056 h 2567189"/>
              <a:gd name="connsiteX4" fmla="*/ 1684866 w 9033933"/>
              <a:gd name="connsiteY4" fmla="*/ 1695123 h 2567189"/>
              <a:gd name="connsiteX5" fmla="*/ 0 w 9033933"/>
              <a:gd name="connsiteY5" fmla="*/ 1407256 h 2567189"/>
              <a:gd name="connsiteX0" fmla="*/ 9101667 w 9101667"/>
              <a:gd name="connsiteY0" fmla="*/ 2550254 h 2550254"/>
              <a:gd name="connsiteX1" fmla="*/ 8322733 w 9101667"/>
              <a:gd name="connsiteY1" fmla="*/ 2084587 h 2550254"/>
              <a:gd name="connsiteX2" fmla="*/ 6519333 w 9101667"/>
              <a:gd name="connsiteY2" fmla="*/ 1787 h 2550254"/>
              <a:gd name="connsiteX3" fmla="*/ 4199466 w 9101667"/>
              <a:gd name="connsiteY3" fmla="*/ 2474054 h 2550254"/>
              <a:gd name="connsiteX4" fmla="*/ 1684866 w 9101667"/>
              <a:gd name="connsiteY4" fmla="*/ 1695121 h 2550254"/>
              <a:gd name="connsiteX5" fmla="*/ 0 w 9101667"/>
              <a:gd name="connsiteY5" fmla="*/ 1407254 h 2550254"/>
              <a:gd name="connsiteX0" fmla="*/ 9101667 w 9101667"/>
              <a:gd name="connsiteY0" fmla="*/ 2550997 h 2550997"/>
              <a:gd name="connsiteX1" fmla="*/ 8161866 w 9101667"/>
              <a:gd name="connsiteY1" fmla="*/ 2017597 h 2550997"/>
              <a:gd name="connsiteX2" fmla="*/ 6519333 w 9101667"/>
              <a:gd name="connsiteY2" fmla="*/ 2530 h 2550997"/>
              <a:gd name="connsiteX3" fmla="*/ 4199466 w 9101667"/>
              <a:gd name="connsiteY3" fmla="*/ 2474797 h 2550997"/>
              <a:gd name="connsiteX4" fmla="*/ 1684866 w 9101667"/>
              <a:gd name="connsiteY4" fmla="*/ 1695864 h 2550997"/>
              <a:gd name="connsiteX5" fmla="*/ 0 w 9101667"/>
              <a:gd name="connsiteY5" fmla="*/ 1407997 h 2550997"/>
              <a:gd name="connsiteX0" fmla="*/ 9101667 w 9101667"/>
              <a:gd name="connsiteY0" fmla="*/ 2579699 h 2579699"/>
              <a:gd name="connsiteX1" fmla="*/ 8161866 w 9101667"/>
              <a:gd name="connsiteY1" fmla="*/ 2046299 h 2579699"/>
              <a:gd name="connsiteX2" fmla="*/ 6519333 w 9101667"/>
              <a:gd name="connsiteY2" fmla="*/ 31232 h 2579699"/>
              <a:gd name="connsiteX3" fmla="*/ 4995333 w 9101667"/>
              <a:gd name="connsiteY3" fmla="*/ 937168 h 2579699"/>
              <a:gd name="connsiteX4" fmla="*/ 4199466 w 9101667"/>
              <a:gd name="connsiteY4" fmla="*/ 2503499 h 2579699"/>
              <a:gd name="connsiteX5" fmla="*/ 1684866 w 9101667"/>
              <a:gd name="connsiteY5" fmla="*/ 1724566 h 2579699"/>
              <a:gd name="connsiteX6" fmla="*/ 0 w 9101667"/>
              <a:gd name="connsiteY6" fmla="*/ 1436699 h 2579699"/>
              <a:gd name="connsiteX0" fmla="*/ 9101667 w 9101667"/>
              <a:gd name="connsiteY0" fmla="*/ 2579699 h 2579699"/>
              <a:gd name="connsiteX1" fmla="*/ 8161866 w 9101667"/>
              <a:gd name="connsiteY1" fmla="*/ 2046299 h 2579699"/>
              <a:gd name="connsiteX2" fmla="*/ 6519333 w 9101667"/>
              <a:gd name="connsiteY2" fmla="*/ 31232 h 2579699"/>
              <a:gd name="connsiteX3" fmla="*/ 4995333 w 9101667"/>
              <a:gd name="connsiteY3" fmla="*/ 937168 h 2579699"/>
              <a:gd name="connsiteX4" fmla="*/ 3513666 w 9101667"/>
              <a:gd name="connsiteY4" fmla="*/ 1978566 h 2579699"/>
              <a:gd name="connsiteX5" fmla="*/ 1684866 w 9101667"/>
              <a:gd name="connsiteY5" fmla="*/ 1724566 h 2579699"/>
              <a:gd name="connsiteX6" fmla="*/ 0 w 9101667"/>
              <a:gd name="connsiteY6" fmla="*/ 1436699 h 2579699"/>
              <a:gd name="connsiteX0" fmla="*/ 9101667 w 9101667"/>
              <a:gd name="connsiteY0" fmla="*/ 2579699 h 3358605"/>
              <a:gd name="connsiteX1" fmla="*/ 8161866 w 9101667"/>
              <a:gd name="connsiteY1" fmla="*/ 2046299 h 3358605"/>
              <a:gd name="connsiteX2" fmla="*/ 6519333 w 9101667"/>
              <a:gd name="connsiteY2" fmla="*/ 31232 h 3358605"/>
              <a:gd name="connsiteX3" fmla="*/ 4995333 w 9101667"/>
              <a:gd name="connsiteY3" fmla="*/ 937168 h 3358605"/>
              <a:gd name="connsiteX4" fmla="*/ 2421466 w 9101667"/>
              <a:gd name="connsiteY4" fmla="*/ 3350166 h 3358605"/>
              <a:gd name="connsiteX5" fmla="*/ 1684866 w 9101667"/>
              <a:gd name="connsiteY5" fmla="*/ 1724566 h 3358605"/>
              <a:gd name="connsiteX6" fmla="*/ 0 w 9101667"/>
              <a:gd name="connsiteY6" fmla="*/ 1436699 h 3358605"/>
              <a:gd name="connsiteX0" fmla="*/ 9101667 w 9101667"/>
              <a:gd name="connsiteY0" fmla="*/ 2579699 h 3362262"/>
              <a:gd name="connsiteX1" fmla="*/ 8161866 w 9101667"/>
              <a:gd name="connsiteY1" fmla="*/ 2046299 h 3362262"/>
              <a:gd name="connsiteX2" fmla="*/ 6519333 w 9101667"/>
              <a:gd name="connsiteY2" fmla="*/ 31232 h 3362262"/>
              <a:gd name="connsiteX3" fmla="*/ 4995333 w 9101667"/>
              <a:gd name="connsiteY3" fmla="*/ 937168 h 3362262"/>
              <a:gd name="connsiteX4" fmla="*/ 2421466 w 9101667"/>
              <a:gd name="connsiteY4" fmla="*/ 3350166 h 3362262"/>
              <a:gd name="connsiteX5" fmla="*/ 1066799 w 9101667"/>
              <a:gd name="connsiteY5" fmla="*/ 1851566 h 3362262"/>
              <a:gd name="connsiteX6" fmla="*/ 0 w 9101667"/>
              <a:gd name="connsiteY6" fmla="*/ 1436699 h 3362262"/>
              <a:gd name="connsiteX0" fmla="*/ 9101667 w 9101667"/>
              <a:gd name="connsiteY0" fmla="*/ 2563423 h 3345986"/>
              <a:gd name="connsiteX1" fmla="*/ 8288866 w 9101667"/>
              <a:gd name="connsiteY1" fmla="*/ 1632090 h 3345986"/>
              <a:gd name="connsiteX2" fmla="*/ 6519333 w 9101667"/>
              <a:gd name="connsiteY2" fmla="*/ 14956 h 3345986"/>
              <a:gd name="connsiteX3" fmla="*/ 4995333 w 9101667"/>
              <a:gd name="connsiteY3" fmla="*/ 920892 h 3345986"/>
              <a:gd name="connsiteX4" fmla="*/ 2421466 w 9101667"/>
              <a:gd name="connsiteY4" fmla="*/ 3333890 h 3345986"/>
              <a:gd name="connsiteX5" fmla="*/ 1066799 w 9101667"/>
              <a:gd name="connsiteY5" fmla="*/ 1835290 h 3345986"/>
              <a:gd name="connsiteX6" fmla="*/ 0 w 9101667"/>
              <a:gd name="connsiteY6" fmla="*/ 1420423 h 3345986"/>
              <a:gd name="connsiteX0" fmla="*/ 9101667 w 9101667"/>
              <a:gd name="connsiteY0" fmla="*/ 2560780 h 3343343"/>
              <a:gd name="connsiteX1" fmla="*/ 8195732 w 9101667"/>
              <a:gd name="connsiteY1" fmla="*/ 1553247 h 3343343"/>
              <a:gd name="connsiteX2" fmla="*/ 6519333 w 9101667"/>
              <a:gd name="connsiteY2" fmla="*/ 12313 h 3343343"/>
              <a:gd name="connsiteX3" fmla="*/ 4995333 w 9101667"/>
              <a:gd name="connsiteY3" fmla="*/ 918249 h 3343343"/>
              <a:gd name="connsiteX4" fmla="*/ 2421466 w 9101667"/>
              <a:gd name="connsiteY4" fmla="*/ 3331247 h 3343343"/>
              <a:gd name="connsiteX5" fmla="*/ 1066799 w 9101667"/>
              <a:gd name="connsiteY5" fmla="*/ 1832647 h 3343343"/>
              <a:gd name="connsiteX6" fmla="*/ 0 w 9101667"/>
              <a:gd name="connsiteY6" fmla="*/ 1417780 h 3343343"/>
              <a:gd name="connsiteX0" fmla="*/ 9101667 w 9101667"/>
              <a:gd name="connsiteY0" fmla="*/ 2346277 h 3128840"/>
              <a:gd name="connsiteX1" fmla="*/ 8195732 w 9101667"/>
              <a:gd name="connsiteY1" fmla="*/ 1338744 h 3128840"/>
              <a:gd name="connsiteX2" fmla="*/ 6400800 w 9101667"/>
              <a:gd name="connsiteY2" fmla="*/ 17943 h 3128840"/>
              <a:gd name="connsiteX3" fmla="*/ 4995333 w 9101667"/>
              <a:gd name="connsiteY3" fmla="*/ 703746 h 3128840"/>
              <a:gd name="connsiteX4" fmla="*/ 2421466 w 9101667"/>
              <a:gd name="connsiteY4" fmla="*/ 3116744 h 3128840"/>
              <a:gd name="connsiteX5" fmla="*/ 1066799 w 9101667"/>
              <a:gd name="connsiteY5" fmla="*/ 1618144 h 3128840"/>
              <a:gd name="connsiteX6" fmla="*/ 0 w 9101667"/>
              <a:gd name="connsiteY6" fmla="*/ 1203277 h 3128840"/>
              <a:gd name="connsiteX0" fmla="*/ 9101667 w 9101667"/>
              <a:gd name="connsiteY0" fmla="*/ 2329425 h 3111988"/>
              <a:gd name="connsiteX1" fmla="*/ 8195732 w 9101667"/>
              <a:gd name="connsiteY1" fmla="*/ 1321892 h 3111988"/>
              <a:gd name="connsiteX2" fmla="*/ 6400800 w 9101667"/>
              <a:gd name="connsiteY2" fmla="*/ 1091 h 3111988"/>
              <a:gd name="connsiteX3" fmla="*/ 4995333 w 9101667"/>
              <a:gd name="connsiteY3" fmla="*/ 686894 h 3111988"/>
              <a:gd name="connsiteX4" fmla="*/ 2421466 w 9101667"/>
              <a:gd name="connsiteY4" fmla="*/ 3099892 h 3111988"/>
              <a:gd name="connsiteX5" fmla="*/ 1066799 w 9101667"/>
              <a:gd name="connsiteY5" fmla="*/ 1601292 h 3111988"/>
              <a:gd name="connsiteX6" fmla="*/ 0 w 9101667"/>
              <a:gd name="connsiteY6" fmla="*/ 1186425 h 3111988"/>
              <a:gd name="connsiteX0" fmla="*/ 9101667 w 9101667"/>
              <a:gd name="connsiteY0" fmla="*/ 2342938 h 3125501"/>
              <a:gd name="connsiteX1" fmla="*/ 8263466 w 9101667"/>
              <a:gd name="connsiteY1" fmla="*/ 1259205 h 3125501"/>
              <a:gd name="connsiteX2" fmla="*/ 6400800 w 9101667"/>
              <a:gd name="connsiteY2" fmla="*/ 14604 h 3125501"/>
              <a:gd name="connsiteX3" fmla="*/ 4995333 w 9101667"/>
              <a:gd name="connsiteY3" fmla="*/ 700407 h 3125501"/>
              <a:gd name="connsiteX4" fmla="*/ 2421466 w 9101667"/>
              <a:gd name="connsiteY4" fmla="*/ 3113405 h 3125501"/>
              <a:gd name="connsiteX5" fmla="*/ 1066799 w 9101667"/>
              <a:gd name="connsiteY5" fmla="*/ 1614805 h 3125501"/>
              <a:gd name="connsiteX6" fmla="*/ 0 w 9101667"/>
              <a:gd name="connsiteY6" fmla="*/ 1199938 h 3125501"/>
              <a:gd name="connsiteX0" fmla="*/ 9228667 w 9228667"/>
              <a:gd name="connsiteY0" fmla="*/ 2342938 h 3125501"/>
              <a:gd name="connsiteX1" fmla="*/ 8390466 w 9228667"/>
              <a:gd name="connsiteY1" fmla="*/ 1259205 h 3125501"/>
              <a:gd name="connsiteX2" fmla="*/ 6527800 w 9228667"/>
              <a:gd name="connsiteY2" fmla="*/ 14604 h 3125501"/>
              <a:gd name="connsiteX3" fmla="*/ 5122333 w 9228667"/>
              <a:gd name="connsiteY3" fmla="*/ 700407 h 3125501"/>
              <a:gd name="connsiteX4" fmla="*/ 2548466 w 9228667"/>
              <a:gd name="connsiteY4" fmla="*/ 3113405 h 3125501"/>
              <a:gd name="connsiteX5" fmla="*/ 1193799 w 9228667"/>
              <a:gd name="connsiteY5" fmla="*/ 1614805 h 3125501"/>
              <a:gd name="connsiteX6" fmla="*/ 0 w 9228667"/>
              <a:gd name="connsiteY6" fmla="*/ 1199938 h 3125501"/>
              <a:gd name="connsiteX0" fmla="*/ 9321800 w 9321800"/>
              <a:gd name="connsiteY0" fmla="*/ 2351405 h 3125501"/>
              <a:gd name="connsiteX1" fmla="*/ 8390466 w 9321800"/>
              <a:gd name="connsiteY1" fmla="*/ 1259205 h 3125501"/>
              <a:gd name="connsiteX2" fmla="*/ 6527800 w 9321800"/>
              <a:gd name="connsiteY2" fmla="*/ 14604 h 3125501"/>
              <a:gd name="connsiteX3" fmla="*/ 5122333 w 9321800"/>
              <a:gd name="connsiteY3" fmla="*/ 700407 h 3125501"/>
              <a:gd name="connsiteX4" fmla="*/ 2548466 w 9321800"/>
              <a:gd name="connsiteY4" fmla="*/ 3113405 h 3125501"/>
              <a:gd name="connsiteX5" fmla="*/ 1193799 w 9321800"/>
              <a:gd name="connsiteY5" fmla="*/ 1614805 h 3125501"/>
              <a:gd name="connsiteX6" fmla="*/ 0 w 9321800"/>
              <a:gd name="connsiteY6" fmla="*/ 1199938 h 3125501"/>
              <a:gd name="connsiteX0" fmla="*/ 9296400 w 9296400"/>
              <a:gd name="connsiteY0" fmla="*/ 2215939 h 3125501"/>
              <a:gd name="connsiteX1" fmla="*/ 8390466 w 9296400"/>
              <a:gd name="connsiteY1" fmla="*/ 1259205 h 3125501"/>
              <a:gd name="connsiteX2" fmla="*/ 6527800 w 9296400"/>
              <a:gd name="connsiteY2" fmla="*/ 14604 h 3125501"/>
              <a:gd name="connsiteX3" fmla="*/ 5122333 w 9296400"/>
              <a:gd name="connsiteY3" fmla="*/ 700407 h 3125501"/>
              <a:gd name="connsiteX4" fmla="*/ 2548466 w 9296400"/>
              <a:gd name="connsiteY4" fmla="*/ 3113405 h 3125501"/>
              <a:gd name="connsiteX5" fmla="*/ 1193799 w 9296400"/>
              <a:gd name="connsiteY5" fmla="*/ 1614805 h 3125501"/>
              <a:gd name="connsiteX6" fmla="*/ 0 w 9296400"/>
              <a:gd name="connsiteY6" fmla="*/ 1199938 h 3125501"/>
              <a:gd name="connsiteX0" fmla="*/ 9279466 w 9279466"/>
              <a:gd name="connsiteY0" fmla="*/ 2300606 h 3125501"/>
              <a:gd name="connsiteX1" fmla="*/ 8390466 w 9279466"/>
              <a:gd name="connsiteY1" fmla="*/ 1259205 h 3125501"/>
              <a:gd name="connsiteX2" fmla="*/ 6527800 w 9279466"/>
              <a:gd name="connsiteY2" fmla="*/ 14604 h 3125501"/>
              <a:gd name="connsiteX3" fmla="*/ 5122333 w 9279466"/>
              <a:gd name="connsiteY3" fmla="*/ 700407 h 3125501"/>
              <a:gd name="connsiteX4" fmla="*/ 2548466 w 9279466"/>
              <a:gd name="connsiteY4" fmla="*/ 3113405 h 3125501"/>
              <a:gd name="connsiteX5" fmla="*/ 1193799 w 9279466"/>
              <a:gd name="connsiteY5" fmla="*/ 1614805 h 3125501"/>
              <a:gd name="connsiteX6" fmla="*/ 0 w 9279466"/>
              <a:gd name="connsiteY6" fmla="*/ 1199938 h 31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9466" h="3125501">
                <a:moveTo>
                  <a:pt x="9279466" y="2300606"/>
                </a:moveTo>
                <a:cubicBezTo>
                  <a:pt x="8633882" y="2148206"/>
                  <a:pt x="8849077" y="1640205"/>
                  <a:pt x="8390466" y="1259205"/>
                </a:cubicBezTo>
                <a:cubicBezTo>
                  <a:pt x="7931855" y="878205"/>
                  <a:pt x="7072489" y="107737"/>
                  <a:pt x="6527800" y="14604"/>
                </a:cubicBezTo>
                <a:cubicBezTo>
                  <a:pt x="5983111" y="-78529"/>
                  <a:pt x="5508977" y="288363"/>
                  <a:pt x="5122333" y="700407"/>
                </a:cubicBezTo>
                <a:cubicBezTo>
                  <a:pt x="4735689" y="1112451"/>
                  <a:pt x="3203222" y="2961005"/>
                  <a:pt x="2548466" y="3113405"/>
                </a:cubicBezTo>
                <a:cubicBezTo>
                  <a:pt x="1893710" y="3265805"/>
                  <a:pt x="1618543" y="1933716"/>
                  <a:pt x="1193799" y="1614805"/>
                </a:cubicBezTo>
                <a:cubicBezTo>
                  <a:pt x="769055" y="1295894"/>
                  <a:pt x="492477" y="1254971"/>
                  <a:pt x="0" y="1199938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олилиния 122"/>
          <p:cNvSpPr/>
          <p:nvPr/>
        </p:nvSpPr>
        <p:spPr>
          <a:xfrm>
            <a:off x="-94682" y="2734837"/>
            <a:ext cx="9279467" cy="3125501"/>
          </a:xfrm>
          <a:custGeom>
            <a:avLst/>
            <a:gdLst>
              <a:gd name="connsiteX0" fmla="*/ 9033933 w 9033933"/>
              <a:gd name="connsiteY0" fmla="*/ 1159933 h 1159933"/>
              <a:gd name="connsiteX1" fmla="*/ 8271933 w 9033933"/>
              <a:gd name="connsiteY1" fmla="*/ 804333 h 1159933"/>
              <a:gd name="connsiteX2" fmla="*/ 6722533 w 9033933"/>
              <a:gd name="connsiteY2" fmla="*/ 855133 h 1159933"/>
              <a:gd name="connsiteX3" fmla="*/ 4199466 w 9033933"/>
              <a:gd name="connsiteY3" fmla="*/ 1066800 h 1159933"/>
              <a:gd name="connsiteX4" fmla="*/ 1684866 w 9033933"/>
              <a:gd name="connsiteY4" fmla="*/ 287867 h 1159933"/>
              <a:gd name="connsiteX5" fmla="*/ 0 w 9033933"/>
              <a:gd name="connsiteY5" fmla="*/ 0 h 1159933"/>
              <a:gd name="connsiteX0" fmla="*/ 9033933 w 9033933"/>
              <a:gd name="connsiteY0" fmla="*/ 2566172 h 2566172"/>
              <a:gd name="connsiteX1" fmla="*/ 8271933 w 9033933"/>
              <a:gd name="connsiteY1" fmla="*/ 2210572 h 2566172"/>
              <a:gd name="connsiteX2" fmla="*/ 6519333 w 9033933"/>
              <a:gd name="connsiteY2" fmla="*/ 772 h 2566172"/>
              <a:gd name="connsiteX3" fmla="*/ 4199466 w 9033933"/>
              <a:gd name="connsiteY3" fmla="*/ 2473039 h 2566172"/>
              <a:gd name="connsiteX4" fmla="*/ 1684866 w 9033933"/>
              <a:gd name="connsiteY4" fmla="*/ 1694106 h 2566172"/>
              <a:gd name="connsiteX5" fmla="*/ 0 w 9033933"/>
              <a:gd name="connsiteY5" fmla="*/ 1406239 h 2566172"/>
              <a:gd name="connsiteX0" fmla="*/ 9033933 w 9033933"/>
              <a:gd name="connsiteY0" fmla="*/ 2567189 h 2567189"/>
              <a:gd name="connsiteX1" fmla="*/ 8322733 w 9033933"/>
              <a:gd name="connsiteY1" fmla="*/ 2084589 h 2567189"/>
              <a:gd name="connsiteX2" fmla="*/ 6519333 w 9033933"/>
              <a:gd name="connsiteY2" fmla="*/ 1789 h 2567189"/>
              <a:gd name="connsiteX3" fmla="*/ 4199466 w 9033933"/>
              <a:gd name="connsiteY3" fmla="*/ 2474056 h 2567189"/>
              <a:gd name="connsiteX4" fmla="*/ 1684866 w 9033933"/>
              <a:gd name="connsiteY4" fmla="*/ 1695123 h 2567189"/>
              <a:gd name="connsiteX5" fmla="*/ 0 w 9033933"/>
              <a:gd name="connsiteY5" fmla="*/ 1407256 h 2567189"/>
              <a:gd name="connsiteX0" fmla="*/ 9033933 w 9033933"/>
              <a:gd name="connsiteY0" fmla="*/ 2567189 h 2567189"/>
              <a:gd name="connsiteX1" fmla="*/ 8322733 w 9033933"/>
              <a:gd name="connsiteY1" fmla="*/ 2084589 h 2567189"/>
              <a:gd name="connsiteX2" fmla="*/ 6519333 w 9033933"/>
              <a:gd name="connsiteY2" fmla="*/ 1789 h 2567189"/>
              <a:gd name="connsiteX3" fmla="*/ 4199466 w 9033933"/>
              <a:gd name="connsiteY3" fmla="*/ 2474056 h 2567189"/>
              <a:gd name="connsiteX4" fmla="*/ 1684866 w 9033933"/>
              <a:gd name="connsiteY4" fmla="*/ 1695123 h 2567189"/>
              <a:gd name="connsiteX5" fmla="*/ 0 w 9033933"/>
              <a:gd name="connsiteY5" fmla="*/ 1407256 h 2567189"/>
              <a:gd name="connsiteX0" fmla="*/ 9101667 w 9101667"/>
              <a:gd name="connsiteY0" fmla="*/ 2550254 h 2550254"/>
              <a:gd name="connsiteX1" fmla="*/ 8322733 w 9101667"/>
              <a:gd name="connsiteY1" fmla="*/ 2084587 h 2550254"/>
              <a:gd name="connsiteX2" fmla="*/ 6519333 w 9101667"/>
              <a:gd name="connsiteY2" fmla="*/ 1787 h 2550254"/>
              <a:gd name="connsiteX3" fmla="*/ 4199466 w 9101667"/>
              <a:gd name="connsiteY3" fmla="*/ 2474054 h 2550254"/>
              <a:gd name="connsiteX4" fmla="*/ 1684866 w 9101667"/>
              <a:gd name="connsiteY4" fmla="*/ 1695121 h 2550254"/>
              <a:gd name="connsiteX5" fmla="*/ 0 w 9101667"/>
              <a:gd name="connsiteY5" fmla="*/ 1407254 h 2550254"/>
              <a:gd name="connsiteX0" fmla="*/ 9101667 w 9101667"/>
              <a:gd name="connsiteY0" fmla="*/ 2550997 h 2550997"/>
              <a:gd name="connsiteX1" fmla="*/ 8161866 w 9101667"/>
              <a:gd name="connsiteY1" fmla="*/ 2017597 h 2550997"/>
              <a:gd name="connsiteX2" fmla="*/ 6519333 w 9101667"/>
              <a:gd name="connsiteY2" fmla="*/ 2530 h 2550997"/>
              <a:gd name="connsiteX3" fmla="*/ 4199466 w 9101667"/>
              <a:gd name="connsiteY3" fmla="*/ 2474797 h 2550997"/>
              <a:gd name="connsiteX4" fmla="*/ 1684866 w 9101667"/>
              <a:gd name="connsiteY4" fmla="*/ 1695864 h 2550997"/>
              <a:gd name="connsiteX5" fmla="*/ 0 w 9101667"/>
              <a:gd name="connsiteY5" fmla="*/ 1407997 h 2550997"/>
              <a:gd name="connsiteX0" fmla="*/ 9101667 w 9101667"/>
              <a:gd name="connsiteY0" fmla="*/ 2579699 h 2579699"/>
              <a:gd name="connsiteX1" fmla="*/ 8161866 w 9101667"/>
              <a:gd name="connsiteY1" fmla="*/ 2046299 h 2579699"/>
              <a:gd name="connsiteX2" fmla="*/ 6519333 w 9101667"/>
              <a:gd name="connsiteY2" fmla="*/ 31232 h 2579699"/>
              <a:gd name="connsiteX3" fmla="*/ 4995333 w 9101667"/>
              <a:gd name="connsiteY3" fmla="*/ 937168 h 2579699"/>
              <a:gd name="connsiteX4" fmla="*/ 4199466 w 9101667"/>
              <a:gd name="connsiteY4" fmla="*/ 2503499 h 2579699"/>
              <a:gd name="connsiteX5" fmla="*/ 1684866 w 9101667"/>
              <a:gd name="connsiteY5" fmla="*/ 1724566 h 2579699"/>
              <a:gd name="connsiteX6" fmla="*/ 0 w 9101667"/>
              <a:gd name="connsiteY6" fmla="*/ 1436699 h 2579699"/>
              <a:gd name="connsiteX0" fmla="*/ 9101667 w 9101667"/>
              <a:gd name="connsiteY0" fmla="*/ 2579699 h 2579699"/>
              <a:gd name="connsiteX1" fmla="*/ 8161866 w 9101667"/>
              <a:gd name="connsiteY1" fmla="*/ 2046299 h 2579699"/>
              <a:gd name="connsiteX2" fmla="*/ 6519333 w 9101667"/>
              <a:gd name="connsiteY2" fmla="*/ 31232 h 2579699"/>
              <a:gd name="connsiteX3" fmla="*/ 4995333 w 9101667"/>
              <a:gd name="connsiteY3" fmla="*/ 937168 h 2579699"/>
              <a:gd name="connsiteX4" fmla="*/ 3513666 w 9101667"/>
              <a:gd name="connsiteY4" fmla="*/ 1978566 h 2579699"/>
              <a:gd name="connsiteX5" fmla="*/ 1684866 w 9101667"/>
              <a:gd name="connsiteY5" fmla="*/ 1724566 h 2579699"/>
              <a:gd name="connsiteX6" fmla="*/ 0 w 9101667"/>
              <a:gd name="connsiteY6" fmla="*/ 1436699 h 2579699"/>
              <a:gd name="connsiteX0" fmla="*/ 9101667 w 9101667"/>
              <a:gd name="connsiteY0" fmla="*/ 2579699 h 3358605"/>
              <a:gd name="connsiteX1" fmla="*/ 8161866 w 9101667"/>
              <a:gd name="connsiteY1" fmla="*/ 2046299 h 3358605"/>
              <a:gd name="connsiteX2" fmla="*/ 6519333 w 9101667"/>
              <a:gd name="connsiteY2" fmla="*/ 31232 h 3358605"/>
              <a:gd name="connsiteX3" fmla="*/ 4995333 w 9101667"/>
              <a:gd name="connsiteY3" fmla="*/ 937168 h 3358605"/>
              <a:gd name="connsiteX4" fmla="*/ 2421466 w 9101667"/>
              <a:gd name="connsiteY4" fmla="*/ 3350166 h 3358605"/>
              <a:gd name="connsiteX5" fmla="*/ 1684866 w 9101667"/>
              <a:gd name="connsiteY5" fmla="*/ 1724566 h 3358605"/>
              <a:gd name="connsiteX6" fmla="*/ 0 w 9101667"/>
              <a:gd name="connsiteY6" fmla="*/ 1436699 h 3358605"/>
              <a:gd name="connsiteX0" fmla="*/ 9101667 w 9101667"/>
              <a:gd name="connsiteY0" fmla="*/ 2579699 h 3362262"/>
              <a:gd name="connsiteX1" fmla="*/ 8161866 w 9101667"/>
              <a:gd name="connsiteY1" fmla="*/ 2046299 h 3362262"/>
              <a:gd name="connsiteX2" fmla="*/ 6519333 w 9101667"/>
              <a:gd name="connsiteY2" fmla="*/ 31232 h 3362262"/>
              <a:gd name="connsiteX3" fmla="*/ 4995333 w 9101667"/>
              <a:gd name="connsiteY3" fmla="*/ 937168 h 3362262"/>
              <a:gd name="connsiteX4" fmla="*/ 2421466 w 9101667"/>
              <a:gd name="connsiteY4" fmla="*/ 3350166 h 3362262"/>
              <a:gd name="connsiteX5" fmla="*/ 1066799 w 9101667"/>
              <a:gd name="connsiteY5" fmla="*/ 1851566 h 3362262"/>
              <a:gd name="connsiteX6" fmla="*/ 0 w 9101667"/>
              <a:gd name="connsiteY6" fmla="*/ 1436699 h 3362262"/>
              <a:gd name="connsiteX0" fmla="*/ 9101667 w 9101667"/>
              <a:gd name="connsiteY0" fmla="*/ 2563423 h 3345986"/>
              <a:gd name="connsiteX1" fmla="*/ 8288866 w 9101667"/>
              <a:gd name="connsiteY1" fmla="*/ 1632090 h 3345986"/>
              <a:gd name="connsiteX2" fmla="*/ 6519333 w 9101667"/>
              <a:gd name="connsiteY2" fmla="*/ 14956 h 3345986"/>
              <a:gd name="connsiteX3" fmla="*/ 4995333 w 9101667"/>
              <a:gd name="connsiteY3" fmla="*/ 920892 h 3345986"/>
              <a:gd name="connsiteX4" fmla="*/ 2421466 w 9101667"/>
              <a:gd name="connsiteY4" fmla="*/ 3333890 h 3345986"/>
              <a:gd name="connsiteX5" fmla="*/ 1066799 w 9101667"/>
              <a:gd name="connsiteY5" fmla="*/ 1835290 h 3345986"/>
              <a:gd name="connsiteX6" fmla="*/ 0 w 9101667"/>
              <a:gd name="connsiteY6" fmla="*/ 1420423 h 3345986"/>
              <a:gd name="connsiteX0" fmla="*/ 9101667 w 9101667"/>
              <a:gd name="connsiteY0" fmla="*/ 2560780 h 3343343"/>
              <a:gd name="connsiteX1" fmla="*/ 8195732 w 9101667"/>
              <a:gd name="connsiteY1" fmla="*/ 1553247 h 3343343"/>
              <a:gd name="connsiteX2" fmla="*/ 6519333 w 9101667"/>
              <a:gd name="connsiteY2" fmla="*/ 12313 h 3343343"/>
              <a:gd name="connsiteX3" fmla="*/ 4995333 w 9101667"/>
              <a:gd name="connsiteY3" fmla="*/ 918249 h 3343343"/>
              <a:gd name="connsiteX4" fmla="*/ 2421466 w 9101667"/>
              <a:gd name="connsiteY4" fmla="*/ 3331247 h 3343343"/>
              <a:gd name="connsiteX5" fmla="*/ 1066799 w 9101667"/>
              <a:gd name="connsiteY5" fmla="*/ 1832647 h 3343343"/>
              <a:gd name="connsiteX6" fmla="*/ 0 w 9101667"/>
              <a:gd name="connsiteY6" fmla="*/ 1417780 h 3343343"/>
              <a:gd name="connsiteX0" fmla="*/ 9101667 w 9101667"/>
              <a:gd name="connsiteY0" fmla="*/ 2346277 h 3128840"/>
              <a:gd name="connsiteX1" fmla="*/ 8195732 w 9101667"/>
              <a:gd name="connsiteY1" fmla="*/ 1338744 h 3128840"/>
              <a:gd name="connsiteX2" fmla="*/ 6400800 w 9101667"/>
              <a:gd name="connsiteY2" fmla="*/ 17943 h 3128840"/>
              <a:gd name="connsiteX3" fmla="*/ 4995333 w 9101667"/>
              <a:gd name="connsiteY3" fmla="*/ 703746 h 3128840"/>
              <a:gd name="connsiteX4" fmla="*/ 2421466 w 9101667"/>
              <a:gd name="connsiteY4" fmla="*/ 3116744 h 3128840"/>
              <a:gd name="connsiteX5" fmla="*/ 1066799 w 9101667"/>
              <a:gd name="connsiteY5" fmla="*/ 1618144 h 3128840"/>
              <a:gd name="connsiteX6" fmla="*/ 0 w 9101667"/>
              <a:gd name="connsiteY6" fmla="*/ 1203277 h 3128840"/>
              <a:gd name="connsiteX0" fmla="*/ 9101667 w 9101667"/>
              <a:gd name="connsiteY0" fmla="*/ 2329425 h 3111988"/>
              <a:gd name="connsiteX1" fmla="*/ 8195732 w 9101667"/>
              <a:gd name="connsiteY1" fmla="*/ 1321892 h 3111988"/>
              <a:gd name="connsiteX2" fmla="*/ 6400800 w 9101667"/>
              <a:gd name="connsiteY2" fmla="*/ 1091 h 3111988"/>
              <a:gd name="connsiteX3" fmla="*/ 4995333 w 9101667"/>
              <a:gd name="connsiteY3" fmla="*/ 686894 h 3111988"/>
              <a:gd name="connsiteX4" fmla="*/ 2421466 w 9101667"/>
              <a:gd name="connsiteY4" fmla="*/ 3099892 h 3111988"/>
              <a:gd name="connsiteX5" fmla="*/ 1066799 w 9101667"/>
              <a:gd name="connsiteY5" fmla="*/ 1601292 h 3111988"/>
              <a:gd name="connsiteX6" fmla="*/ 0 w 9101667"/>
              <a:gd name="connsiteY6" fmla="*/ 1186425 h 3111988"/>
              <a:gd name="connsiteX0" fmla="*/ 9101667 w 9101667"/>
              <a:gd name="connsiteY0" fmla="*/ 2342938 h 3125501"/>
              <a:gd name="connsiteX1" fmla="*/ 8263466 w 9101667"/>
              <a:gd name="connsiteY1" fmla="*/ 1259205 h 3125501"/>
              <a:gd name="connsiteX2" fmla="*/ 6400800 w 9101667"/>
              <a:gd name="connsiteY2" fmla="*/ 14604 h 3125501"/>
              <a:gd name="connsiteX3" fmla="*/ 4995333 w 9101667"/>
              <a:gd name="connsiteY3" fmla="*/ 700407 h 3125501"/>
              <a:gd name="connsiteX4" fmla="*/ 2421466 w 9101667"/>
              <a:gd name="connsiteY4" fmla="*/ 3113405 h 3125501"/>
              <a:gd name="connsiteX5" fmla="*/ 1066799 w 9101667"/>
              <a:gd name="connsiteY5" fmla="*/ 1614805 h 3125501"/>
              <a:gd name="connsiteX6" fmla="*/ 0 w 9101667"/>
              <a:gd name="connsiteY6" fmla="*/ 1199938 h 3125501"/>
              <a:gd name="connsiteX0" fmla="*/ 9228667 w 9228667"/>
              <a:gd name="connsiteY0" fmla="*/ 2342938 h 3125501"/>
              <a:gd name="connsiteX1" fmla="*/ 8390466 w 9228667"/>
              <a:gd name="connsiteY1" fmla="*/ 1259205 h 3125501"/>
              <a:gd name="connsiteX2" fmla="*/ 6527800 w 9228667"/>
              <a:gd name="connsiteY2" fmla="*/ 14604 h 3125501"/>
              <a:gd name="connsiteX3" fmla="*/ 5122333 w 9228667"/>
              <a:gd name="connsiteY3" fmla="*/ 700407 h 3125501"/>
              <a:gd name="connsiteX4" fmla="*/ 2548466 w 9228667"/>
              <a:gd name="connsiteY4" fmla="*/ 3113405 h 3125501"/>
              <a:gd name="connsiteX5" fmla="*/ 1193799 w 9228667"/>
              <a:gd name="connsiteY5" fmla="*/ 1614805 h 3125501"/>
              <a:gd name="connsiteX6" fmla="*/ 0 w 9228667"/>
              <a:gd name="connsiteY6" fmla="*/ 1199938 h 3125501"/>
              <a:gd name="connsiteX0" fmla="*/ 9321800 w 9321800"/>
              <a:gd name="connsiteY0" fmla="*/ 2351405 h 3125501"/>
              <a:gd name="connsiteX1" fmla="*/ 8390466 w 9321800"/>
              <a:gd name="connsiteY1" fmla="*/ 1259205 h 3125501"/>
              <a:gd name="connsiteX2" fmla="*/ 6527800 w 9321800"/>
              <a:gd name="connsiteY2" fmla="*/ 14604 h 3125501"/>
              <a:gd name="connsiteX3" fmla="*/ 5122333 w 9321800"/>
              <a:gd name="connsiteY3" fmla="*/ 700407 h 3125501"/>
              <a:gd name="connsiteX4" fmla="*/ 2548466 w 9321800"/>
              <a:gd name="connsiteY4" fmla="*/ 3113405 h 3125501"/>
              <a:gd name="connsiteX5" fmla="*/ 1193799 w 9321800"/>
              <a:gd name="connsiteY5" fmla="*/ 1614805 h 3125501"/>
              <a:gd name="connsiteX6" fmla="*/ 0 w 9321800"/>
              <a:gd name="connsiteY6" fmla="*/ 1199938 h 3125501"/>
              <a:gd name="connsiteX0" fmla="*/ 9287934 w 9287934"/>
              <a:gd name="connsiteY0" fmla="*/ 2190538 h 3125501"/>
              <a:gd name="connsiteX1" fmla="*/ 8390466 w 9287934"/>
              <a:gd name="connsiteY1" fmla="*/ 1259205 h 3125501"/>
              <a:gd name="connsiteX2" fmla="*/ 6527800 w 9287934"/>
              <a:gd name="connsiteY2" fmla="*/ 14604 h 3125501"/>
              <a:gd name="connsiteX3" fmla="*/ 5122333 w 9287934"/>
              <a:gd name="connsiteY3" fmla="*/ 700407 h 3125501"/>
              <a:gd name="connsiteX4" fmla="*/ 2548466 w 9287934"/>
              <a:gd name="connsiteY4" fmla="*/ 3113405 h 3125501"/>
              <a:gd name="connsiteX5" fmla="*/ 1193799 w 9287934"/>
              <a:gd name="connsiteY5" fmla="*/ 1614805 h 3125501"/>
              <a:gd name="connsiteX6" fmla="*/ 0 w 9287934"/>
              <a:gd name="connsiteY6" fmla="*/ 1199938 h 3125501"/>
              <a:gd name="connsiteX0" fmla="*/ 9279467 w 9279467"/>
              <a:gd name="connsiteY0" fmla="*/ 2283671 h 3125501"/>
              <a:gd name="connsiteX1" fmla="*/ 8390466 w 9279467"/>
              <a:gd name="connsiteY1" fmla="*/ 1259205 h 3125501"/>
              <a:gd name="connsiteX2" fmla="*/ 6527800 w 9279467"/>
              <a:gd name="connsiteY2" fmla="*/ 14604 h 3125501"/>
              <a:gd name="connsiteX3" fmla="*/ 5122333 w 9279467"/>
              <a:gd name="connsiteY3" fmla="*/ 700407 h 3125501"/>
              <a:gd name="connsiteX4" fmla="*/ 2548466 w 9279467"/>
              <a:gd name="connsiteY4" fmla="*/ 3113405 h 3125501"/>
              <a:gd name="connsiteX5" fmla="*/ 1193799 w 9279467"/>
              <a:gd name="connsiteY5" fmla="*/ 1614805 h 3125501"/>
              <a:gd name="connsiteX6" fmla="*/ 0 w 9279467"/>
              <a:gd name="connsiteY6" fmla="*/ 1199938 h 31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9467" h="3125501">
                <a:moveTo>
                  <a:pt x="9279467" y="2283671"/>
                </a:moveTo>
                <a:cubicBezTo>
                  <a:pt x="8633883" y="2131271"/>
                  <a:pt x="8849077" y="1637383"/>
                  <a:pt x="8390466" y="1259205"/>
                </a:cubicBezTo>
                <a:cubicBezTo>
                  <a:pt x="7931855" y="881027"/>
                  <a:pt x="7072489" y="107737"/>
                  <a:pt x="6527800" y="14604"/>
                </a:cubicBezTo>
                <a:cubicBezTo>
                  <a:pt x="5983111" y="-78529"/>
                  <a:pt x="5508977" y="288363"/>
                  <a:pt x="5122333" y="700407"/>
                </a:cubicBezTo>
                <a:cubicBezTo>
                  <a:pt x="4735689" y="1112451"/>
                  <a:pt x="3203222" y="2961005"/>
                  <a:pt x="2548466" y="3113405"/>
                </a:cubicBezTo>
                <a:cubicBezTo>
                  <a:pt x="1893710" y="3265805"/>
                  <a:pt x="1618543" y="1933716"/>
                  <a:pt x="1193799" y="1614805"/>
                </a:cubicBezTo>
                <a:cubicBezTo>
                  <a:pt x="769055" y="1295894"/>
                  <a:pt x="492477" y="1254971"/>
                  <a:pt x="0" y="1199938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667520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298800" y="130875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БИЗНЕСМЕНЫ.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10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75885" y="3094491"/>
            <a:ext cx="1870682" cy="15784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34" y="3710486"/>
            <a:ext cx="592862" cy="654618"/>
          </a:xfrm>
          <a:prstGeom prst="rect">
            <a:avLst/>
          </a:prstGeom>
        </p:spPr>
      </p:pic>
      <p:pic>
        <p:nvPicPr>
          <p:cNvPr id="18" name="Picture 16" descr="Tree silhouett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02" y="2641971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776683"/>
            <a:ext cx="504000" cy="504000"/>
          </a:xfrm>
          <a:prstGeom prst="rect">
            <a:avLst/>
          </a:prstGeom>
          <a:noFill/>
        </p:spPr>
      </p:pic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21"/>
          <a:stretch/>
        </p:blipFill>
        <p:spPr>
          <a:xfrm>
            <a:off x="5753076" y="3284984"/>
            <a:ext cx="779687" cy="612000"/>
          </a:xfrm>
          <a:prstGeom prst="rect">
            <a:avLst/>
          </a:prstGeom>
        </p:spPr>
      </p:pic>
      <p:sp>
        <p:nvSpPr>
          <p:cNvPr id="44" name="Прямоугольник 43"/>
          <p:cNvSpPr/>
          <p:nvPr/>
        </p:nvSpPr>
        <p:spPr>
          <a:xfrm>
            <a:off x="6741823" y="2060879"/>
            <a:ext cx="17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ПОРТАЛ ПОСТАВЩИКОВ </a:t>
            </a:r>
          </a:p>
          <a:p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БОЛЕЕ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29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ПОСТАВЩИКОВ 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900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ОФЕРТ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H="1">
            <a:off x="6660232" y="2612646"/>
            <a:ext cx="193144" cy="41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ckages transportation on a truck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25022"/>
            <a:ext cx="409030" cy="4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Прямая соединительная линия 54"/>
          <p:cNvCxnSpPr>
            <a:endCxn id="64" idx="0"/>
          </p:cNvCxnSpPr>
          <p:nvPr/>
        </p:nvCxnSpPr>
        <p:spPr>
          <a:xfrm flipH="1">
            <a:off x="7993037" y="3164797"/>
            <a:ext cx="76468" cy="134269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37" descr="E:\ДИТ\17. Преза Правительство 2015\noun_35065_cc.pn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4"/>
          <a:stretch/>
        </p:blipFill>
        <p:spPr bwMode="auto">
          <a:xfrm>
            <a:off x="7866239" y="3299066"/>
            <a:ext cx="253596" cy="2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Прямая соединительная линия 68"/>
          <p:cNvCxnSpPr/>
          <p:nvPr/>
        </p:nvCxnSpPr>
        <p:spPr>
          <a:xfrm>
            <a:off x="6414236" y="4733235"/>
            <a:ext cx="176321" cy="33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7428010" y="4327228"/>
            <a:ext cx="187592" cy="19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4708504" y="2204864"/>
            <a:ext cx="1778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ГОРОДЕ РАБОТАЕТ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ЭЛЕКТРОННАЯ ПРИЕМНАЯ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ШТАБА  ПО ЗАЩИТЕ ПРАВ ПРЕДПРИНИМАТЕЛЕЙ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>
            <a:off x="5782935" y="2725854"/>
            <a:ext cx="213359" cy="38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3525058" y="5085184"/>
            <a:ext cx="16950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 2014 ГОДА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ВСЕ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ПРЕДПРИЯТИЯ-ПЛАТЕЛЬЩИКИ НДС И ПРЕДПРИЯТИЯ С ЧИСЛЕННОСТЬЮ СОТРУДНИКОВ БОЛЕЕ 50 – В ОБЯЗАТЕЛЬНОМ ПОРЯДКЕ СДАЮТ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НАЛОГОВУЮ ОТЧЕТНОСТЬ В ЭЛЕКТРОННОЙ ФОРМЕ  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83" name="Picture 36" descr="rack servers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17" y="4485462"/>
            <a:ext cx="311690" cy="3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Прямая соединительная линия 83"/>
          <p:cNvCxnSpPr/>
          <p:nvPr/>
        </p:nvCxnSpPr>
        <p:spPr>
          <a:xfrm flipH="1">
            <a:off x="5597505" y="4952659"/>
            <a:ext cx="437687" cy="451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 flipH="1">
            <a:off x="6039545" y="4776762"/>
            <a:ext cx="217" cy="175897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H="1">
            <a:off x="5375503" y="4952659"/>
            <a:ext cx="222003" cy="20894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Рисунок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085184"/>
            <a:ext cx="592862" cy="654618"/>
          </a:xfrm>
          <a:prstGeom prst="rect">
            <a:avLst/>
          </a:prstGeom>
        </p:spPr>
      </p:pic>
      <p:sp>
        <p:nvSpPr>
          <p:cNvPr id="96" name="Прямоугольник 95"/>
          <p:cNvSpPr/>
          <p:nvPr/>
        </p:nvSpPr>
        <p:spPr>
          <a:xfrm>
            <a:off x="5868144" y="5766355"/>
            <a:ext cx="24794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САМЫЕ ВЫСОКИЕ СКОРОСТИ ИНТЕРНЕТ В РФ ДЛЯ КОРПОРАТИВНЫХ ПОТРЕБИТЕЛЕЙ – В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 РАЗА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ВЫШЕ, ЧЕМ В РФ</a:t>
            </a:r>
          </a:p>
          <a:p>
            <a:endParaRPr lang="ru-RU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САМЫЙ ДЕШЕВЫЙ МОБИЛЬНЫЙ ТАРИФ (УДЕЛЬНО НА ОДНОГО ПОТРЕБИТЕЛЯ)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199 РУБ. В МЕСЯЦ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19400" y="4518962"/>
            <a:ext cx="1010898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ПОТРЕБИТЕЛИ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5" name="Picture 29" descr="Pin in the map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2671" y="4089100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Прямоугольник 123"/>
          <p:cNvSpPr/>
          <p:nvPr/>
        </p:nvSpPr>
        <p:spPr>
          <a:xfrm>
            <a:off x="6516216" y="1022562"/>
            <a:ext cx="19205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РОСТ ДЕЛОВОЙ АКТИВНОСТИ И НОВЫЕ ВОЗМОЖНОСТИ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9218" name="Picture 2" descr="Taxi urban transport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900831"/>
            <a:ext cx="437761" cy="4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Прямая соединительная линия 70"/>
          <p:cNvCxnSpPr/>
          <p:nvPr/>
        </p:nvCxnSpPr>
        <p:spPr>
          <a:xfrm flipH="1" flipV="1">
            <a:off x="5638967" y="5696614"/>
            <a:ext cx="228218" cy="327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Скругленный прямоугольник 74"/>
          <p:cNvSpPr/>
          <p:nvPr/>
        </p:nvSpPr>
        <p:spPr>
          <a:xfrm>
            <a:off x="702892" y="1713568"/>
            <a:ext cx="2373105" cy="15784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7" name="Picture 29" descr="Pin in the map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98" y="4043052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1284124" y="4315850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ИКТ-БИЗНЕС</a:t>
            </a:r>
            <a:endParaRPr lang="ru-RU" sz="100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1979342" y="3485179"/>
            <a:ext cx="1715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ВЫСОКОСКОРОСТНОЙ ИНТЕРНЕТ В КАЖДОЙ КВАРТИРЕ ГОРОДА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9"/>
          <a:stretch/>
        </p:blipFill>
        <p:spPr>
          <a:xfrm>
            <a:off x="729716" y="2468402"/>
            <a:ext cx="600333" cy="560246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9"/>
          <a:stretch/>
        </p:blipFill>
        <p:spPr>
          <a:xfrm>
            <a:off x="947331" y="2574877"/>
            <a:ext cx="600333" cy="560246"/>
          </a:xfrm>
          <a:prstGeom prst="rect">
            <a:avLst/>
          </a:prstGeom>
        </p:spPr>
      </p:pic>
      <p:sp>
        <p:nvSpPr>
          <p:cNvPr id="93" name="Прямоугольник 92"/>
          <p:cNvSpPr/>
          <p:nvPr/>
        </p:nvSpPr>
        <p:spPr>
          <a:xfrm>
            <a:off x="351704" y="946470"/>
            <a:ext cx="1876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 МЕСТО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МИРЕ ПО ОБЪЕМУ ТРАФИКА ПЕРЕДАЧИ ДАННЫХ В ИНТЕРНЕТ (1 – ФРАНКФУРТ, 2 – АМСТЕРДАМ,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3 –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ЛОНДОН)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94" name="Рисунок 93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1"/>
          <a:stretch/>
        </p:blipFill>
        <p:spPr>
          <a:xfrm>
            <a:off x="1089819" y="1683262"/>
            <a:ext cx="1033909" cy="980898"/>
          </a:xfrm>
          <a:prstGeom prst="rect">
            <a:avLst/>
          </a:prstGeom>
        </p:spPr>
      </p:pic>
      <p:cxnSp>
        <p:nvCxnSpPr>
          <p:cNvPr id="98" name="Прямая соединительная линия 97"/>
          <p:cNvCxnSpPr/>
          <p:nvPr/>
        </p:nvCxnSpPr>
        <p:spPr>
          <a:xfrm flipH="1" flipV="1">
            <a:off x="974659" y="1581768"/>
            <a:ext cx="72346" cy="15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2404616" y="1088131"/>
            <a:ext cx="2580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СОВМЕСТНЫЕ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ЭЛЕКТРОННЫЕ СЕРВИСЫ НА ГОРОДСКИХ ДАННЫХ, РЕАЛИЗУЕМЫЕ КОММЕРЧЕСКИМИ КОМПАНИЯМИ (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108 МЛН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ЗАПРОСОВ К ГОРОДСКИМ СИСТЕМАМ)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 flipV="1">
            <a:off x="2283172" y="1522614"/>
            <a:ext cx="154568" cy="15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132399" y="3328699"/>
            <a:ext cx="1452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МОСКВЕ ПРЕДСТАВЛЕНЫ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92 ИЗ 100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КРУПНЕЙШИХ ИКТ-КОМПАНИЙ РФ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3131261" y="1836113"/>
            <a:ext cx="172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РЕАЛИЗОВАН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УПРОЩЕННЫЙ ПОРЯДОК РАЗМЕЩЕНИЯ БАЗОВЫХ СТАНЦИЙ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НА ГОРОДСКОЙ ИНФРАСТРУКТУРЕ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08" name="Прямая соединительная линия 107"/>
          <p:cNvCxnSpPr/>
          <p:nvPr/>
        </p:nvCxnSpPr>
        <p:spPr>
          <a:xfrm flipH="1">
            <a:off x="3075997" y="2237678"/>
            <a:ext cx="97290" cy="13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Рисунок 108"/>
          <p:cNvPicPr>
            <a:picLocks noChangeAspect="1"/>
          </p:cNvPicPr>
          <p:nvPr/>
        </p:nvPicPr>
        <p:blipFill rotWithShape="1"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b="24080"/>
          <a:stretch/>
        </p:blipFill>
        <p:spPr>
          <a:xfrm>
            <a:off x="2085236" y="1875069"/>
            <a:ext cx="550441" cy="416127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41"/>
          <a:stretch/>
        </p:blipFill>
        <p:spPr>
          <a:xfrm>
            <a:off x="2228576" y="2588775"/>
            <a:ext cx="477201" cy="440708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36" y="4088988"/>
            <a:ext cx="592862" cy="654618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5" y="5675728"/>
            <a:ext cx="1788255" cy="705600"/>
          </a:xfrm>
          <a:prstGeom prst="rect">
            <a:avLst/>
          </a:prstGeom>
        </p:spPr>
      </p:pic>
      <p:cxnSp>
        <p:nvCxnSpPr>
          <p:cNvPr id="129" name="Прямая соединительная линия 128"/>
          <p:cNvCxnSpPr/>
          <p:nvPr/>
        </p:nvCxnSpPr>
        <p:spPr>
          <a:xfrm flipV="1">
            <a:off x="649967" y="3135123"/>
            <a:ext cx="154568" cy="15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>
            <a:off x="2772049" y="3212976"/>
            <a:ext cx="212782" cy="23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9" descr="Pin in the map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3" y="3528794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Прямоугольник 66"/>
          <p:cNvSpPr/>
          <p:nvPr/>
        </p:nvSpPr>
        <p:spPr>
          <a:xfrm>
            <a:off x="8315045" y="3746973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БИЗНЕС</a:t>
            </a:r>
            <a:endParaRPr lang="ru-RU" sz="1000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3486200" y="2660379"/>
            <a:ext cx="17223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СТАРТ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INVESTMOSCOW.RU</a:t>
            </a:r>
            <a:endParaRPr lang="ru-RU" sz="800" b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ИНВЕСТИЦИОННЫЙ ПОРТАЛ ГОРОДА МОСКВЫ – ВАЖНЫЙ КАНАЛ РАБОТЫ С ИНВЕСТОРАМИ</a:t>
            </a:r>
          </a:p>
          <a:p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5004935" y="3231931"/>
            <a:ext cx="517675" cy="51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7292189" y="4509120"/>
            <a:ext cx="1478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300 КАБИНЕТОВ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ЮРИДИЧЕСКИХ ЛИЦ НА ПОРТАЛЕ ГОРОДСКИХ УСЛУГ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5868143" y="5085184"/>
            <a:ext cx="32276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САМЫЕ ПОПУЛЯРНЫЕ УСЛУГИ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:</a:t>
            </a:r>
            <a:endParaRPr lang="ru-RU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136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ЗАПРОСОВ НА ВЪЕЗД  ДЛЯ ГРУЗОВОГО ТРАНСПОРТА 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30 ТЫС. 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ЗАЯВОК НА УЧАСТИЕ В ЯРМАРКЕ ВЫХОДНОГО ДНЯ 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3,5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ЗАПРОСОВ НА УСТАНОВКУ ОБЪЕКТОВ НАРУЖНОЙ РЕКЛАМЫ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87" name="Picture 27" descr="C:\Users\kuznetsovaoa\Desktop\20150219_Правительство\Дом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49" y="6093296"/>
            <a:ext cx="509851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Прямая соединительная линия 88"/>
          <p:cNvCxnSpPr/>
          <p:nvPr/>
        </p:nvCxnSpPr>
        <p:spPr>
          <a:xfrm flipH="1">
            <a:off x="4860032" y="4690490"/>
            <a:ext cx="420307" cy="345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Standing business man with tie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40" y="4043436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Businessmen salutation standing one in front the other and one carrying a suitcase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44644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Tree silhouett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07" y="5210496"/>
            <a:ext cx="403993" cy="40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Прямая соединительная линия 69"/>
          <p:cNvCxnSpPr/>
          <p:nvPr/>
        </p:nvCxnSpPr>
        <p:spPr>
          <a:xfrm flipH="1" flipV="1">
            <a:off x="5375503" y="4268735"/>
            <a:ext cx="521364" cy="36003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9754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681922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298800" y="130875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ПОТРЕБИТЕЛИ.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11</a:t>
            </a:fld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27" y="2554474"/>
            <a:ext cx="592862" cy="654618"/>
          </a:xfrm>
          <a:prstGeom prst="rect">
            <a:avLst/>
          </a:prstGeom>
        </p:spPr>
      </p:pic>
      <p:pic>
        <p:nvPicPr>
          <p:cNvPr id="100" name="Picture 1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4" t="48533" r="25371" b="17464"/>
          <a:stretch/>
        </p:blipFill>
        <p:spPr bwMode="auto">
          <a:xfrm>
            <a:off x="6939029" y="1412776"/>
            <a:ext cx="883757" cy="65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Прямая соединительная линия 100"/>
          <p:cNvCxnSpPr>
            <a:stCxn id="112" idx="1"/>
          </p:cNvCxnSpPr>
          <p:nvPr/>
        </p:nvCxnSpPr>
        <p:spPr>
          <a:xfrm flipH="1">
            <a:off x="7031856" y="2297582"/>
            <a:ext cx="316155" cy="110792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>
            <a:stCxn id="100" idx="2"/>
            <a:endCxn id="112" idx="0"/>
          </p:cNvCxnSpPr>
          <p:nvPr/>
        </p:nvCxnSpPr>
        <p:spPr>
          <a:xfrm>
            <a:off x="7380908" y="2072175"/>
            <a:ext cx="83920" cy="113073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>
            <a:stCxn id="112" idx="2"/>
            <a:endCxn id="99" idx="0"/>
          </p:cNvCxnSpPr>
          <p:nvPr/>
        </p:nvCxnSpPr>
        <p:spPr>
          <a:xfrm flipH="1">
            <a:off x="7455258" y="2409915"/>
            <a:ext cx="9570" cy="144559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112" idx="3"/>
          </p:cNvCxnSpPr>
          <p:nvPr/>
        </p:nvCxnSpPr>
        <p:spPr>
          <a:xfrm>
            <a:off x="7581645" y="2297582"/>
            <a:ext cx="496426" cy="516649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8078071" y="2814231"/>
            <a:ext cx="0" cy="1223137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37" descr="E:\ДИТ\17. Преза Правительство 2015\noun_35065_cc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4"/>
          <a:stretch/>
        </p:blipFill>
        <p:spPr bwMode="auto">
          <a:xfrm>
            <a:off x="7348011" y="2185248"/>
            <a:ext cx="233634" cy="2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Прямоугольник 114"/>
          <p:cNvSpPr/>
          <p:nvPr/>
        </p:nvSpPr>
        <p:spPr>
          <a:xfrm>
            <a:off x="4588155" y="3831811"/>
            <a:ext cx="1981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МОСКВЕ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550 ОН-ЛАЙН МАГАЗИНОВ,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ТОРГУЮЩИХ ТЕЛЕФОНАМИ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САНКТ-ПЕТЕРБУРГ – 359, НИЖНИЙ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НОВГОРОД – 275) 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9" name="Рисунок 118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0"/>
          <a:stretch/>
        </p:blipFill>
        <p:spPr>
          <a:xfrm flipH="1">
            <a:off x="8007896" y="2335125"/>
            <a:ext cx="630300" cy="471737"/>
          </a:xfrm>
          <a:prstGeom prst="rect">
            <a:avLst/>
          </a:prstGeom>
        </p:spPr>
      </p:pic>
      <p:pic>
        <p:nvPicPr>
          <p:cNvPr id="123" name="Picture 16" descr="Tree silhouette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03" y="188028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Прямоугольник 124"/>
          <p:cNvSpPr/>
          <p:nvPr/>
        </p:nvSpPr>
        <p:spPr>
          <a:xfrm>
            <a:off x="6156176" y="3332577"/>
            <a:ext cx="878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МАГАЗИНЫ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28" name="Picture 16" descr="Tree silhouette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42" y="2586686"/>
            <a:ext cx="410266" cy="41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2" descr="https://m1.behance.net/rendition/modules/51102821/disp/c467ed17a185dc3216c1cdd086058bb5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t="22718" r="14766" b="20803"/>
          <a:stretch/>
        </p:blipFill>
        <p:spPr bwMode="auto">
          <a:xfrm>
            <a:off x="5940152" y="5805264"/>
            <a:ext cx="951516" cy="7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Прямая соединительная линия 134"/>
          <p:cNvCxnSpPr/>
          <p:nvPr/>
        </p:nvCxnSpPr>
        <p:spPr>
          <a:xfrm>
            <a:off x="8120892" y="5081855"/>
            <a:ext cx="152511" cy="20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Прямоугольник 136"/>
          <p:cNvSpPr/>
          <p:nvPr/>
        </p:nvSpPr>
        <p:spPr>
          <a:xfrm>
            <a:off x="4643845" y="5197583"/>
            <a:ext cx="2339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МОСКВИЧИ ПРЕДПОЧИТАЮТ ОПЛАЧИВАТЬ ПОКУПКИ В ИНТЕРНЕТ БАНКОВСКИМИ КАРТАМИ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РОСТ В 2 РАЗА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 СРАВНЕНИЮ С 2013 ГОДА) 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587298" y="4005002"/>
            <a:ext cx="1791186" cy="1189963"/>
            <a:chOff x="4325291" y="4463560"/>
            <a:chExt cx="1791186" cy="1189963"/>
          </a:xfrm>
        </p:grpSpPr>
        <p:sp>
          <p:nvSpPr>
            <p:cNvPr id="92" name="Скругленный прямоугольник 91"/>
            <p:cNvSpPr/>
            <p:nvPr/>
          </p:nvSpPr>
          <p:spPr>
            <a:xfrm>
              <a:off x="4325291" y="4463560"/>
              <a:ext cx="1791186" cy="1064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93" name="Группа 92"/>
            <p:cNvGrpSpPr/>
            <p:nvPr/>
          </p:nvGrpSpPr>
          <p:grpSpPr>
            <a:xfrm flipH="1">
              <a:off x="4568345" y="4872690"/>
              <a:ext cx="672844" cy="544808"/>
              <a:chOff x="1428108" y="4998960"/>
              <a:chExt cx="646829" cy="544808"/>
            </a:xfrm>
          </p:grpSpPr>
          <p:pic>
            <p:nvPicPr>
              <p:cNvPr id="96" name="Picture 48" descr="E:\ДИТ\17. Преза Правительство 2015\noun_9512_cc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15" t="14525" r="11874" b="28289"/>
              <a:stretch/>
            </p:blipFill>
            <p:spPr bwMode="auto">
              <a:xfrm>
                <a:off x="1911916" y="4998960"/>
                <a:ext cx="163021" cy="142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14" descr="Man studying with a laptop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108" y="5001414"/>
                <a:ext cx="542354" cy="5423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6" name="Picture 2" descr="Thought bubble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003" y="4495926"/>
              <a:ext cx="443601" cy="44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Printer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045" y="4594634"/>
              <a:ext cx="140210" cy="14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2" descr="Studio desk with two drawers and a computer monitor on it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016" y="4962231"/>
              <a:ext cx="453808" cy="45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6" descr="Telephone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7315" y="5021311"/>
              <a:ext cx="204224" cy="204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 descr="Paper label tag outline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745890" y="4788030"/>
              <a:ext cx="243302" cy="243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8" name="Прямая соединительная линия 137"/>
            <p:cNvCxnSpPr/>
            <p:nvPr/>
          </p:nvCxnSpPr>
          <p:spPr>
            <a:xfrm flipH="1">
              <a:off x="4360616" y="5503724"/>
              <a:ext cx="141170" cy="149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Прямоугольник 138"/>
          <p:cNvSpPr/>
          <p:nvPr/>
        </p:nvSpPr>
        <p:spPr>
          <a:xfrm>
            <a:off x="7020272" y="5338663"/>
            <a:ext cx="21306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 РЕЗУЛЬТАТАМ РЕГУЛЯРНОГО МОНИТОРИНГА ЦЕН,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ИКТ-ТОВАРЫ ПОДОРОЖАЛИ ЗНАЧИТЕЛЬНО МЕНЬШЕ ПРОДОВОЛЬСТВЕННЫХ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И ПРОМЫШЛЕННЫХ ТОВАРОВ</a:t>
            </a:r>
            <a:r>
              <a:rPr lang="ru-RU" sz="800" b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, ИКТ-УСЛУГИ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ОСТАЛИСЬ НА ПРЕЖНЕМ УРОВНЕ 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40" name="Рисунок 1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09" y="2345947"/>
            <a:ext cx="592862" cy="654618"/>
          </a:xfrm>
          <a:prstGeom prst="rect">
            <a:avLst/>
          </a:prstGeom>
        </p:spPr>
      </p:pic>
      <p:cxnSp>
        <p:nvCxnSpPr>
          <p:cNvPr id="141" name="Прямая соединительная линия 140"/>
          <p:cNvCxnSpPr/>
          <p:nvPr/>
        </p:nvCxnSpPr>
        <p:spPr>
          <a:xfrm>
            <a:off x="6366347" y="4252338"/>
            <a:ext cx="152511" cy="20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Прямоугольник 166"/>
          <p:cNvSpPr/>
          <p:nvPr/>
        </p:nvSpPr>
        <p:spPr>
          <a:xfrm>
            <a:off x="2411760" y="3422213"/>
            <a:ext cx="878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УСЛУГИ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70" name="Прямоугольник 169"/>
          <p:cNvSpPr/>
          <p:nvPr/>
        </p:nvSpPr>
        <p:spPr>
          <a:xfrm>
            <a:off x="323528" y="5902384"/>
            <a:ext cx="1982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ПРИРОСТ ИНТЕРНЕТ-ПОЛЬЗОВАТЕЛЕЙ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ЗА СЧЕТ КАТЕГОРИИ 55+ 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(ПРИРОСТ НА 40% ЗА 2014 ГОД)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72" name="Прямоугольник 171"/>
          <p:cNvSpPr/>
          <p:nvPr/>
        </p:nvSpPr>
        <p:spPr>
          <a:xfrm>
            <a:off x="32710" y="3260206"/>
            <a:ext cx="10108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ВОДИТЕЛИ И ПАССАЖИРЫ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73" name="Picture 29" descr="Pin in the map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7929" y="3571474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Прямоугольник 173"/>
          <p:cNvSpPr/>
          <p:nvPr/>
        </p:nvSpPr>
        <p:spPr>
          <a:xfrm>
            <a:off x="59247" y="5292497"/>
            <a:ext cx="202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РАСШИРИЛСЯ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ВОЗРАСТНОЙ ДИАПАЗОН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АКТИВНЫХ (ЧАЩЕ 1 РАЗА В НЕДЕЛЮ) ПОЛЬЗОВАТЕЛЕЙ ИНТЕРНЕТ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76" name="Прямоугольник 175"/>
          <p:cNvSpPr/>
          <p:nvPr/>
        </p:nvSpPr>
        <p:spPr>
          <a:xfrm>
            <a:off x="3263580" y="2030520"/>
            <a:ext cx="2832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ВСЕ ВОЗМОЖНОСТИ В ИНТЕРНЕТ ИЗ ЛЮБОЙ ТОЧКИ ГОРОДА 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МОБИЛЬНЫЕ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ПРИЛОЖЕНИЯ</a:t>
            </a:r>
          </a:p>
          <a:p>
            <a:r>
              <a: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7377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КОРОТКИЙ НОМЕР ДЛЯ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SMS-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СЕРВИСОВ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*377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#</a:t>
            </a:r>
            <a:r>
              <a: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КОРОТКИЙ НОМЕР ДЛЯ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USSD-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СЕРВИСОВ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3362823" y="1260049"/>
            <a:ext cx="27327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МИГРАЦИЯ В ОН-ЛАЙН: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8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МЛН МОСКВИЧЕЙ – ПОЛЬЗОВАТЕЛИ ИНТЕРНЕТ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99%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КОМПАНИЙ В МОСКВЕ ВЕДУТ ДЕЯТЕЛЬНОСТЬ С ИСПОЛЬЗОВАНИЕМ КОМПЬЮТЕРОВ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74592" y="4367766"/>
            <a:ext cx="2149711" cy="933442"/>
            <a:chOff x="-17300" y="3291099"/>
            <a:chExt cx="2149711" cy="933442"/>
          </a:xfrm>
        </p:grpSpPr>
        <p:sp>
          <p:nvSpPr>
            <p:cNvPr id="142" name="Скругленный прямоугольник 141"/>
            <p:cNvSpPr/>
            <p:nvPr/>
          </p:nvSpPr>
          <p:spPr>
            <a:xfrm>
              <a:off x="-17300" y="3291099"/>
              <a:ext cx="1924156" cy="8096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68" name="Рисунок 167"/>
            <p:cNvPicPr>
              <a:picLocks noChangeAspect="1"/>
            </p:cNvPicPr>
            <p:nvPr/>
          </p:nvPicPr>
          <p:blipFill rotWithShape="1">
            <a:blip r:embed="rId1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20"/>
            <a:stretch/>
          </p:blipFill>
          <p:spPr>
            <a:xfrm>
              <a:off x="647825" y="3504797"/>
              <a:ext cx="461529" cy="391345"/>
            </a:xfrm>
            <a:prstGeom prst="rect">
              <a:avLst/>
            </a:prstGeom>
          </p:spPr>
        </p:pic>
        <p:cxnSp>
          <p:nvCxnSpPr>
            <p:cNvPr id="175" name="Прямая соединительная линия 174"/>
            <p:cNvCxnSpPr/>
            <p:nvPr/>
          </p:nvCxnSpPr>
          <p:spPr>
            <a:xfrm>
              <a:off x="586885" y="4133591"/>
              <a:ext cx="2637" cy="9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8" name="Picture 14" descr="https://d30y9cdsu7xlg0.cloudfront.net/attribution/28932-600.pn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45" t="9051" r="27245" b="23599"/>
            <a:stretch/>
          </p:blipFill>
          <p:spPr bwMode="auto">
            <a:xfrm flipH="1">
              <a:off x="314391" y="3607446"/>
              <a:ext cx="148939" cy="276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0" descr="Silhouette at desk"/>
            <p:cNvPicPr>
              <a:picLocks noChangeAspect="1" noChangeArrowheads="1"/>
            </p:cNvPicPr>
            <p:nvPr/>
          </p:nvPicPr>
          <p:blipFill rotWithShape="1">
            <a:blip r:embed="rId1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0" r="6670"/>
            <a:stretch/>
          </p:blipFill>
          <p:spPr bwMode="auto">
            <a:xfrm flipH="1">
              <a:off x="161322" y="3584434"/>
              <a:ext cx="127447" cy="295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13" descr="Server rack"/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3973" y="3928823"/>
              <a:ext cx="197153" cy="197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1" name="Прямая соединительная линия 180"/>
            <p:cNvCxnSpPr/>
            <p:nvPr/>
          </p:nvCxnSpPr>
          <p:spPr>
            <a:xfrm flipV="1">
              <a:off x="129552" y="3723543"/>
              <a:ext cx="5064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 flipV="1">
              <a:off x="129895" y="3723543"/>
              <a:ext cx="0" cy="3644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единительная линия 182"/>
            <p:cNvCxnSpPr/>
            <p:nvPr/>
          </p:nvCxnSpPr>
          <p:spPr>
            <a:xfrm flipV="1">
              <a:off x="119941" y="4087968"/>
              <a:ext cx="997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5" name="Рисунок 184"/>
            <p:cNvPicPr>
              <a:picLocks noChangeAspect="1"/>
            </p:cNvPicPr>
            <p:nvPr/>
          </p:nvPicPr>
          <p:blipFill rotWithShape="1"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00"/>
            <a:stretch/>
          </p:blipFill>
          <p:spPr>
            <a:xfrm>
              <a:off x="1267923" y="3537632"/>
              <a:ext cx="413902" cy="371821"/>
            </a:xfrm>
            <a:prstGeom prst="rect">
              <a:avLst/>
            </a:prstGeom>
          </p:spPr>
        </p:pic>
        <p:cxnSp>
          <p:nvCxnSpPr>
            <p:cNvPr id="186" name="Прямая соединительная линия 185"/>
            <p:cNvCxnSpPr/>
            <p:nvPr/>
          </p:nvCxnSpPr>
          <p:spPr>
            <a:xfrm>
              <a:off x="1651625" y="3697422"/>
              <a:ext cx="60400" cy="97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/>
            <p:nvPr/>
          </p:nvCxnSpPr>
          <p:spPr>
            <a:xfrm flipV="1">
              <a:off x="1711382" y="3690310"/>
              <a:ext cx="643" cy="29740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/>
            <p:nvPr/>
          </p:nvCxnSpPr>
          <p:spPr>
            <a:xfrm>
              <a:off x="139828" y="3991873"/>
              <a:ext cx="158400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9" name="Picture 24" descr="Wireless router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34744" y="3345285"/>
              <a:ext cx="200069" cy="200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2" name="Прямая соединительная линия 191"/>
            <p:cNvCxnSpPr>
              <a:endCxn id="193" idx="1"/>
            </p:cNvCxnSpPr>
            <p:nvPr/>
          </p:nvCxnSpPr>
          <p:spPr>
            <a:xfrm flipV="1">
              <a:off x="1928688" y="3568319"/>
              <a:ext cx="203723" cy="136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Прямоугольник 192"/>
          <p:cNvSpPr/>
          <p:nvPr/>
        </p:nvSpPr>
        <p:spPr>
          <a:xfrm>
            <a:off x="2424303" y="4044821"/>
            <a:ext cx="1770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ЗНАЧИТЕЛЬНЫЙ РОСТ ПОТРЕБЛЕНИЯ ЦИФРОВОГО КОНТЕНТА (В Т.Ч. ПЛАТНОГО)</a:t>
            </a:r>
          </a:p>
          <a:p>
            <a:endParaRPr lang="ru-RU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4 МЛРД РУБ.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СОСТАВИЛИ ОБЩИЕ ЗАТРАТЫ МОСКВИЧЕЙ НА МОБИЛЬНЫЕ ПРИЛОЖЕНИЯ В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2014 ГОДУ</a:t>
            </a:r>
          </a:p>
          <a:p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94" name="Прямоугольник 193"/>
          <p:cNvSpPr/>
          <p:nvPr/>
        </p:nvSpPr>
        <p:spPr>
          <a:xfrm>
            <a:off x="1547664" y="980728"/>
            <a:ext cx="14970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219%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ПРОНИКНОВЕНИЕ СОТОВОЙ СВЯЗИ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196" name="Диаграмма 195"/>
          <p:cNvGraphicFramePr/>
          <p:nvPr>
            <p:extLst>
              <p:ext uri="{D42A27DB-BD31-4B8C-83A1-F6EECF244321}">
                <p14:modId xmlns:p14="http://schemas.microsoft.com/office/powerpoint/2010/main" val="1205819629"/>
              </p:ext>
            </p:extLst>
          </p:nvPr>
        </p:nvGraphicFramePr>
        <p:xfrm>
          <a:off x="1834189" y="5224870"/>
          <a:ext cx="1782140" cy="143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cxnSp>
        <p:nvCxnSpPr>
          <p:cNvPr id="198" name="Прямая соединительная линия 197"/>
          <p:cNvCxnSpPr/>
          <p:nvPr/>
        </p:nvCxnSpPr>
        <p:spPr>
          <a:xfrm flipV="1">
            <a:off x="1959679" y="5669542"/>
            <a:ext cx="149028" cy="15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/>
          <p:cNvCxnSpPr/>
          <p:nvPr/>
        </p:nvCxnSpPr>
        <p:spPr>
          <a:xfrm flipH="1">
            <a:off x="3182572" y="1648652"/>
            <a:ext cx="162018" cy="14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21"/>
          <p:cNvGrpSpPr/>
          <p:nvPr/>
        </p:nvGrpSpPr>
        <p:grpSpPr>
          <a:xfrm>
            <a:off x="483785" y="1319282"/>
            <a:ext cx="2664296" cy="1629184"/>
            <a:chOff x="539552" y="1218154"/>
            <a:chExt cx="2664296" cy="1629184"/>
          </a:xfrm>
        </p:grpSpPr>
        <p:grpSp>
          <p:nvGrpSpPr>
            <p:cNvPr id="144" name="Группа 143"/>
            <p:cNvGrpSpPr/>
            <p:nvPr/>
          </p:nvGrpSpPr>
          <p:grpSpPr>
            <a:xfrm>
              <a:off x="539552" y="1268760"/>
              <a:ext cx="2664296" cy="1578578"/>
              <a:chOff x="3789040" y="1234664"/>
              <a:chExt cx="2664296" cy="1578578"/>
            </a:xfrm>
          </p:grpSpPr>
          <p:grpSp>
            <p:nvGrpSpPr>
              <p:cNvPr id="148" name="Группа 147"/>
              <p:cNvGrpSpPr/>
              <p:nvPr/>
            </p:nvGrpSpPr>
            <p:grpSpPr>
              <a:xfrm>
                <a:off x="3789040" y="1477693"/>
                <a:ext cx="2664296" cy="1335549"/>
                <a:chOff x="4746466" y="2836692"/>
                <a:chExt cx="2664296" cy="1335549"/>
              </a:xfrm>
            </p:grpSpPr>
            <p:sp>
              <p:nvSpPr>
                <p:cNvPr id="153" name="Скругленный прямоугольник 152"/>
                <p:cNvSpPr/>
                <p:nvPr/>
              </p:nvSpPr>
              <p:spPr>
                <a:xfrm>
                  <a:off x="4746466" y="2847044"/>
                  <a:ext cx="2664296" cy="1325197"/>
                </a:xfrm>
                <a:prstGeom prst="roundRect">
                  <a:avLst>
                    <a:gd name="adj" fmla="val 38828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pic>
              <p:nvPicPr>
                <p:cNvPr id="155" name="Picture 16" descr="Tree silhouette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36274" y="2836692"/>
                  <a:ext cx="658815" cy="6588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16" descr="Tree silhouette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71594" y="3412571"/>
                  <a:ext cx="594088" cy="594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Picture 16" descr="Tree silhouette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8840" y="3034113"/>
                  <a:ext cx="642732" cy="6427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1" name="Овал 160"/>
                <p:cNvSpPr/>
                <p:nvPr/>
              </p:nvSpPr>
              <p:spPr>
                <a:xfrm>
                  <a:off x="5467429" y="3565599"/>
                  <a:ext cx="558888" cy="144016"/>
                </a:xfrm>
                <a:prstGeom prst="ellipse">
                  <a:avLst/>
                </a:prstGeom>
                <a:solidFill>
                  <a:srgbClr val="8FAF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pic>
            <p:nvPicPr>
              <p:cNvPr id="149" name="Picture 12" descr="Childs playing in park"/>
              <p:cNvPicPr>
                <a:picLocks noChangeAspect="1" noChangeArrowheads="1"/>
              </p:cNvPicPr>
              <p:nvPr/>
            </p:nvPicPr>
            <p:blipFill>
              <a:blip r:embed="rId27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709" y="2206601"/>
                <a:ext cx="517411" cy="517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2" descr="Entertaining park wheel"/>
              <p:cNvPicPr>
                <a:picLocks noChangeAspect="1" noChangeArrowheads="1"/>
              </p:cNvPicPr>
              <p:nvPr/>
            </p:nvPicPr>
            <p:blipFill>
              <a:blip r:embed="rId2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8171" y="1234664"/>
                <a:ext cx="506763" cy="50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18" descr="Wifi signal tower"/>
              <p:cNvPicPr>
                <a:picLocks noChangeAspect="1" noChangeArrowheads="1"/>
              </p:cNvPicPr>
              <p:nvPr/>
            </p:nvPicPr>
            <p:blipFill>
              <a:blip r:embed="rId2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18" y="1840584"/>
                <a:ext cx="227673" cy="266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9" name="Picture 10" descr="Person lying on a beach under an umbrella"/>
            <p:cNvPicPr>
              <a:picLocks noChangeAspect="1" noChangeArrowheads="1"/>
            </p:cNvPicPr>
            <p:nvPr/>
          </p:nvPicPr>
          <p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09" y="2359568"/>
              <a:ext cx="372203" cy="372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Рисунок 183"/>
            <p:cNvPicPr>
              <a:picLocks noChangeAspect="1"/>
            </p:cNvPicPr>
            <p:nvPr/>
          </p:nvPicPr>
          <p:blipFill rotWithShape="1">
            <a:blip r:embed="rId3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253"/>
            <a:stretch/>
          </p:blipFill>
          <p:spPr>
            <a:xfrm>
              <a:off x="2561251" y="1887730"/>
              <a:ext cx="535231" cy="480813"/>
            </a:xfrm>
            <a:prstGeom prst="rect">
              <a:avLst/>
            </a:prstGeom>
          </p:spPr>
        </p:pic>
        <p:cxnSp>
          <p:nvCxnSpPr>
            <p:cNvPr id="195" name="Прямая соединительная линия 194"/>
            <p:cNvCxnSpPr>
              <a:stCxn id="194" idx="2"/>
            </p:cNvCxnSpPr>
            <p:nvPr/>
          </p:nvCxnSpPr>
          <p:spPr>
            <a:xfrm>
              <a:off x="2351945" y="1218154"/>
              <a:ext cx="128125" cy="23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Полилиния 17"/>
          <p:cNvSpPr/>
          <p:nvPr/>
        </p:nvSpPr>
        <p:spPr>
          <a:xfrm>
            <a:off x="-84666" y="3259663"/>
            <a:ext cx="9406465" cy="871393"/>
          </a:xfrm>
          <a:custGeom>
            <a:avLst/>
            <a:gdLst>
              <a:gd name="connsiteX0" fmla="*/ 9152467 w 9152467"/>
              <a:gd name="connsiteY0" fmla="*/ 804337 h 829737"/>
              <a:gd name="connsiteX1" fmla="*/ 8559800 w 9152467"/>
              <a:gd name="connsiteY1" fmla="*/ 795870 h 829737"/>
              <a:gd name="connsiteX2" fmla="*/ 7713133 w 9152467"/>
              <a:gd name="connsiteY2" fmla="*/ 508004 h 829737"/>
              <a:gd name="connsiteX3" fmla="*/ 5664200 w 9152467"/>
              <a:gd name="connsiteY3" fmla="*/ 397937 h 829737"/>
              <a:gd name="connsiteX4" fmla="*/ 4428067 w 9152467"/>
              <a:gd name="connsiteY4" fmla="*/ 4 h 829737"/>
              <a:gd name="connsiteX5" fmla="*/ 3039533 w 9152467"/>
              <a:gd name="connsiteY5" fmla="*/ 406404 h 829737"/>
              <a:gd name="connsiteX6" fmla="*/ 1354667 w 9152467"/>
              <a:gd name="connsiteY6" fmla="*/ 753537 h 829737"/>
              <a:gd name="connsiteX7" fmla="*/ 0 w 9152467"/>
              <a:gd name="connsiteY7" fmla="*/ 829737 h 829737"/>
              <a:gd name="connsiteX0" fmla="*/ 9203267 w 9203267"/>
              <a:gd name="connsiteY0" fmla="*/ 804337 h 982137"/>
              <a:gd name="connsiteX1" fmla="*/ 8610600 w 9203267"/>
              <a:gd name="connsiteY1" fmla="*/ 795870 h 982137"/>
              <a:gd name="connsiteX2" fmla="*/ 7763933 w 9203267"/>
              <a:gd name="connsiteY2" fmla="*/ 508004 h 982137"/>
              <a:gd name="connsiteX3" fmla="*/ 5715000 w 9203267"/>
              <a:gd name="connsiteY3" fmla="*/ 397937 h 982137"/>
              <a:gd name="connsiteX4" fmla="*/ 4478867 w 9203267"/>
              <a:gd name="connsiteY4" fmla="*/ 4 h 982137"/>
              <a:gd name="connsiteX5" fmla="*/ 3090333 w 9203267"/>
              <a:gd name="connsiteY5" fmla="*/ 406404 h 982137"/>
              <a:gd name="connsiteX6" fmla="*/ 1405467 w 9203267"/>
              <a:gd name="connsiteY6" fmla="*/ 753537 h 982137"/>
              <a:gd name="connsiteX7" fmla="*/ 0 w 9203267"/>
              <a:gd name="connsiteY7" fmla="*/ 982137 h 982137"/>
              <a:gd name="connsiteX0" fmla="*/ 9203267 w 9203267"/>
              <a:gd name="connsiteY0" fmla="*/ 804337 h 982137"/>
              <a:gd name="connsiteX1" fmla="*/ 8610600 w 9203267"/>
              <a:gd name="connsiteY1" fmla="*/ 795870 h 982137"/>
              <a:gd name="connsiteX2" fmla="*/ 7763933 w 9203267"/>
              <a:gd name="connsiteY2" fmla="*/ 508004 h 982137"/>
              <a:gd name="connsiteX3" fmla="*/ 5715000 w 9203267"/>
              <a:gd name="connsiteY3" fmla="*/ 397937 h 982137"/>
              <a:gd name="connsiteX4" fmla="*/ 4478867 w 9203267"/>
              <a:gd name="connsiteY4" fmla="*/ 4 h 982137"/>
              <a:gd name="connsiteX5" fmla="*/ 3090333 w 9203267"/>
              <a:gd name="connsiteY5" fmla="*/ 406404 h 982137"/>
              <a:gd name="connsiteX6" fmla="*/ 1532467 w 9203267"/>
              <a:gd name="connsiteY6" fmla="*/ 804337 h 982137"/>
              <a:gd name="connsiteX7" fmla="*/ 0 w 9203267"/>
              <a:gd name="connsiteY7" fmla="*/ 982137 h 982137"/>
              <a:gd name="connsiteX0" fmla="*/ 9279467 w 9279467"/>
              <a:gd name="connsiteY0" fmla="*/ 804337 h 965204"/>
              <a:gd name="connsiteX1" fmla="*/ 8686800 w 9279467"/>
              <a:gd name="connsiteY1" fmla="*/ 795870 h 965204"/>
              <a:gd name="connsiteX2" fmla="*/ 7840133 w 9279467"/>
              <a:gd name="connsiteY2" fmla="*/ 508004 h 965204"/>
              <a:gd name="connsiteX3" fmla="*/ 5791200 w 9279467"/>
              <a:gd name="connsiteY3" fmla="*/ 397937 h 965204"/>
              <a:gd name="connsiteX4" fmla="*/ 4555067 w 9279467"/>
              <a:gd name="connsiteY4" fmla="*/ 4 h 965204"/>
              <a:gd name="connsiteX5" fmla="*/ 3166533 w 9279467"/>
              <a:gd name="connsiteY5" fmla="*/ 406404 h 965204"/>
              <a:gd name="connsiteX6" fmla="*/ 1608667 w 9279467"/>
              <a:gd name="connsiteY6" fmla="*/ 804337 h 965204"/>
              <a:gd name="connsiteX7" fmla="*/ 0 w 9279467"/>
              <a:gd name="connsiteY7" fmla="*/ 965204 h 965204"/>
              <a:gd name="connsiteX0" fmla="*/ 9279467 w 9279467"/>
              <a:gd name="connsiteY0" fmla="*/ 804337 h 965204"/>
              <a:gd name="connsiteX1" fmla="*/ 8712200 w 9279467"/>
              <a:gd name="connsiteY1" fmla="*/ 524937 h 965204"/>
              <a:gd name="connsiteX2" fmla="*/ 7840133 w 9279467"/>
              <a:gd name="connsiteY2" fmla="*/ 508004 h 965204"/>
              <a:gd name="connsiteX3" fmla="*/ 5791200 w 9279467"/>
              <a:gd name="connsiteY3" fmla="*/ 397937 h 965204"/>
              <a:gd name="connsiteX4" fmla="*/ 4555067 w 9279467"/>
              <a:gd name="connsiteY4" fmla="*/ 4 h 965204"/>
              <a:gd name="connsiteX5" fmla="*/ 3166533 w 9279467"/>
              <a:gd name="connsiteY5" fmla="*/ 406404 h 965204"/>
              <a:gd name="connsiteX6" fmla="*/ 1608667 w 9279467"/>
              <a:gd name="connsiteY6" fmla="*/ 804337 h 965204"/>
              <a:gd name="connsiteX7" fmla="*/ 0 w 9279467"/>
              <a:gd name="connsiteY7" fmla="*/ 965204 h 965204"/>
              <a:gd name="connsiteX0" fmla="*/ 9186333 w 9186333"/>
              <a:gd name="connsiteY0" fmla="*/ 448737 h 965204"/>
              <a:gd name="connsiteX1" fmla="*/ 8712200 w 9186333"/>
              <a:gd name="connsiteY1" fmla="*/ 524937 h 965204"/>
              <a:gd name="connsiteX2" fmla="*/ 7840133 w 9186333"/>
              <a:gd name="connsiteY2" fmla="*/ 508004 h 965204"/>
              <a:gd name="connsiteX3" fmla="*/ 5791200 w 9186333"/>
              <a:gd name="connsiteY3" fmla="*/ 397937 h 965204"/>
              <a:gd name="connsiteX4" fmla="*/ 4555067 w 9186333"/>
              <a:gd name="connsiteY4" fmla="*/ 4 h 965204"/>
              <a:gd name="connsiteX5" fmla="*/ 3166533 w 9186333"/>
              <a:gd name="connsiteY5" fmla="*/ 406404 h 965204"/>
              <a:gd name="connsiteX6" fmla="*/ 1608667 w 9186333"/>
              <a:gd name="connsiteY6" fmla="*/ 804337 h 965204"/>
              <a:gd name="connsiteX7" fmla="*/ 0 w 9186333"/>
              <a:gd name="connsiteY7" fmla="*/ 965204 h 965204"/>
              <a:gd name="connsiteX0" fmla="*/ 9397999 w 9397999"/>
              <a:gd name="connsiteY0" fmla="*/ 778937 h 965204"/>
              <a:gd name="connsiteX1" fmla="*/ 8712200 w 9397999"/>
              <a:gd name="connsiteY1" fmla="*/ 524937 h 965204"/>
              <a:gd name="connsiteX2" fmla="*/ 7840133 w 9397999"/>
              <a:gd name="connsiteY2" fmla="*/ 508004 h 965204"/>
              <a:gd name="connsiteX3" fmla="*/ 5791200 w 9397999"/>
              <a:gd name="connsiteY3" fmla="*/ 397937 h 965204"/>
              <a:gd name="connsiteX4" fmla="*/ 4555067 w 9397999"/>
              <a:gd name="connsiteY4" fmla="*/ 4 h 965204"/>
              <a:gd name="connsiteX5" fmla="*/ 3166533 w 9397999"/>
              <a:gd name="connsiteY5" fmla="*/ 406404 h 965204"/>
              <a:gd name="connsiteX6" fmla="*/ 1608667 w 9397999"/>
              <a:gd name="connsiteY6" fmla="*/ 804337 h 965204"/>
              <a:gd name="connsiteX7" fmla="*/ 0 w 9397999"/>
              <a:gd name="connsiteY7" fmla="*/ 965204 h 965204"/>
              <a:gd name="connsiteX0" fmla="*/ 9389532 w 9389532"/>
              <a:gd name="connsiteY0" fmla="*/ 635004 h 965204"/>
              <a:gd name="connsiteX1" fmla="*/ 8712200 w 9389532"/>
              <a:gd name="connsiteY1" fmla="*/ 524937 h 965204"/>
              <a:gd name="connsiteX2" fmla="*/ 7840133 w 9389532"/>
              <a:gd name="connsiteY2" fmla="*/ 508004 h 965204"/>
              <a:gd name="connsiteX3" fmla="*/ 5791200 w 9389532"/>
              <a:gd name="connsiteY3" fmla="*/ 397937 h 965204"/>
              <a:gd name="connsiteX4" fmla="*/ 4555067 w 9389532"/>
              <a:gd name="connsiteY4" fmla="*/ 4 h 965204"/>
              <a:gd name="connsiteX5" fmla="*/ 3166533 w 9389532"/>
              <a:gd name="connsiteY5" fmla="*/ 406404 h 965204"/>
              <a:gd name="connsiteX6" fmla="*/ 1608667 w 9389532"/>
              <a:gd name="connsiteY6" fmla="*/ 804337 h 965204"/>
              <a:gd name="connsiteX7" fmla="*/ 0 w 9389532"/>
              <a:gd name="connsiteY7" fmla="*/ 965204 h 965204"/>
              <a:gd name="connsiteX0" fmla="*/ 9397999 w 9397999"/>
              <a:gd name="connsiteY0" fmla="*/ 719670 h 965204"/>
              <a:gd name="connsiteX1" fmla="*/ 8712200 w 9397999"/>
              <a:gd name="connsiteY1" fmla="*/ 524937 h 965204"/>
              <a:gd name="connsiteX2" fmla="*/ 7840133 w 9397999"/>
              <a:gd name="connsiteY2" fmla="*/ 508004 h 965204"/>
              <a:gd name="connsiteX3" fmla="*/ 5791200 w 9397999"/>
              <a:gd name="connsiteY3" fmla="*/ 397937 h 965204"/>
              <a:gd name="connsiteX4" fmla="*/ 4555067 w 9397999"/>
              <a:gd name="connsiteY4" fmla="*/ 4 h 965204"/>
              <a:gd name="connsiteX5" fmla="*/ 3166533 w 9397999"/>
              <a:gd name="connsiteY5" fmla="*/ 406404 h 965204"/>
              <a:gd name="connsiteX6" fmla="*/ 1608667 w 9397999"/>
              <a:gd name="connsiteY6" fmla="*/ 804337 h 965204"/>
              <a:gd name="connsiteX7" fmla="*/ 0 w 9397999"/>
              <a:gd name="connsiteY7" fmla="*/ 965204 h 965204"/>
              <a:gd name="connsiteX0" fmla="*/ 9397999 w 9397999"/>
              <a:gd name="connsiteY0" fmla="*/ 677336 h 965204"/>
              <a:gd name="connsiteX1" fmla="*/ 8712200 w 9397999"/>
              <a:gd name="connsiteY1" fmla="*/ 524937 h 965204"/>
              <a:gd name="connsiteX2" fmla="*/ 7840133 w 9397999"/>
              <a:gd name="connsiteY2" fmla="*/ 508004 h 965204"/>
              <a:gd name="connsiteX3" fmla="*/ 5791200 w 9397999"/>
              <a:gd name="connsiteY3" fmla="*/ 397937 h 965204"/>
              <a:gd name="connsiteX4" fmla="*/ 4555067 w 9397999"/>
              <a:gd name="connsiteY4" fmla="*/ 4 h 965204"/>
              <a:gd name="connsiteX5" fmla="*/ 3166533 w 9397999"/>
              <a:gd name="connsiteY5" fmla="*/ 406404 h 965204"/>
              <a:gd name="connsiteX6" fmla="*/ 1608667 w 9397999"/>
              <a:gd name="connsiteY6" fmla="*/ 804337 h 965204"/>
              <a:gd name="connsiteX7" fmla="*/ 0 w 9397999"/>
              <a:gd name="connsiteY7" fmla="*/ 965204 h 965204"/>
              <a:gd name="connsiteX0" fmla="*/ 9397999 w 9397999"/>
              <a:gd name="connsiteY0" fmla="*/ 677336 h 965204"/>
              <a:gd name="connsiteX1" fmla="*/ 8712200 w 9397999"/>
              <a:gd name="connsiteY1" fmla="*/ 524937 h 965204"/>
              <a:gd name="connsiteX2" fmla="*/ 7840133 w 9397999"/>
              <a:gd name="connsiteY2" fmla="*/ 508004 h 965204"/>
              <a:gd name="connsiteX3" fmla="*/ 5791200 w 9397999"/>
              <a:gd name="connsiteY3" fmla="*/ 397937 h 965204"/>
              <a:gd name="connsiteX4" fmla="*/ 4555067 w 9397999"/>
              <a:gd name="connsiteY4" fmla="*/ 4 h 965204"/>
              <a:gd name="connsiteX5" fmla="*/ 3166533 w 9397999"/>
              <a:gd name="connsiteY5" fmla="*/ 406404 h 965204"/>
              <a:gd name="connsiteX6" fmla="*/ 1608667 w 9397999"/>
              <a:gd name="connsiteY6" fmla="*/ 804337 h 965204"/>
              <a:gd name="connsiteX7" fmla="*/ 0 w 9397999"/>
              <a:gd name="connsiteY7" fmla="*/ 965204 h 965204"/>
              <a:gd name="connsiteX0" fmla="*/ 9397999 w 9397999"/>
              <a:gd name="connsiteY0" fmla="*/ 711202 h 965204"/>
              <a:gd name="connsiteX1" fmla="*/ 8712200 w 9397999"/>
              <a:gd name="connsiteY1" fmla="*/ 524937 h 965204"/>
              <a:gd name="connsiteX2" fmla="*/ 7840133 w 9397999"/>
              <a:gd name="connsiteY2" fmla="*/ 508004 h 965204"/>
              <a:gd name="connsiteX3" fmla="*/ 5791200 w 9397999"/>
              <a:gd name="connsiteY3" fmla="*/ 397937 h 965204"/>
              <a:gd name="connsiteX4" fmla="*/ 4555067 w 9397999"/>
              <a:gd name="connsiteY4" fmla="*/ 4 h 965204"/>
              <a:gd name="connsiteX5" fmla="*/ 3166533 w 9397999"/>
              <a:gd name="connsiteY5" fmla="*/ 406404 h 965204"/>
              <a:gd name="connsiteX6" fmla="*/ 1608667 w 9397999"/>
              <a:gd name="connsiteY6" fmla="*/ 804337 h 965204"/>
              <a:gd name="connsiteX7" fmla="*/ 0 w 9397999"/>
              <a:gd name="connsiteY7" fmla="*/ 965204 h 965204"/>
              <a:gd name="connsiteX0" fmla="*/ 9397999 w 9397999"/>
              <a:gd name="connsiteY0" fmla="*/ 711202 h 914404"/>
              <a:gd name="connsiteX1" fmla="*/ 8712200 w 9397999"/>
              <a:gd name="connsiteY1" fmla="*/ 524937 h 914404"/>
              <a:gd name="connsiteX2" fmla="*/ 7840133 w 9397999"/>
              <a:gd name="connsiteY2" fmla="*/ 508004 h 914404"/>
              <a:gd name="connsiteX3" fmla="*/ 5791200 w 9397999"/>
              <a:gd name="connsiteY3" fmla="*/ 397937 h 914404"/>
              <a:gd name="connsiteX4" fmla="*/ 4555067 w 9397999"/>
              <a:gd name="connsiteY4" fmla="*/ 4 h 914404"/>
              <a:gd name="connsiteX5" fmla="*/ 3166533 w 9397999"/>
              <a:gd name="connsiteY5" fmla="*/ 406404 h 914404"/>
              <a:gd name="connsiteX6" fmla="*/ 1608667 w 9397999"/>
              <a:gd name="connsiteY6" fmla="*/ 804337 h 914404"/>
              <a:gd name="connsiteX7" fmla="*/ 0 w 9397999"/>
              <a:gd name="connsiteY7" fmla="*/ 914404 h 914404"/>
              <a:gd name="connsiteX0" fmla="*/ 9406465 w 9406465"/>
              <a:gd name="connsiteY0" fmla="*/ 711202 h 847264"/>
              <a:gd name="connsiteX1" fmla="*/ 8720666 w 9406465"/>
              <a:gd name="connsiteY1" fmla="*/ 524937 h 847264"/>
              <a:gd name="connsiteX2" fmla="*/ 7848599 w 9406465"/>
              <a:gd name="connsiteY2" fmla="*/ 508004 h 847264"/>
              <a:gd name="connsiteX3" fmla="*/ 5799666 w 9406465"/>
              <a:gd name="connsiteY3" fmla="*/ 397937 h 847264"/>
              <a:gd name="connsiteX4" fmla="*/ 4563533 w 9406465"/>
              <a:gd name="connsiteY4" fmla="*/ 4 h 847264"/>
              <a:gd name="connsiteX5" fmla="*/ 3174999 w 9406465"/>
              <a:gd name="connsiteY5" fmla="*/ 406404 h 847264"/>
              <a:gd name="connsiteX6" fmla="*/ 1617133 w 9406465"/>
              <a:gd name="connsiteY6" fmla="*/ 804337 h 847264"/>
              <a:gd name="connsiteX7" fmla="*/ 0 w 9406465"/>
              <a:gd name="connsiteY7" fmla="*/ 838204 h 847264"/>
              <a:gd name="connsiteX0" fmla="*/ 9406465 w 9406465"/>
              <a:gd name="connsiteY0" fmla="*/ 711202 h 871393"/>
              <a:gd name="connsiteX1" fmla="*/ 8720666 w 9406465"/>
              <a:gd name="connsiteY1" fmla="*/ 524937 h 871393"/>
              <a:gd name="connsiteX2" fmla="*/ 7848599 w 9406465"/>
              <a:gd name="connsiteY2" fmla="*/ 508004 h 871393"/>
              <a:gd name="connsiteX3" fmla="*/ 5799666 w 9406465"/>
              <a:gd name="connsiteY3" fmla="*/ 397937 h 871393"/>
              <a:gd name="connsiteX4" fmla="*/ 4563533 w 9406465"/>
              <a:gd name="connsiteY4" fmla="*/ 4 h 871393"/>
              <a:gd name="connsiteX5" fmla="*/ 3174999 w 9406465"/>
              <a:gd name="connsiteY5" fmla="*/ 406404 h 871393"/>
              <a:gd name="connsiteX6" fmla="*/ 1617133 w 9406465"/>
              <a:gd name="connsiteY6" fmla="*/ 804337 h 871393"/>
              <a:gd name="connsiteX7" fmla="*/ 0 w 9406465"/>
              <a:gd name="connsiteY7" fmla="*/ 838204 h 8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06465" h="871393">
                <a:moveTo>
                  <a:pt x="9406465" y="711202"/>
                </a:moveTo>
                <a:cubicBezTo>
                  <a:pt x="9111543" y="638530"/>
                  <a:pt x="8980310" y="558803"/>
                  <a:pt x="8720666" y="524937"/>
                </a:cubicBezTo>
                <a:cubicBezTo>
                  <a:pt x="8461022" y="491071"/>
                  <a:pt x="8335432" y="529171"/>
                  <a:pt x="7848599" y="508004"/>
                </a:cubicBezTo>
                <a:cubicBezTo>
                  <a:pt x="7361766" y="486837"/>
                  <a:pt x="6347177" y="482604"/>
                  <a:pt x="5799666" y="397937"/>
                </a:cubicBezTo>
                <a:cubicBezTo>
                  <a:pt x="5252155" y="313270"/>
                  <a:pt x="5000977" y="-1407"/>
                  <a:pt x="4563533" y="4"/>
                </a:cubicBezTo>
                <a:cubicBezTo>
                  <a:pt x="4126089" y="1415"/>
                  <a:pt x="3666066" y="272349"/>
                  <a:pt x="3174999" y="406404"/>
                </a:cubicBezTo>
                <a:cubicBezTo>
                  <a:pt x="2683932" y="540459"/>
                  <a:pt x="2146300" y="732370"/>
                  <a:pt x="1617133" y="804337"/>
                </a:cubicBezTo>
                <a:cubicBezTo>
                  <a:pt x="1087967" y="876304"/>
                  <a:pt x="432506" y="894648"/>
                  <a:pt x="0" y="838204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1" name="Прямая соединительная линия 200"/>
          <p:cNvCxnSpPr/>
          <p:nvPr/>
        </p:nvCxnSpPr>
        <p:spPr>
          <a:xfrm flipH="1">
            <a:off x="3110230" y="2528609"/>
            <a:ext cx="162018" cy="14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9" descr="Pin in the map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592" y="3290899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9" descr="Pin in the map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46" y="3421413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6" descr="C:\Users\kuznetsovaoa\Desktop\20150219_Правительство\Небоскреб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68" y="5035688"/>
            <a:ext cx="1429607" cy="15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Полилиния 206"/>
          <p:cNvSpPr/>
          <p:nvPr/>
        </p:nvSpPr>
        <p:spPr>
          <a:xfrm>
            <a:off x="-108520" y="3263778"/>
            <a:ext cx="9406465" cy="871393"/>
          </a:xfrm>
          <a:custGeom>
            <a:avLst/>
            <a:gdLst>
              <a:gd name="connsiteX0" fmla="*/ 9152467 w 9152467"/>
              <a:gd name="connsiteY0" fmla="*/ 804337 h 829737"/>
              <a:gd name="connsiteX1" fmla="*/ 8559800 w 9152467"/>
              <a:gd name="connsiteY1" fmla="*/ 795870 h 829737"/>
              <a:gd name="connsiteX2" fmla="*/ 7713133 w 9152467"/>
              <a:gd name="connsiteY2" fmla="*/ 508004 h 829737"/>
              <a:gd name="connsiteX3" fmla="*/ 5664200 w 9152467"/>
              <a:gd name="connsiteY3" fmla="*/ 397937 h 829737"/>
              <a:gd name="connsiteX4" fmla="*/ 4428067 w 9152467"/>
              <a:gd name="connsiteY4" fmla="*/ 4 h 829737"/>
              <a:gd name="connsiteX5" fmla="*/ 3039533 w 9152467"/>
              <a:gd name="connsiteY5" fmla="*/ 406404 h 829737"/>
              <a:gd name="connsiteX6" fmla="*/ 1354667 w 9152467"/>
              <a:gd name="connsiteY6" fmla="*/ 753537 h 829737"/>
              <a:gd name="connsiteX7" fmla="*/ 0 w 9152467"/>
              <a:gd name="connsiteY7" fmla="*/ 829737 h 829737"/>
              <a:gd name="connsiteX0" fmla="*/ 9203267 w 9203267"/>
              <a:gd name="connsiteY0" fmla="*/ 804337 h 982137"/>
              <a:gd name="connsiteX1" fmla="*/ 8610600 w 9203267"/>
              <a:gd name="connsiteY1" fmla="*/ 795870 h 982137"/>
              <a:gd name="connsiteX2" fmla="*/ 7763933 w 9203267"/>
              <a:gd name="connsiteY2" fmla="*/ 508004 h 982137"/>
              <a:gd name="connsiteX3" fmla="*/ 5715000 w 9203267"/>
              <a:gd name="connsiteY3" fmla="*/ 397937 h 982137"/>
              <a:gd name="connsiteX4" fmla="*/ 4478867 w 9203267"/>
              <a:gd name="connsiteY4" fmla="*/ 4 h 982137"/>
              <a:gd name="connsiteX5" fmla="*/ 3090333 w 9203267"/>
              <a:gd name="connsiteY5" fmla="*/ 406404 h 982137"/>
              <a:gd name="connsiteX6" fmla="*/ 1405467 w 9203267"/>
              <a:gd name="connsiteY6" fmla="*/ 753537 h 982137"/>
              <a:gd name="connsiteX7" fmla="*/ 0 w 9203267"/>
              <a:gd name="connsiteY7" fmla="*/ 982137 h 982137"/>
              <a:gd name="connsiteX0" fmla="*/ 9203267 w 9203267"/>
              <a:gd name="connsiteY0" fmla="*/ 804337 h 982137"/>
              <a:gd name="connsiteX1" fmla="*/ 8610600 w 9203267"/>
              <a:gd name="connsiteY1" fmla="*/ 795870 h 982137"/>
              <a:gd name="connsiteX2" fmla="*/ 7763933 w 9203267"/>
              <a:gd name="connsiteY2" fmla="*/ 508004 h 982137"/>
              <a:gd name="connsiteX3" fmla="*/ 5715000 w 9203267"/>
              <a:gd name="connsiteY3" fmla="*/ 397937 h 982137"/>
              <a:gd name="connsiteX4" fmla="*/ 4478867 w 9203267"/>
              <a:gd name="connsiteY4" fmla="*/ 4 h 982137"/>
              <a:gd name="connsiteX5" fmla="*/ 3090333 w 9203267"/>
              <a:gd name="connsiteY5" fmla="*/ 406404 h 982137"/>
              <a:gd name="connsiteX6" fmla="*/ 1532467 w 9203267"/>
              <a:gd name="connsiteY6" fmla="*/ 804337 h 982137"/>
              <a:gd name="connsiteX7" fmla="*/ 0 w 9203267"/>
              <a:gd name="connsiteY7" fmla="*/ 982137 h 982137"/>
              <a:gd name="connsiteX0" fmla="*/ 9279467 w 9279467"/>
              <a:gd name="connsiteY0" fmla="*/ 804337 h 965204"/>
              <a:gd name="connsiteX1" fmla="*/ 8686800 w 9279467"/>
              <a:gd name="connsiteY1" fmla="*/ 795870 h 965204"/>
              <a:gd name="connsiteX2" fmla="*/ 7840133 w 9279467"/>
              <a:gd name="connsiteY2" fmla="*/ 508004 h 965204"/>
              <a:gd name="connsiteX3" fmla="*/ 5791200 w 9279467"/>
              <a:gd name="connsiteY3" fmla="*/ 397937 h 965204"/>
              <a:gd name="connsiteX4" fmla="*/ 4555067 w 9279467"/>
              <a:gd name="connsiteY4" fmla="*/ 4 h 965204"/>
              <a:gd name="connsiteX5" fmla="*/ 3166533 w 9279467"/>
              <a:gd name="connsiteY5" fmla="*/ 406404 h 965204"/>
              <a:gd name="connsiteX6" fmla="*/ 1608667 w 9279467"/>
              <a:gd name="connsiteY6" fmla="*/ 804337 h 965204"/>
              <a:gd name="connsiteX7" fmla="*/ 0 w 9279467"/>
              <a:gd name="connsiteY7" fmla="*/ 965204 h 965204"/>
              <a:gd name="connsiteX0" fmla="*/ 9279467 w 9279467"/>
              <a:gd name="connsiteY0" fmla="*/ 804337 h 965204"/>
              <a:gd name="connsiteX1" fmla="*/ 8712200 w 9279467"/>
              <a:gd name="connsiteY1" fmla="*/ 524937 h 965204"/>
              <a:gd name="connsiteX2" fmla="*/ 7840133 w 9279467"/>
              <a:gd name="connsiteY2" fmla="*/ 508004 h 965204"/>
              <a:gd name="connsiteX3" fmla="*/ 5791200 w 9279467"/>
              <a:gd name="connsiteY3" fmla="*/ 397937 h 965204"/>
              <a:gd name="connsiteX4" fmla="*/ 4555067 w 9279467"/>
              <a:gd name="connsiteY4" fmla="*/ 4 h 965204"/>
              <a:gd name="connsiteX5" fmla="*/ 3166533 w 9279467"/>
              <a:gd name="connsiteY5" fmla="*/ 406404 h 965204"/>
              <a:gd name="connsiteX6" fmla="*/ 1608667 w 9279467"/>
              <a:gd name="connsiteY6" fmla="*/ 804337 h 965204"/>
              <a:gd name="connsiteX7" fmla="*/ 0 w 9279467"/>
              <a:gd name="connsiteY7" fmla="*/ 965204 h 965204"/>
              <a:gd name="connsiteX0" fmla="*/ 9186333 w 9186333"/>
              <a:gd name="connsiteY0" fmla="*/ 448737 h 965204"/>
              <a:gd name="connsiteX1" fmla="*/ 8712200 w 9186333"/>
              <a:gd name="connsiteY1" fmla="*/ 524937 h 965204"/>
              <a:gd name="connsiteX2" fmla="*/ 7840133 w 9186333"/>
              <a:gd name="connsiteY2" fmla="*/ 508004 h 965204"/>
              <a:gd name="connsiteX3" fmla="*/ 5791200 w 9186333"/>
              <a:gd name="connsiteY3" fmla="*/ 397937 h 965204"/>
              <a:gd name="connsiteX4" fmla="*/ 4555067 w 9186333"/>
              <a:gd name="connsiteY4" fmla="*/ 4 h 965204"/>
              <a:gd name="connsiteX5" fmla="*/ 3166533 w 9186333"/>
              <a:gd name="connsiteY5" fmla="*/ 406404 h 965204"/>
              <a:gd name="connsiteX6" fmla="*/ 1608667 w 9186333"/>
              <a:gd name="connsiteY6" fmla="*/ 804337 h 965204"/>
              <a:gd name="connsiteX7" fmla="*/ 0 w 9186333"/>
              <a:gd name="connsiteY7" fmla="*/ 965204 h 965204"/>
              <a:gd name="connsiteX0" fmla="*/ 9397999 w 9397999"/>
              <a:gd name="connsiteY0" fmla="*/ 778937 h 965204"/>
              <a:gd name="connsiteX1" fmla="*/ 8712200 w 9397999"/>
              <a:gd name="connsiteY1" fmla="*/ 524937 h 965204"/>
              <a:gd name="connsiteX2" fmla="*/ 7840133 w 9397999"/>
              <a:gd name="connsiteY2" fmla="*/ 508004 h 965204"/>
              <a:gd name="connsiteX3" fmla="*/ 5791200 w 9397999"/>
              <a:gd name="connsiteY3" fmla="*/ 397937 h 965204"/>
              <a:gd name="connsiteX4" fmla="*/ 4555067 w 9397999"/>
              <a:gd name="connsiteY4" fmla="*/ 4 h 965204"/>
              <a:gd name="connsiteX5" fmla="*/ 3166533 w 9397999"/>
              <a:gd name="connsiteY5" fmla="*/ 406404 h 965204"/>
              <a:gd name="connsiteX6" fmla="*/ 1608667 w 9397999"/>
              <a:gd name="connsiteY6" fmla="*/ 804337 h 965204"/>
              <a:gd name="connsiteX7" fmla="*/ 0 w 9397999"/>
              <a:gd name="connsiteY7" fmla="*/ 965204 h 965204"/>
              <a:gd name="connsiteX0" fmla="*/ 9389532 w 9389532"/>
              <a:gd name="connsiteY0" fmla="*/ 635004 h 965204"/>
              <a:gd name="connsiteX1" fmla="*/ 8712200 w 9389532"/>
              <a:gd name="connsiteY1" fmla="*/ 524937 h 965204"/>
              <a:gd name="connsiteX2" fmla="*/ 7840133 w 9389532"/>
              <a:gd name="connsiteY2" fmla="*/ 508004 h 965204"/>
              <a:gd name="connsiteX3" fmla="*/ 5791200 w 9389532"/>
              <a:gd name="connsiteY3" fmla="*/ 397937 h 965204"/>
              <a:gd name="connsiteX4" fmla="*/ 4555067 w 9389532"/>
              <a:gd name="connsiteY4" fmla="*/ 4 h 965204"/>
              <a:gd name="connsiteX5" fmla="*/ 3166533 w 9389532"/>
              <a:gd name="connsiteY5" fmla="*/ 406404 h 965204"/>
              <a:gd name="connsiteX6" fmla="*/ 1608667 w 9389532"/>
              <a:gd name="connsiteY6" fmla="*/ 804337 h 965204"/>
              <a:gd name="connsiteX7" fmla="*/ 0 w 9389532"/>
              <a:gd name="connsiteY7" fmla="*/ 965204 h 965204"/>
              <a:gd name="connsiteX0" fmla="*/ 9397999 w 9397999"/>
              <a:gd name="connsiteY0" fmla="*/ 719670 h 965204"/>
              <a:gd name="connsiteX1" fmla="*/ 8712200 w 9397999"/>
              <a:gd name="connsiteY1" fmla="*/ 524937 h 965204"/>
              <a:gd name="connsiteX2" fmla="*/ 7840133 w 9397999"/>
              <a:gd name="connsiteY2" fmla="*/ 508004 h 965204"/>
              <a:gd name="connsiteX3" fmla="*/ 5791200 w 9397999"/>
              <a:gd name="connsiteY3" fmla="*/ 397937 h 965204"/>
              <a:gd name="connsiteX4" fmla="*/ 4555067 w 9397999"/>
              <a:gd name="connsiteY4" fmla="*/ 4 h 965204"/>
              <a:gd name="connsiteX5" fmla="*/ 3166533 w 9397999"/>
              <a:gd name="connsiteY5" fmla="*/ 406404 h 965204"/>
              <a:gd name="connsiteX6" fmla="*/ 1608667 w 9397999"/>
              <a:gd name="connsiteY6" fmla="*/ 804337 h 965204"/>
              <a:gd name="connsiteX7" fmla="*/ 0 w 9397999"/>
              <a:gd name="connsiteY7" fmla="*/ 965204 h 965204"/>
              <a:gd name="connsiteX0" fmla="*/ 9397999 w 9397999"/>
              <a:gd name="connsiteY0" fmla="*/ 677336 h 965204"/>
              <a:gd name="connsiteX1" fmla="*/ 8712200 w 9397999"/>
              <a:gd name="connsiteY1" fmla="*/ 524937 h 965204"/>
              <a:gd name="connsiteX2" fmla="*/ 7840133 w 9397999"/>
              <a:gd name="connsiteY2" fmla="*/ 508004 h 965204"/>
              <a:gd name="connsiteX3" fmla="*/ 5791200 w 9397999"/>
              <a:gd name="connsiteY3" fmla="*/ 397937 h 965204"/>
              <a:gd name="connsiteX4" fmla="*/ 4555067 w 9397999"/>
              <a:gd name="connsiteY4" fmla="*/ 4 h 965204"/>
              <a:gd name="connsiteX5" fmla="*/ 3166533 w 9397999"/>
              <a:gd name="connsiteY5" fmla="*/ 406404 h 965204"/>
              <a:gd name="connsiteX6" fmla="*/ 1608667 w 9397999"/>
              <a:gd name="connsiteY6" fmla="*/ 804337 h 965204"/>
              <a:gd name="connsiteX7" fmla="*/ 0 w 9397999"/>
              <a:gd name="connsiteY7" fmla="*/ 965204 h 965204"/>
              <a:gd name="connsiteX0" fmla="*/ 9397999 w 9397999"/>
              <a:gd name="connsiteY0" fmla="*/ 677336 h 965204"/>
              <a:gd name="connsiteX1" fmla="*/ 8712200 w 9397999"/>
              <a:gd name="connsiteY1" fmla="*/ 524937 h 965204"/>
              <a:gd name="connsiteX2" fmla="*/ 7840133 w 9397999"/>
              <a:gd name="connsiteY2" fmla="*/ 508004 h 965204"/>
              <a:gd name="connsiteX3" fmla="*/ 5791200 w 9397999"/>
              <a:gd name="connsiteY3" fmla="*/ 397937 h 965204"/>
              <a:gd name="connsiteX4" fmla="*/ 4555067 w 9397999"/>
              <a:gd name="connsiteY4" fmla="*/ 4 h 965204"/>
              <a:gd name="connsiteX5" fmla="*/ 3166533 w 9397999"/>
              <a:gd name="connsiteY5" fmla="*/ 406404 h 965204"/>
              <a:gd name="connsiteX6" fmla="*/ 1608667 w 9397999"/>
              <a:gd name="connsiteY6" fmla="*/ 804337 h 965204"/>
              <a:gd name="connsiteX7" fmla="*/ 0 w 9397999"/>
              <a:gd name="connsiteY7" fmla="*/ 965204 h 965204"/>
              <a:gd name="connsiteX0" fmla="*/ 9397999 w 9397999"/>
              <a:gd name="connsiteY0" fmla="*/ 711202 h 965204"/>
              <a:gd name="connsiteX1" fmla="*/ 8712200 w 9397999"/>
              <a:gd name="connsiteY1" fmla="*/ 524937 h 965204"/>
              <a:gd name="connsiteX2" fmla="*/ 7840133 w 9397999"/>
              <a:gd name="connsiteY2" fmla="*/ 508004 h 965204"/>
              <a:gd name="connsiteX3" fmla="*/ 5791200 w 9397999"/>
              <a:gd name="connsiteY3" fmla="*/ 397937 h 965204"/>
              <a:gd name="connsiteX4" fmla="*/ 4555067 w 9397999"/>
              <a:gd name="connsiteY4" fmla="*/ 4 h 965204"/>
              <a:gd name="connsiteX5" fmla="*/ 3166533 w 9397999"/>
              <a:gd name="connsiteY5" fmla="*/ 406404 h 965204"/>
              <a:gd name="connsiteX6" fmla="*/ 1608667 w 9397999"/>
              <a:gd name="connsiteY6" fmla="*/ 804337 h 965204"/>
              <a:gd name="connsiteX7" fmla="*/ 0 w 9397999"/>
              <a:gd name="connsiteY7" fmla="*/ 965204 h 965204"/>
              <a:gd name="connsiteX0" fmla="*/ 9397999 w 9397999"/>
              <a:gd name="connsiteY0" fmla="*/ 711202 h 914404"/>
              <a:gd name="connsiteX1" fmla="*/ 8712200 w 9397999"/>
              <a:gd name="connsiteY1" fmla="*/ 524937 h 914404"/>
              <a:gd name="connsiteX2" fmla="*/ 7840133 w 9397999"/>
              <a:gd name="connsiteY2" fmla="*/ 508004 h 914404"/>
              <a:gd name="connsiteX3" fmla="*/ 5791200 w 9397999"/>
              <a:gd name="connsiteY3" fmla="*/ 397937 h 914404"/>
              <a:gd name="connsiteX4" fmla="*/ 4555067 w 9397999"/>
              <a:gd name="connsiteY4" fmla="*/ 4 h 914404"/>
              <a:gd name="connsiteX5" fmla="*/ 3166533 w 9397999"/>
              <a:gd name="connsiteY5" fmla="*/ 406404 h 914404"/>
              <a:gd name="connsiteX6" fmla="*/ 1608667 w 9397999"/>
              <a:gd name="connsiteY6" fmla="*/ 804337 h 914404"/>
              <a:gd name="connsiteX7" fmla="*/ 0 w 9397999"/>
              <a:gd name="connsiteY7" fmla="*/ 914404 h 914404"/>
              <a:gd name="connsiteX0" fmla="*/ 9406465 w 9406465"/>
              <a:gd name="connsiteY0" fmla="*/ 711202 h 847264"/>
              <a:gd name="connsiteX1" fmla="*/ 8720666 w 9406465"/>
              <a:gd name="connsiteY1" fmla="*/ 524937 h 847264"/>
              <a:gd name="connsiteX2" fmla="*/ 7848599 w 9406465"/>
              <a:gd name="connsiteY2" fmla="*/ 508004 h 847264"/>
              <a:gd name="connsiteX3" fmla="*/ 5799666 w 9406465"/>
              <a:gd name="connsiteY3" fmla="*/ 397937 h 847264"/>
              <a:gd name="connsiteX4" fmla="*/ 4563533 w 9406465"/>
              <a:gd name="connsiteY4" fmla="*/ 4 h 847264"/>
              <a:gd name="connsiteX5" fmla="*/ 3174999 w 9406465"/>
              <a:gd name="connsiteY5" fmla="*/ 406404 h 847264"/>
              <a:gd name="connsiteX6" fmla="*/ 1617133 w 9406465"/>
              <a:gd name="connsiteY6" fmla="*/ 804337 h 847264"/>
              <a:gd name="connsiteX7" fmla="*/ 0 w 9406465"/>
              <a:gd name="connsiteY7" fmla="*/ 838204 h 847264"/>
              <a:gd name="connsiteX0" fmla="*/ 9406465 w 9406465"/>
              <a:gd name="connsiteY0" fmla="*/ 711202 h 871393"/>
              <a:gd name="connsiteX1" fmla="*/ 8720666 w 9406465"/>
              <a:gd name="connsiteY1" fmla="*/ 524937 h 871393"/>
              <a:gd name="connsiteX2" fmla="*/ 7848599 w 9406465"/>
              <a:gd name="connsiteY2" fmla="*/ 508004 h 871393"/>
              <a:gd name="connsiteX3" fmla="*/ 5799666 w 9406465"/>
              <a:gd name="connsiteY3" fmla="*/ 397937 h 871393"/>
              <a:gd name="connsiteX4" fmla="*/ 4563533 w 9406465"/>
              <a:gd name="connsiteY4" fmla="*/ 4 h 871393"/>
              <a:gd name="connsiteX5" fmla="*/ 3174999 w 9406465"/>
              <a:gd name="connsiteY5" fmla="*/ 406404 h 871393"/>
              <a:gd name="connsiteX6" fmla="*/ 1617133 w 9406465"/>
              <a:gd name="connsiteY6" fmla="*/ 804337 h 871393"/>
              <a:gd name="connsiteX7" fmla="*/ 0 w 9406465"/>
              <a:gd name="connsiteY7" fmla="*/ 838204 h 8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06465" h="871393">
                <a:moveTo>
                  <a:pt x="9406465" y="711202"/>
                </a:moveTo>
                <a:cubicBezTo>
                  <a:pt x="9111543" y="638530"/>
                  <a:pt x="8980310" y="558803"/>
                  <a:pt x="8720666" y="524937"/>
                </a:cubicBezTo>
                <a:cubicBezTo>
                  <a:pt x="8461022" y="491071"/>
                  <a:pt x="8335432" y="529171"/>
                  <a:pt x="7848599" y="508004"/>
                </a:cubicBezTo>
                <a:cubicBezTo>
                  <a:pt x="7361766" y="486837"/>
                  <a:pt x="6347177" y="482604"/>
                  <a:pt x="5799666" y="397937"/>
                </a:cubicBezTo>
                <a:cubicBezTo>
                  <a:pt x="5252155" y="313270"/>
                  <a:pt x="5000977" y="-1407"/>
                  <a:pt x="4563533" y="4"/>
                </a:cubicBezTo>
                <a:cubicBezTo>
                  <a:pt x="4126089" y="1415"/>
                  <a:pt x="3666066" y="272349"/>
                  <a:pt x="3174999" y="406404"/>
                </a:cubicBezTo>
                <a:cubicBezTo>
                  <a:pt x="2683932" y="540459"/>
                  <a:pt x="2146300" y="732370"/>
                  <a:pt x="1617133" y="804337"/>
                </a:cubicBezTo>
                <a:cubicBezTo>
                  <a:pt x="1087967" y="876304"/>
                  <a:pt x="432506" y="894648"/>
                  <a:pt x="0" y="838204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8" name="Picture 12" descr="Happy shopper jumping with shopping bags"/>
          <p:cNvPicPr>
            <a:picLocks noChangeAspect="1" noChangeArrowheads="1"/>
          </p:cNvPicPr>
          <p:nvPr/>
        </p:nvPicPr>
        <p:blipFill>
          <a:blip r:embed="rId3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79" y="620688"/>
            <a:ext cx="749040" cy="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Прямоугольник 208"/>
          <p:cNvSpPr/>
          <p:nvPr/>
        </p:nvSpPr>
        <p:spPr>
          <a:xfrm>
            <a:off x="6442602" y="882676"/>
            <a:ext cx="24253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ВЫ ЕЩЕ ПОКУПАЕТЕ В МАГАЗИНЕ?! </a:t>
            </a:r>
          </a:p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ТОГДА МЫ ИДЕМ К ВАМ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1028247" y="3041022"/>
            <a:ext cx="2607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4,0 ИЗ 5 –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РЕЙТИНГ МОБИЛЬНОГО ПРИЛОЖЕНИЯ «ПОРТАЛ ГОРОДСКИХ УСЛУГ» ДЛЯ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IOS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И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ANDROID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>
            <a:off x="1401245" y="2970231"/>
            <a:ext cx="24918" cy="10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9144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олилиния 45"/>
          <p:cNvSpPr/>
          <p:nvPr/>
        </p:nvSpPr>
        <p:spPr>
          <a:xfrm>
            <a:off x="5953125" y="2638425"/>
            <a:ext cx="3076575" cy="1476885"/>
          </a:xfrm>
          <a:custGeom>
            <a:avLst/>
            <a:gdLst>
              <a:gd name="connsiteX0" fmla="*/ 0 w 3076575"/>
              <a:gd name="connsiteY0" fmla="*/ 0 h 1476885"/>
              <a:gd name="connsiteX1" fmla="*/ 1628775 w 3076575"/>
              <a:gd name="connsiteY1" fmla="*/ 247650 h 1476885"/>
              <a:gd name="connsiteX2" fmla="*/ 2124075 w 3076575"/>
              <a:gd name="connsiteY2" fmla="*/ 1276350 h 1476885"/>
              <a:gd name="connsiteX3" fmla="*/ 3076575 w 3076575"/>
              <a:gd name="connsiteY3" fmla="*/ 1476375 h 147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6575" h="1476885">
                <a:moveTo>
                  <a:pt x="0" y="0"/>
                </a:moveTo>
                <a:cubicBezTo>
                  <a:pt x="637381" y="17462"/>
                  <a:pt x="1274763" y="34925"/>
                  <a:pt x="1628775" y="247650"/>
                </a:cubicBezTo>
                <a:cubicBezTo>
                  <a:pt x="1982787" y="460375"/>
                  <a:pt x="1882775" y="1071563"/>
                  <a:pt x="2124075" y="1276350"/>
                </a:cubicBezTo>
                <a:cubicBezTo>
                  <a:pt x="2365375" y="1481138"/>
                  <a:pt x="2720975" y="1478756"/>
                  <a:pt x="3076575" y="1476375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олилиния 80"/>
          <p:cNvSpPr/>
          <p:nvPr/>
        </p:nvSpPr>
        <p:spPr>
          <a:xfrm flipV="1">
            <a:off x="6372200" y="4115310"/>
            <a:ext cx="2784444" cy="902080"/>
          </a:xfrm>
          <a:custGeom>
            <a:avLst/>
            <a:gdLst>
              <a:gd name="connsiteX0" fmla="*/ 0 w 3076575"/>
              <a:gd name="connsiteY0" fmla="*/ 0 h 1476885"/>
              <a:gd name="connsiteX1" fmla="*/ 1628775 w 3076575"/>
              <a:gd name="connsiteY1" fmla="*/ 247650 h 1476885"/>
              <a:gd name="connsiteX2" fmla="*/ 2124075 w 3076575"/>
              <a:gd name="connsiteY2" fmla="*/ 1276350 h 1476885"/>
              <a:gd name="connsiteX3" fmla="*/ 3076575 w 3076575"/>
              <a:gd name="connsiteY3" fmla="*/ 1476375 h 1476885"/>
              <a:gd name="connsiteX0" fmla="*/ 0 w 3233908"/>
              <a:gd name="connsiteY0" fmla="*/ 0 h 1476883"/>
              <a:gd name="connsiteX1" fmla="*/ 1628775 w 3233908"/>
              <a:gd name="connsiteY1" fmla="*/ 247650 h 1476883"/>
              <a:gd name="connsiteX2" fmla="*/ 2124075 w 3233908"/>
              <a:gd name="connsiteY2" fmla="*/ 1276350 h 1476883"/>
              <a:gd name="connsiteX3" fmla="*/ 3233908 w 3233908"/>
              <a:gd name="connsiteY3" fmla="*/ 1476374 h 147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3908" h="1476883">
                <a:moveTo>
                  <a:pt x="0" y="0"/>
                </a:moveTo>
                <a:cubicBezTo>
                  <a:pt x="637381" y="17462"/>
                  <a:pt x="1274763" y="34925"/>
                  <a:pt x="1628775" y="247650"/>
                </a:cubicBezTo>
                <a:cubicBezTo>
                  <a:pt x="1982787" y="460375"/>
                  <a:pt x="1882775" y="1071563"/>
                  <a:pt x="2124075" y="1276350"/>
                </a:cubicBezTo>
                <a:cubicBezTo>
                  <a:pt x="2365375" y="1481138"/>
                  <a:pt x="2878308" y="1478755"/>
                  <a:pt x="3233908" y="1476374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олилиния 48"/>
          <p:cNvSpPr/>
          <p:nvPr/>
        </p:nvSpPr>
        <p:spPr>
          <a:xfrm>
            <a:off x="870711" y="876299"/>
            <a:ext cx="2205865" cy="4006847"/>
          </a:xfrm>
          <a:custGeom>
            <a:avLst/>
            <a:gdLst>
              <a:gd name="connsiteX0" fmla="*/ 2358815 w 2358815"/>
              <a:gd name="connsiteY0" fmla="*/ 4114800 h 4114800"/>
              <a:gd name="connsiteX1" fmla="*/ 101390 w 2358815"/>
              <a:gd name="connsiteY1" fmla="*/ 3133725 h 4114800"/>
              <a:gd name="connsiteX2" fmla="*/ 396665 w 2358815"/>
              <a:gd name="connsiteY2" fmla="*/ 1085850 h 4114800"/>
              <a:gd name="connsiteX3" fmla="*/ 453815 w 2358815"/>
              <a:gd name="connsiteY3" fmla="*/ 0 h 4114800"/>
              <a:gd name="connsiteX0" fmla="*/ 2257614 w 2257614"/>
              <a:gd name="connsiteY0" fmla="*/ 4114800 h 4114800"/>
              <a:gd name="connsiteX1" fmla="*/ 343089 w 2257614"/>
              <a:gd name="connsiteY1" fmla="*/ 3800475 h 4114800"/>
              <a:gd name="connsiteX2" fmla="*/ 189 w 2257614"/>
              <a:gd name="connsiteY2" fmla="*/ 3133725 h 4114800"/>
              <a:gd name="connsiteX3" fmla="*/ 295464 w 2257614"/>
              <a:gd name="connsiteY3" fmla="*/ 1085850 h 4114800"/>
              <a:gd name="connsiteX4" fmla="*/ 352614 w 2257614"/>
              <a:gd name="connsiteY4" fmla="*/ 0 h 4114800"/>
              <a:gd name="connsiteX0" fmla="*/ 2257614 w 2257614"/>
              <a:gd name="connsiteY0" fmla="*/ 4114800 h 4114800"/>
              <a:gd name="connsiteX1" fmla="*/ 189 w 2257614"/>
              <a:gd name="connsiteY1" fmla="*/ 3133725 h 4114800"/>
              <a:gd name="connsiteX2" fmla="*/ 295464 w 2257614"/>
              <a:gd name="connsiteY2" fmla="*/ 1085850 h 4114800"/>
              <a:gd name="connsiteX3" fmla="*/ 352614 w 2257614"/>
              <a:gd name="connsiteY3" fmla="*/ 0 h 4114800"/>
              <a:gd name="connsiteX0" fmla="*/ 2039048 w 2039048"/>
              <a:gd name="connsiteY0" fmla="*/ 4114800 h 4114800"/>
              <a:gd name="connsiteX1" fmla="*/ 698 w 2039048"/>
              <a:gd name="connsiteY1" fmla="*/ 3609975 h 4114800"/>
              <a:gd name="connsiteX2" fmla="*/ 76898 w 2039048"/>
              <a:gd name="connsiteY2" fmla="*/ 1085850 h 4114800"/>
              <a:gd name="connsiteX3" fmla="*/ 134048 w 2039048"/>
              <a:gd name="connsiteY3" fmla="*/ 0 h 4114800"/>
              <a:gd name="connsiteX0" fmla="*/ 2248163 w 2248163"/>
              <a:gd name="connsiteY0" fmla="*/ 4114800 h 4114800"/>
              <a:gd name="connsiteX1" fmla="*/ 209813 w 2248163"/>
              <a:gd name="connsiteY1" fmla="*/ 3609975 h 4114800"/>
              <a:gd name="connsiteX2" fmla="*/ 286013 w 2248163"/>
              <a:gd name="connsiteY2" fmla="*/ 1085850 h 4114800"/>
              <a:gd name="connsiteX3" fmla="*/ 343163 w 2248163"/>
              <a:gd name="connsiteY3" fmla="*/ 0 h 4114800"/>
              <a:gd name="connsiteX0" fmla="*/ 2362151 w 2362151"/>
              <a:gd name="connsiteY0" fmla="*/ 4114800 h 4114800"/>
              <a:gd name="connsiteX1" fmla="*/ 323801 w 2362151"/>
              <a:gd name="connsiteY1" fmla="*/ 3609975 h 4114800"/>
              <a:gd name="connsiteX2" fmla="*/ 400001 w 2362151"/>
              <a:gd name="connsiteY2" fmla="*/ 1085850 h 4114800"/>
              <a:gd name="connsiteX3" fmla="*/ 457151 w 2362151"/>
              <a:gd name="connsiteY3" fmla="*/ 0 h 4114800"/>
              <a:gd name="connsiteX0" fmla="*/ 2362151 w 2362151"/>
              <a:gd name="connsiteY0" fmla="*/ 4114800 h 4124868"/>
              <a:gd name="connsiteX1" fmla="*/ 323801 w 2362151"/>
              <a:gd name="connsiteY1" fmla="*/ 3609975 h 4124868"/>
              <a:gd name="connsiteX2" fmla="*/ 400001 w 2362151"/>
              <a:gd name="connsiteY2" fmla="*/ 1085850 h 4124868"/>
              <a:gd name="connsiteX3" fmla="*/ 457151 w 2362151"/>
              <a:gd name="connsiteY3" fmla="*/ 0 h 4124868"/>
              <a:gd name="connsiteX0" fmla="*/ 2211214 w 2211214"/>
              <a:gd name="connsiteY0" fmla="*/ 4000500 h 4031236"/>
              <a:gd name="connsiteX1" fmla="*/ 134764 w 2211214"/>
              <a:gd name="connsiteY1" fmla="*/ 3609975 h 4031236"/>
              <a:gd name="connsiteX2" fmla="*/ 210964 w 2211214"/>
              <a:gd name="connsiteY2" fmla="*/ 1085850 h 4031236"/>
              <a:gd name="connsiteX3" fmla="*/ 268114 w 2211214"/>
              <a:gd name="connsiteY3" fmla="*/ 0 h 4031236"/>
              <a:gd name="connsiteX0" fmla="*/ 2211214 w 2211214"/>
              <a:gd name="connsiteY0" fmla="*/ 4000500 h 4010310"/>
              <a:gd name="connsiteX1" fmla="*/ 134764 w 2211214"/>
              <a:gd name="connsiteY1" fmla="*/ 3609975 h 4010310"/>
              <a:gd name="connsiteX2" fmla="*/ 210964 w 2211214"/>
              <a:gd name="connsiteY2" fmla="*/ 1085850 h 4010310"/>
              <a:gd name="connsiteX3" fmla="*/ 268114 w 2211214"/>
              <a:gd name="connsiteY3" fmla="*/ 0 h 4010310"/>
              <a:gd name="connsiteX0" fmla="*/ 2205865 w 2205865"/>
              <a:gd name="connsiteY0" fmla="*/ 4000500 h 4006847"/>
              <a:gd name="connsiteX1" fmla="*/ 129415 w 2205865"/>
              <a:gd name="connsiteY1" fmla="*/ 3609975 h 4006847"/>
              <a:gd name="connsiteX2" fmla="*/ 224665 w 2205865"/>
              <a:gd name="connsiteY2" fmla="*/ 1219200 h 4006847"/>
              <a:gd name="connsiteX3" fmla="*/ 262765 w 2205865"/>
              <a:gd name="connsiteY3" fmla="*/ 0 h 400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865" h="4006847">
                <a:moveTo>
                  <a:pt x="2205865" y="4000500"/>
                </a:moveTo>
                <a:cubicBezTo>
                  <a:pt x="1459343" y="4005660"/>
                  <a:pt x="459615" y="4073525"/>
                  <a:pt x="129415" y="3609975"/>
                </a:cubicBezTo>
                <a:cubicBezTo>
                  <a:pt x="-200785" y="3146425"/>
                  <a:pt x="202440" y="1820862"/>
                  <a:pt x="224665" y="1219200"/>
                </a:cubicBezTo>
                <a:cubicBezTo>
                  <a:pt x="246890" y="617538"/>
                  <a:pt x="263558" y="281781"/>
                  <a:pt x="262765" y="0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олилиния 49"/>
          <p:cNvSpPr/>
          <p:nvPr/>
        </p:nvSpPr>
        <p:spPr>
          <a:xfrm>
            <a:off x="1118616" y="-15875"/>
            <a:ext cx="1498168" cy="2601912"/>
          </a:xfrm>
          <a:custGeom>
            <a:avLst/>
            <a:gdLst>
              <a:gd name="connsiteX0" fmla="*/ 1393340 w 1393340"/>
              <a:gd name="connsiteY0" fmla="*/ 1885950 h 1890712"/>
              <a:gd name="connsiteX1" fmla="*/ 612290 w 1393340"/>
              <a:gd name="connsiteY1" fmla="*/ 1762125 h 1890712"/>
              <a:gd name="connsiteX2" fmla="*/ 212240 w 1393340"/>
              <a:gd name="connsiteY2" fmla="*/ 1028700 h 1890712"/>
              <a:gd name="connsiteX3" fmla="*/ 21740 w 1393340"/>
              <a:gd name="connsiteY3" fmla="*/ 238125 h 1890712"/>
              <a:gd name="connsiteX4" fmla="*/ 12215 w 1393340"/>
              <a:gd name="connsiteY4" fmla="*/ 0 h 1890712"/>
              <a:gd name="connsiteX0" fmla="*/ 1384605 w 1384605"/>
              <a:gd name="connsiteY0" fmla="*/ 1885950 h 1890712"/>
              <a:gd name="connsiteX1" fmla="*/ 603555 w 1384605"/>
              <a:gd name="connsiteY1" fmla="*/ 1762125 h 1890712"/>
              <a:gd name="connsiteX2" fmla="*/ 203505 w 1384605"/>
              <a:gd name="connsiteY2" fmla="*/ 1028700 h 1890712"/>
              <a:gd name="connsiteX3" fmla="*/ 44755 w 1384605"/>
              <a:gd name="connsiteY3" fmla="*/ 523875 h 1890712"/>
              <a:gd name="connsiteX4" fmla="*/ 3480 w 1384605"/>
              <a:gd name="connsiteY4" fmla="*/ 0 h 1890712"/>
              <a:gd name="connsiteX0" fmla="*/ 1381125 w 1381125"/>
              <a:gd name="connsiteY0" fmla="*/ 1885950 h 1890712"/>
              <a:gd name="connsiteX1" fmla="*/ 600075 w 1381125"/>
              <a:gd name="connsiteY1" fmla="*/ 1762125 h 1890712"/>
              <a:gd name="connsiteX2" fmla="*/ 200025 w 1381125"/>
              <a:gd name="connsiteY2" fmla="*/ 1028700 h 1890712"/>
              <a:gd name="connsiteX3" fmla="*/ 41275 w 1381125"/>
              <a:gd name="connsiteY3" fmla="*/ 523875 h 1890712"/>
              <a:gd name="connsiteX4" fmla="*/ 0 w 1381125"/>
              <a:gd name="connsiteY4" fmla="*/ 0 h 1890712"/>
              <a:gd name="connsiteX0" fmla="*/ 1384604 w 1384604"/>
              <a:gd name="connsiteY0" fmla="*/ 1885950 h 1890712"/>
              <a:gd name="connsiteX1" fmla="*/ 603554 w 1384604"/>
              <a:gd name="connsiteY1" fmla="*/ 1762125 h 1890712"/>
              <a:gd name="connsiteX2" fmla="*/ 203504 w 1384604"/>
              <a:gd name="connsiteY2" fmla="*/ 1028700 h 1890712"/>
              <a:gd name="connsiteX3" fmla="*/ 44754 w 1384604"/>
              <a:gd name="connsiteY3" fmla="*/ 523875 h 1890712"/>
              <a:gd name="connsiteX4" fmla="*/ 3479 w 1384604"/>
              <a:gd name="connsiteY4" fmla="*/ 0 h 1890712"/>
              <a:gd name="connsiteX0" fmla="*/ 1392362 w 1392362"/>
              <a:gd name="connsiteY0" fmla="*/ 2597150 h 2601912"/>
              <a:gd name="connsiteX1" fmla="*/ 611312 w 1392362"/>
              <a:gd name="connsiteY1" fmla="*/ 2473325 h 2601912"/>
              <a:gd name="connsiteX2" fmla="*/ 211262 w 1392362"/>
              <a:gd name="connsiteY2" fmla="*/ 1739900 h 2601912"/>
              <a:gd name="connsiteX3" fmla="*/ 52512 w 1392362"/>
              <a:gd name="connsiteY3" fmla="*/ 1235075 h 2601912"/>
              <a:gd name="connsiteX4" fmla="*/ 2770 w 1392362"/>
              <a:gd name="connsiteY4" fmla="*/ 0 h 2601912"/>
              <a:gd name="connsiteX0" fmla="*/ 1395984 w 1395984"/>
              <a:gd name="connsiteY0" fmla="*/ 2597150 h 2601912"/>
              <a:gd name="connsiteX1" fmla="*/ 614934 w 1395984"/>
              <a:gd name="connsiteY1" fmla="*/ 2473325 h 2601912"/>
              <a:gd name="connsiteX2" fmla="*/ 214884 w 1395984"/>
              <a:gd name="connsiteY2" fmla="*/ 1739900 h 2601912"/>
              <a:gd name="connsiteX3" fmla="*/ 30734 w 1395984"/>
              <a:gd name="connsiteY3" fmla="*/ 1362075 h 2601912"/>
              <a:gd name="connsiteX4" fmla="*/ 6392 w 1395984"/>
              <a:gd name="connsiteY4" fmla="*/ 0 h 260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984" h="2601912">
                <a:moveTo>
                  <a:pt x="1395984" y="2597150"/>
                </a:moveTo>
                <a:cubicBezTo>
                  <a:pt x="1103884" y="2606675"/>
                  <a:pt x="811784" y="2616200"/>
                  <a:pt x="614934" y="2473325"/>
                </a:cubicBezTo>
                <a:cubicBezTo>
                  <a:pt x="418084" y="2330450"/>
                  <a:pt x="312251" y="1925108"/>
                  <a:pt x="214884" y="1739900"/>
                </a:cubicBezTo>
                <a:cubicBezTo>
                  <a:pt x="117517" y="1554692"/>
                  <a:pt x="64071" y="1533525"/>
                  <a:pt x="30734" y="1362075"/>
                </a:cubicBezTo>
                <a:cubicBezTo>
                  <a:pt x="-2603" y="1190625"/>
                  <a:pt x="-5514" y="350837"/>
                  <a:pt x="6392" y="0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Полилиния 88"/>
          <p:cNvSpPr/>
          <p:nvPr/>
        </p:nvSpPr>
        <p:spPr>
          <a:xfrm>
            <a:off x="5953125" y="2634646"/>
            <a:ext cx="3076575" cy="1476885"/>
          </a:xfrm>
          <a:custGeom>
            <a:avLst/>
            <a:gdLst>
              <a:gd name="connsiteX0" fmla="*/ 0 w 3076575"/>
              <a:gd name="connsiteY0" fmla="*/ 0 h 1476885"/>
              <a:gd name="connsiteX1" fmla="*/ 1628775 w 3076575"/>
              <a:gd name="connsiteY1" fmla="*/ 247650 h 1476885"/>
              <a:gd name="connsiteX2" fmla="*/ 2124075 w 3076575"/>
              <a:gd name="connsiteY2" fmla="*/ 1276350 h 1476885"/>
              <a:gd name="connsiteX3" fmla="*/ 3076575 w 3076575"/>
              <a:gd name="connsiteY3" fmla="*/ 1476375 h 147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6575" h="1476885">
                <a:moveTo>
                  <a:pt x="0" y="0"/>
                </a:moveTo>
                <a:cubicBezTo>
                  <a:pt x="637381" y="17462"/>
                  <a:pt x="1274763" y="34925"/>
                  <a:pt x="1628775" y="247650"/>
                </a:cubicBezTo>
                <a:cubicBezTo>
                  <a:pt x="1982787" y="460375"/>
                  <a:pt x="1882775" y="1071563"/>
                  <a:pt x="2124075" y="1276350"/>
                </a:cubicBezTo>
                <a:cubicBezTo>
                  <a:pt x="2365375" y="1481138"/>
                  <a:pt x="2720975" y="1478756"/>
                  <a:pt x="3076575" y="1476375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Полилиния 89"/>
          <p:cNvSpPr/>
          <p:nvPr/>
        </p:nvSpPr>
        <p:spPr>
          <a:xfrm flipV="1">
            <a:off x="6372200" y="4111529"/>
            <a:ext cx="2648978" cy="902081"/>
          </a:xfrm>
          <a:custGeom>
            <a:avLst/>
            <a:gdLst>
              <a:gd name="connsiteX0" fmla="*/ 0 w 3076575"/>
              <a:gd name="connsiteY0" fmla="*/ 0 h 1476885"/>
              <a:gd name="connsiteX1" fmla="*/ 1628775 w 3076575"/>
              <a:gd name="connsiteY1" fmla="*/ 247650 h 1476885"/>
              <a:gd name="connsiteX2" fmla="*/ 2124075 w 3076575"/>
              <a:gd name="connsiteY2" fmla="*/ 1276350 h 1476885"/>
              <a:gd name="connsiteX3" fmla="*/ 3076575 w 3076575"/>
              <a:gd name="connsiteY3" fmla="*/ 1476375 h 147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6575" h="1476885">
                <a:moveTo>
                  <a:pt x="0" y="0"/>
                </a:moveTo>
                <a:cubicBezTo>
                  <a:pt x="637381" y="17462"/>
                  <a:pt x="1274763" y="34925"/>
                  <a:pt x="1628775" y="247650"/>
                </a:cubicBezTo>
                <a:cubicBezTo>
                  <a:pt x="1982787" y="460375"/>
                  <a:pt x="1882775" y="1071563"/>
                  <a:pt x="2124075" y="1276350"/>
                </a:cubicBezTo>
                <a:cubicBezTo>
                  <a:pt x="2365375" y="1481138"/>
                  <a:pt x="2720975" y="1478756"/>
                  <a:pt x="3076575" y="1476375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Полилиния 90"/>
          <p:cNvSpPr/>
          <p:nvPr/>
        </p:nvSpPr>
        <p:spPr>
          <a:xfrm>
            <a:off x="870711" y="872520"/>
            <a:ext cx="2205865" cy="4006847"/>
          </a:xfrm>
          <a:custGeom>
            <a:avLst/>
            <a:gdLst>
              <a:gd name="connsiteX0" fmla="*/ 2358815 w 2358815"/>
              <a:gd name="connsiteY0" fmla="*/ 4114800 h 4114800"/>
              <a:gd name="connsiteX1" fmla="*/ 101390 w 2358815"/>
              <a:gd name="connsiteY1" fmla="*/ 3133725 h 4114800"/>
              <a:gd name="connsiteX2" fmla="*/ 396665 w 2358815"/>
              <a:gd name="connsiteY2" fmla="*/ 1085850 h 4114800"/>
              <a:gd name="connsiteX3" fmla="*/ 453815 w 2358815"/>
              <a:gd name="connsiteY3" fmla="*/ 0 h 4114800"/>
              <a:gd name="connsiteX0" fmla="*/ 2257614 w 2257614"/>
              <a:gd name="connsiteY0" fmla="*/ 4114800 h 4114800"/>
              <a:gd name="connsiteX1" fmla="*/ 343089 w 2257614"/>
              <a:gd name="connsiteY1" fmla="*/ 3800475 h 4114800"/>
              <a:gd name="connsiteX2" fmla="*/ 189 w 2257614"/>
              <a:gd name="connsiteY2" fmla="*/ 3133725 h 4114800"/>
              <a:gd name="connsiteX3" fmla="*/ 295464 w 2257614"/>
              <a:gd name="connsiteY3" fmla="*/ 1085850 h 4114800"/>
              <a:gd name="connsiteX4" fmla="*/ 352614 w 2257614"/>
              <a:gd name="connsiteY4" fmla="*/ 0 h 4114800"/>
              <a:gd name="connsiteX0" fmla="*/ 2257614 w 2257614"/>
              <a:gd name="connsiteY0" fmla="*/ 4114800 h 4114800"/>
              <a:gd name="connsiteX1" fmla="*/ 189 w 2257614"/>
              <a:gd name="connsiteY1" fmla="*/ 3133725 h 4114800"/>
              <a:gd name="connsiteX2" fmla="*/ 295464 w 2257614"/>
              <a:gd name="connsiteY2" fmla="*/ 1085850 h 4114800"/>
              <a:gd name="connsiteX3" fmla="*/ 352614 w 2257614"/>
              <a:gd name="connsiteY3" fmla="*/ 0 h 4114800"/>
              <a:gd name="connsiteX0" fmla="*/ 2039048 w 2039048"/>
              <a:gd name="connsiteY0" fmla="*/ 4114800 h 4114800"/>
              <a:gd name="connsiteX1" fmla="*/ 698 w 2039048"/>
              <a:gd name="connsiteY1" fmla="*/ 3609975 h 4114800"/>
              <a:gd name="connsiteX2" fmla="*/ 76898 w 2039048"/>
              <a:gd name="connsiteY2" fmla="*/ 1085850 h 4114800"/>
              <a:gd name="connsiteX3" fmla="*/ 134048 w 2039048"/>
              <a:gd name="connsiteY3" fmla="*/ 0 h 4114800"/>
              <a:gd name="connsiteX0" fmla="*/ 2248163 w 2248163"/>
              <a:gd name="connsiteY0" fmla="*/ 4114800 h 4114800"/>
              <a:gd name="connsiteX1" fmla="*/ 209813 w 2248163"/>
              <a:gd name="connsiteY1" fmla="*/ 3609975 h 4114800"/>
              <a:gd name="connsiteX2" fmla="*/ 286013 w 2248163"/>
              <a:gd name="connsiteY2" fmla="*/ 1085850 h 4114800"/>
              <a:gd name="connsiteX3" fmla="*/ 343163 w 2248163"/>
              <a:gd name="connsiteY3" fmla="*/ 0 h 4114800"/>
              <a:gd name="connsiteX0" fmla="*/ 2362151 w 2362151"/>
              <a:gd name="connsiteY0" fmla="*/ 4114800 h 4114800"/>
              <a:gd name="connsiteX1" fmla="*/ 323801 w 2362151"/>
              <a:gd name="connsiteY1" fmla="*/ 3609975 h 4114800"/>
              <a:gd name="connsiteX2" fmla="*/ 400001 w 2362151"/>
              <a:gd name="connsiteY2" fmla="*/ 1085850 h 4114800"/>
              <a:gd name="connsiteX3" fmla="*/ 457151 w 2362151"/>
              <a:gd name="connsiteY3" fmla="*/ 0 h 4114800"/>
              <a:gd name="connsiteX0" fmla="*/ 2362151 w 2362151"/>
              <a:gd name="connsiteY0" fmla="*/ 4114800 h 4124868"/>
              <a:gd name="connsiteX1" fmla="*/ 323801 w 2362151"/>
              <a:gd name="connsiteY1" fmla="*/ 3609975 h 4124868"/>
              <a:gd name="connsiteX2" fmla="*/ 400001 w 2362151"/>
              <a:gd name="connsiteY2" fmla="*/ 1085850 h 4124868"/>
              <a:gd name="connsiteX3" fmla="*/ 457151 w 2362151"/>
              <a:gd name="connsiteY3" fmla="*/ 0 h 4124868"/>
              <a:gd name="connsiteX0" fmla="*/ 2211214 w 2211214"/>
              <a:gd name="connsiteY0" fmla="*/ 4000500 h 4031236"/>
              <a:gd name="connsiteX1" fmla="*/ 134764 w 2211214"/>
              <a:gd name="connsiteY1" fmla="*/ 3609975 h 4031236"/>
              <a:gd name="connsiteX2" fmla="*/ 210964 w 2211214"/>
              <a:gd name="connsiteY2" fmla="*/ 1085850 h 4031236"/>
              <a:gd name="connsiteX3" fmla="*/ 268114 w 2211214"/>
              <a:gd name="connsiteY3" fmla="*/ 0 h 4031236"/>
              <a:gd name="connsiteX0" fmla="*/ 2211214 w 2211214"/>
              <a:gd name="connsiteY0" fmla="*/ 4000500 h 4010310"/>
              <a:gd name="connsiteX1" fmla="*/ 134764 w 2211214"/>
              <a:gd name="connsiteY1" fmla="*/ 3609975 h 4010310"/>
              <a:gd name="connsiteX2" fmla="*/ 210964 w 2211214"/>
              <a:gd name="connsiteY2" fmla="*/ 1085850 h 4010310"/>
              <a:gd name="connsiteX3" fmla="*/ 268114 w 2211214"/>
              <a:gd name="connsiteY3" fmla="*/ 0 h 4010310"/>
              <a:gd name="connsiteX0" fmla="*/ 2205865 w 2205865"/>
              <a:gd name="connsiteY0" fmla="*/ 4000500 h 4006847"/>
              <a:gd name="connsiteX1" fmla="*/ 129415 w 2205865"/>
              <a:gd name="connsiteY1" fmla="*/ 3609975 h 4006847"/>
              <a:gd name="connsiteX2" fmla="*/ 224665 w 2205865"/>
              <a:gd name="connsiteY2" fmla="*/ 1219200 h 4006847"/>
              <a:gd name="connsiteX3" fmla="*/ 262765 w 2205865"/>
              <a:gd name="connsiteY3" fmla="*/ 0 h 400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865" h="4006847">
                <a:moveTo>
                  <a:pt x="2205865" y="4000500"/>
                </a:moveTo>
                <a:cubicBezTo>
                  <a:pt x="1459343" y="4005660"/>
                  <a:pt x="459615" y="4073525"/>
                  <a:pt x="129415" y="3609975"/>
                </a:cubicBezTo>
                <a:cubicBezTo>
                  <a:pt x="-200785" y="3146425"/>
                  <a:pt x="202440" y="1820862"/>
                  <a:pt x="224665" y="1219200"/>
                </a:cubicBezTo>
                <a:cubicBezTo>
                  <a:pt x="246890" y="617538"/>
                  <a:pt x="263558" y="281781"/>
                  <a:pt x="262765" y="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олилиния 91"/>
          <p:cNvSpPr/>
          <p:nvPr/>
        </p:nvSpPr>
        <p:spPr>
          <a:xfrm>
            <a:off x="1127082" y="691546"/>
            <a:ext cx="1411300" cy="1891567"/>
          </a:xfrm>
          <a:custGeom>
            <a:avLst/>
            <a:gdLst>
              <a:gd name="connsiteX0" fmla="*/ 1393340 w 1393340"/>
              <a:gd name="connsiteY0" fmla="*/ 1885950 h 1890712"/>
              <a:gd name="connsiteX1" fmla="*/ 612290 w 1393340"/>
              <a:gd name="connsiteY1" fmla="*/ 1762125 h 1890712"/>
              <a:gd name="connsiteX2" fmla="*/ 212240 w 1393340"/>
              <a:gd name="connsiteY2" fmla="*/ 1028700 h 1890712"/>
              <a:gd name="connsiteX3" fmla="*/ 21740 w 1393340"/>
              <a:gd name="connsiteY3" fmla="*/ 238125 h 1890712"/>
              <a:gd name="connsiteX4" fmla="*/ 12215 w 1393340"/>
              <a:gd name="connsiteY4" fmla="*/ 0 h 1890712"/>
              <a:gd name="connsiteX0" fmla="*/ 1384605 w 1384605"/>
              <a:gd name="connsiteY0" fmla="*/ 1885950 h 1890712"/>
              <a:gd name="connsiteX1" fmla="*/ 603555 w 1384605"/>
              <a:gd name="connsiteY1" fmla="*/ 1762125 h 1890712"/>
              <a:gd name="connsiteX2" fmla="*/ 203505 w 1384605"/>
              <a:gd name="connsiteY2" fmla="*/ 1028700 h 1890712"/>
              <a:gd name="connsiteX3" fmla="*/ 44755 w 1384605"/>
              <a:gd name="connsiteY3" fmla="*/ 523875 h 1890712"/>
              <a:gd name="connsiteX4" fmla="*/ 3480 w 1384605"/>
              <a:gd name="connsiteY4" fmla="*/ 0 h 1890712"/>
              <a:gd name="connsiteX0" fmla="*/ 1381125 w 1381125"/>
              <a:gd name="connsiteY0" fmla="*/ 1885950 h 1890712"/>
              <a:gd name="connsiteX1" fmla="*/ 600075 w 1381125"/>
              <a:gd name="connsiteY1" fmla="*/ 1762125 h 1890712"/>
              <a:gd name="connsiteX2" fmla="*/ 200025 w 1381125"/>
              <a:gd name="connsiteY2" fmla="*/ 1028700 h 1890712"/>
              <a:gd name="connsiteX3" fmla="*/ 41275 w 1381125"/>
              <a:gd name="connsiteY3" fmla="*/ 523875 h 1890712"/>
              <a:gd name="connsiteX4" fmla="*/ 0 w 1381125"/>
              <a:gd name="connsiteY4" fmla="*/ 0 h 1890712"/>
              <a:gd name="connsiteX0" fmla="*/ 1384604 w 1384604"/>
              <a:gd name="connsiteY0" fmla="*/ 1885950 h 1890712"/>
              <a:gd name="connsiteX1" fmla="*/ 603554 w 1384604"/>
              <a:gd name="connsiteY1" fmla="*/ 1762125 h 1890712"/>
              <a:gd name="connsiteX2" fmla="*/ 203504 w 1384604"/>
              <a:gd name="connsiteY2" fmla="*/ 1028700 h 1890712"/>
              <a:gd name="connsiteX3" fmla="*/ 44754 w 1384604"/>
              <a:gd name="connsiteY3" fmla="*/ 523875 h 1890712"/>
              <a:gd name="connsiteX4" fmla="*/ 3479 w 1384604"/>
              <a:gd name="connsiteY4" fmla="*/ 0 h 1890712"/>
              <a:gd name="connsiteX0" fmla="*/ 1384604 w 1384604"/>
              <a:gd name="connsiteY0" fmla="*/ 1885950 h 1891342"/>
              <a:gd name="connsiteX1" fmla="*/ 603554 w 1384604"/>
              <a:gd name="connsiteY1" fmla="*/ 1762125 h 1891342"/>
              <a:gd name="connsiteX2" fmla="*/ 161170 w 1384604"/>
              <a:gd name="connsiteY2" fmla="*/ 1003300 h 1891342"/>
              <a:gd name="connsiteX3" fmla="*/ 44754 w 1384604"/>
              <a:gd name="connsiteY3" fmla="*/ 523875 h 1891342"/>
              <a:gd name="connsiteX4" fmla="*/ 3479 w 1384604"/>
              <a:gd name="connsiteY4" fmla="*/ 0 h 1891342"/>
              <a:gd name="connsiteX0" fmla="*/ 1387517 w 1387517"/>
              <a:gd name="connsiteY0" fmla="*/ 1885950 h 1891342"/>
              <a:gd name="connsiteX1" fmla="*/ 606467 w 1387517"/>
              <a:gd name="connsiteY1" fmla="*/ 1762125 h 1891342"/>
              <a:gd name="connsiteX2" fmla="*/ 164083 w 1387517"/>
              <a:gd name="connsiteY2" fmla="*/ 1003300 h 1891342"/>
              <a:gd name="connsiteX3" fmla="*/ 30734 w 1387517"/>
              <a:gd name="connsiteY3" fmla="*/ 600075 h 1891342"/>
              <a:gd name="connsiteX4" fmla="*/ 6392 w 1387517"/>
              <a:gd name="connsiteY4" fmla="*/ 0 h 1891342"/>
              <a:gd name="connsiteX0" fmla="*/ 1387517 w 1387517"/>
              <a:gd name="connsiteY0" fmla="*/ 1885950 h 1891567"/>
              <a:gd name="connsiteX1" fmla="*/ 606467 w 1387517"/>
              <a:gd name="connsiteY1" fmla="*/ 1762125 h 1891567"/>
              <a:gd name="connsiteX2" fmla="*/ 181017 w 1387517"/>
              <a:gd name="connsiteY2" fmla="*/ 994833 h 1891567"/>
              <a:gd name="connsiteX3" fmla="*/ 30734 w 1387517"/>
              <a:gd name="connsiteY3" fmla="*/ 600075 h 1891567"/>
              <a:gd name="connsiteX4" fmla="*/ 6392 w 1387517"/>
              <a:gd name="connsiteY4" fmla="*/ 0 h 189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517" h="1891567">
                <a:moveTo>
                  <a:pt x="1387517" y="1885950"/>
                </a:moveTo>
                <a:cubicBezTo>
                  <a:pt x="1095417" y="1895475"/>
                  <a:pt x="807550" y="1910645"/>
                  <a:pt x="606467" y="1762125"/>
                </a:cubicBezTo>
                <a:cubicBezTo>
                  <a:pt x="405384" y="1613606"/>
                  <a:pt x="276972" y="1188508"/>
                  <a:pt x="181017" y="994833"/>
                </a:cubicBezTo>
                <a:cubicBezTo>
                  <a:pt x="85062" y="801158"/>
                  <a:pt x="64071" y="771525"/>
                  <a:pt x="30734" y="600075"/>
                </a:cubicBezTo>
                <a:cubicBezTo>
                  <a:pt x="-2603" y="428625"/>
                  <a:pt x="-5514" y="350837"/>
                  <a:pt x="6392" y="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3118991" y="3270165"/>
            <a:ext cx="576063" cy="963854"/>
            <a:chOff x="6448572" y="2503824"/>
            <a:chExt cx="576063" cy="963854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6448572" y="3363341"/>
              <a:ext cx="576063" cy="104337"/>
            </a:xfrm>
            <a:prstGeom prst="roundRect">
              <a:avLst>
                <a:gd name="adj" fmla="val 238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Скругленный прямоугольник 38"/>
            <p:cNvSpPr/>
            <p:nvPr/>
          </p:nvSpPr>
          <p:spPr>
            <a:xfrm>
              <a:off x="6448572" y="3148461"/>
              <a:ext cx="576063" cy="104337"/>
            </a:xfrm>
            <a:prstGeom prst="roundRect">
              <a:avLst>
                <a:gd name="adj" fmla="val 238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Скругленный прямоугольник 39"/>
            <p:cNvSpPr/>
            <p:nvPr/>
          </p:nvSpPr>
          <p:spPr>
            <a:xfrm>
              <a:off x="6448572" y="2933582"/>
              <a:ext cx="576063" cy="104337"/>
            </a:xfrm>
            <a:prstGeom prst="roundRect">
              <a:avLst>
                <a:gd name="adj" fmla="val 238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Скругленный прямоугольник 40"/>
            <p:cNvSpPr/>
            <p:nvPr/>
          </p:nvSpPr>
          <p:spPr>
            <a:xfrm>
              <a:off x="6448572" y="2718703"/>
              <a:ext cx="576063" cy="104337"/>
            </a:xfrm>
            <a:prstGeom prst="roundRect">
              <a:avLst>
                <a:gd name="adj" fmla="val 238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Скругленный прямоугольник 41"/>
            <p:cNvSpPr/>
            <p:nvPr/>
          </p:nvSpPr>
          <p:spPr>
            <a:xfrm>
              <a:off x="6448572" y="2503824"/>
              <a:ext cx="576063" cy="104337"/>
            </a:xfrm>
            <a:prstGeom prst="roundRect">
              <a:avLst>
                <a:gd name="adj" fmla="val 238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631516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298800" y="130875"/>
            <a:ext cx="402866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ВОДИТЕЛИ И ПАССАЖИРЫ.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12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08018" y="4547816"/>
            <a:ext cx="3508197" cy="875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31643" y="2175247"/>
            <a:ext cx="3554293" cy="875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олилиния 8"/>
          <p:cNvSpPr/>
          <p:nvPr/>
        </p:nvSpPr>
        <p:spPr>
          <a:xfrm rot="10800000" flipV="1">
            <a:off x="3702040" y="4985328"/>
            <a:ext cx="2160240" cy="154823"/>
          </a:xfrm>
          <a:custGeom>
            <a:avLst/>
            <a:gdLst>
              <a:gd name="connsiteX0" fmla="*/ 1207654 w 1207654"/>
              <a:gd name="connsiteY0" fmla="*/ 825500 h 856727"/>
              <a:gd name="connsiteX1" fmla="*/ 350404 w 1207654"/>
              <a:gd name="connsiteY1" fmla="*/ 819150 h 856727"/>
              <a:gd name="connsiteX2" fmla="*/ 7504 w 1207654"/>
              <a:gd name="connsiteY2" fmla="*/ 450850 h 856727"/>
              <a:gd name="connsiteX3" fmla="*/ 147204 w 1207654"/>
              <a:gd name="connsiteY3" fmla="*/ 0 h 856727"/>
              <a:gd name="connsiteX0" fmla="*/ 1223674 w 1223674"/>
              <a:gd name="connsiteY0" fmla="*/ 622300 h 653527"/>
              <a:gd name="connsiteX1" fmla="*/ 366424 w 1223674"/>
              <a:gd name="connsiteY1" fmla="*/ 615950 h 653527"/>
              <a:gd name="connsiteX2" fmla="*/ 23524 w 1223674"/>
              <a:gd name="connsiteY2" fmla="*/ 247650 h 653527"/>
              <a:gd name="connsiteX3" fmla="*/ 87024 w 1223674"/>
              <a:gd name="connsiteY3" fmla="*/ 0 h 653527"/>
              <a:gd name="connsiteX0" fmla="*/ 1200150 w 1200150"/>
              <a:gd name="connsiteY0" fmla="*/ 374650 h 405877"/>
              <a:gd name="connsiteX1" fmla="*/ 342900 w 1200150"/>
              <a:gd name="connsiteY1" fmla="*/ 368300 h 405877"/>
              <a:gd name="connsiteX2" fmla="*/ 0 w 1200150"/>
              <a:gd name="connsiteY2" fmla="*/ 0 h 405877"/>
              <a:gd name="connsiteX0" fmla="*/ 1521884 w 1521884"/>
              <a:gd name="connsiteY0" fmla="*/ 61384 h 74484"/>
              <a:gd name="connsiteX1" fmla="*/ 664634 w 1521884"/>
              <a:gd name="connsiteY1" fmla="*/ 55034 h 74484"/>
              <a:gd name="connsiteX2" fmla="*/ 0 w 1521884"/>
              <a:gd name="connsiteY2" fmla="*/ 0 h 74484"/>
              <a:gd name="connsiteX0" fmla="*/ 1521884 w 1521884"/>
              <a:gd name="connsiteY0" fmla="*/ 62100 h 75200"/>
              <a:gd name="connsiteX1" fmla="*/ 664634 w 1521884"/>
              <a:gd name="connsiteY1" fmla="*/ 55750 h 75200"/>
              <a:gd name="connsiteX2" fmla="*/ 0 w 1521884"/>
              <a:gd name="connsiteY2" fmla="*/ 716 h 75200"/>
              <a:gd name="connsiteX0" fmla="*/ 1521884 w 1521884"/>
              <a:gd name="connsiteY0" fmla="*/ 61882 h 86807"/>
              <a:gd name="connsiteX1" fmla="*/ 732367 w 1521884"/>
              <a:gd name="connsiteY1" fmla="*/ 80932 h 86807"/>
              <a:gd name="connsiteX2" fmla="*/ 0 w 1521884"/>
              <a:gd name="connsiteY2" fmla="*/ 498 h 86807"/>
              <a:gd name="connsiteX0" fmla="*/ 1615018 w 1615018"/>
              <a:gd name="connsiteY0" fmla="*/ 61882 h 86807"/>
              <a:gd name="connsiteX1" fmla="*/ 732367 w 1615018"/>
              <a:gd name="connsiteY1" fmla="*/ 80932 h 86807"/>
              <a:gd name="connsiteX2" fmla="*/ 0 w 1615018"/>
              <a:gd name="connsiteY2" fmla="*/ 498 h 86807"/>
              <a:gd name="connsiteX0" fmla="*/ 1615018 w 1615018"/>
              <a:gd name="connsiteY0" fmla="*/ 61882 h 83949"/>
              <a:gd name="connsiteX1" fmla="*/ 732367 w 1615018"/>
              <a:gd name="connsiteY1" fmla="*/ 80932 h 83949"/>
              <a:gd name="connsiteX2" fmla="*/ 0 w 1615018"/>
              <a:gd name="connsiteY2" fmla="*/ 498 h 83949"/>
              <a:gd name="connsiteX0" fmla="*/ 1581151 w 1581151"/>
              <a:gd name="connsiteY0" fmla="*/ 146318 h 174239"/>
              <a:gd name="connsiteX1" fmla="*/ 698500 w 1581151"/>
              <a:gd name="connsiteY1" fmla="*/ 165368 h 174239"/>
              <a:gd name="connsiteX2" fmla="*/ 0 w 1581151"/>
              <a:gd name="connsiteY2" fmla="*/ 268 h 174239"/>
              <a:gd name="connsiteX0" fmla="*/ 1581151 w 1581151"/>
              <a:gd name="connsiteY0" fmla="*/ 146050 h 173971"/>
              <a:gd name="connsiteX1" fmla="*/ 698500 w 1581151"/>
              <a:gd name="connsiteY1" fmla="*/ 165100 h 173971"/>
              <a:gd name="connsiteX2" fmla="*/ 0 w 1581151"/>
              <a:gd name="connsiteY2" fmla="*/ 0 h 173971"/>
              <a:gd name="connsiteX0" fmla="*/ 1422401 w 1422401"/>
              <a:gd name="connsiteY0" fmla="*/ 165100 h 180189"/>
              <a:gd name="connsiteX1" fmla="*/ 698500 w 1422401"/>
              <a:gd name="connsiteY1" fmla="*/ 165100 h 180189"/>
              <a:gd name="connsiteX2" fmla="*/ 0 w 1422401"/>
              <a:gd name="connsiteY2" fmla="*/ 0 h 180189"/>
              <a:gd name="connsiteX0" fmla="*/ 1422401 w 1422401"/>
              <a:gd name="connsiteY0" fmla="*/ 165100 h 182173"/>
              <a:gd name="connsiteX1" fmla="*/ 698500 w 1422401"/>
              <a:gd name="connsiteY1" fmla="*/ 165100 h 182173"/>
              <a:gd name="connsiteX2" fmla="*/ 0 w 1422401"/>
              <a:gd name="connsiteY2" fmla="*/ 0 h 182173"/>
              <a:gd name="connsiteX0" fmla="*/ 1784351 w 1784351"/>
              <a:gd name="connsiteY0" fmla="*/ 196850 h 203937"/>
              <a:gd name="connsiteX1" fmla="*/ 698500 w 1784351"/>
              <a:gd name="connsiteY1" fmla="*/ 165100 h 203937"/>
              <a:gd name="connsiteX2" fmla="*/ 0 w 1784351"/>
              <a:gd name="connsiteY2" fmla="*/ 0 h 203937"/>
              <a:gd name="connsiteX0" fmla="*/ 1784351 w 1784351"/>
              <a:gd name="connsiteY0" fmla="*/ 196850 h 196850"/>
              <a:gd name="connsiteX1" fmla="*/ 698500 w 1784351"/>
              <a:gd name="connsiteY1" fmla="*/ 165100 h 196850"/>
              <a:gd name="connsiteX2" fmla="*/ 0 w 1784351"/>
              <a:gd name="connsiteY2" fmla="*/ 0 h 196850"/>
              <a:gd name="connsiteX0" fmla="*/ 1651001 w 1651001"/>
              <a:gd name="connsiteY0" fmla="*/ 165100 h 176984"/>
              <a:gd name="connsiteX1" fmla="*/ 698500 w 1651001"/>
              <a:gd name="connsiteY1" fmla="*/ 165100 h 176984"/>
              <a:gd name="connsiteX2" fmla="*/ 0 w 1651001"/>
              <a:gd name="connsiteY2" fmla="*/ 0 h 176984"/>
              <a:gd name="connsiteX0" fmla="*/ 1651001 w 1651001"/>
              <a:gd name="connsiteY0" fmla="*/ 165100 h 178458"/>
              <a:gd name="connsiteX1" fmla="*/ 698500 w 1651001"/>
              <a:gd name="connsiteY1" fmla="*/ 165100 h 178458"/>
              <a:gd name="connsiteX2" fmla="*/ 0 w 1651001"/>
              <a:gd name="connsiteY2" fmla="*/ 0 h 17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1" h="178458">
                <a:moveTo>
                  <a:pt x="1651001" y="165100"/>
                </a:moveTo>
                <a:cubicBezTo>
                  <a:pt x="1102255" y="169863"/>
                  <a:pt x="973667" y="192617"/>
                  <a:pt x="698500" y="165100"/>
                </a:cubicBezTo>
                <a:cubicBezTo>
                  <a:pt x="423333" y="137583"/>
                  <a:pt x="571501" y="9526"/>
                  <a:pt x="0" y="0"/>
                </a:cubicBezTo>
              </a:path>
            </a:pathLst>
          </a:cu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олилиния 9"/>
          <p:cNvSpPr/>
          <p:nvPr/>
        </p:nvSpPr>
        <p:spPr>
          <a:xfrm rot="10800000">
            <a:off x="3687307" y="4806869"/>
            <a:ext cx="2160240" cy="178458"/>
          </a:xfrm>
          <a:custGeom>
            <a:avLst/>
            <a:gdLst>
              <a:gd name="connsiteX0" fmla="*/ 1207654 w 1207654"/>
              <a:gd name="connsiteY0" fmla="*/ 825500 h 856727"/>
              <a:gd name="connsiteX1" fmla="*/ 350404 w 1207654"/>
              <a:gd name="connsiteY1" fmla="*/ 819150 h 856727"/>
              <a:gd name="connsiteX2" fmla="*/ 7504 w 1207654"/>
              <a:gd name="connsiteY2" fmla="*/ 450850 h 856727"/>
              <a:gd name="connsiteX3" fmla="*/ 147204 w 1207654"/>
              <a:gd name="connsiteY3" fmla="*/ 0 h 856727"/>
              <a:gd name="connsiteX0" fmla="*/ 1223674 w 1223674"/>
              <a:gd name="connsiteY0" fmla="*/ 622300 h 653527"/>
              <a:gd name="connsiteX1" fmla="*/ 366424 w 1223674"/>
              <a:gd name="connsiteY1" fmla="*/ 615950 h 653527"/>
              <a:gd name="connsiteX2" fmla="*/ 23524 w 1223674"/>
              <a:gd name="connsiteY2" fmla="*/ 247650 h 653527"/>
              <a:gd name="connsiteX3" fmla="*/ 87024 w 1223674"/>
              <a:gd name="connsiteY3" fmla="*/ 0 h 653527"/>
              <a:gd name="connsiteX0" fmla="*/ 1200150 w 1200150"/>
              <a:gd name="connsiteY0" fmla="*/ 374650 h 405877"/>
              <a:gd name="connsiteX1" fmla="*/ 342900 w 1200150"/>
              <a:gd name="connsiteY1" fmla="*/ 368300 h 405877"/>
              <a:gd name="connsiteX2" fmla="*/ 0 w 1200150"/>
              <a:gd name="connsiteY2" fmla="*/ 0 h 405877"/>
              <a:gd name="connsiteX0" fmla="*/ 1521884 w 1521884"/>
              <a:gd name="connsiteY0" fmla="*/ 61384 h 74484"/>
              <a:gd name="connsiteX1" fmla="*/ 664634 w 1521884"/>
              <a:gd name="connsiteY1" fmla="*/ 55034 h 74484"/>
              <a:gd name="connsiteX2" fmla="*/ 0 w 1521884"/>
              <a:gd name="connsiteY2" fmla="*/ 0 h 74484"/>
              <a:gd name="connsiteX0" fmla="*/ 1521884 w 1521884"/>
              <a:gd name="connsiteY0" fmla="*/ 62100 h 75200"/>
              <a:gd name="connsiteX1" fmla="*/ 664634 w 1521884"/>
              <a:gd name="connsiteY1" fmla="*/ 55750 h 75200"/>
              <a:gd name="connsiteX2" fmla="*/ 0 w 1521884"/>
              <a:gd name="connsiteY2" fmla="*/ 716 h 75200"/>
              <a:gd name="connsiteX0" fmla="*/ 1521884 w 1521884"/>
              <a:gd name="connsiteY0" fmla="*/ 61882 h 86807"/>
              <a:gd name="connsiteX1" fmla="*/ 732367 w 1521884"/>
              <a:gd name="connsiteY1" fmla="*/ 80932 h 86807"/>
              <a:gd name="connsiteX2" fmla="*/ 0 w 1521884"/>
              <a:gd name="connsiteY2" fmla="*/ 498 h 86807"/>
              <a:gd name="connsiteX0" fmla="*/ 1615018 w 1615018"/>
              <a:gd name="connsiteY0" fmla="*/ 61882 h 86807"/>
              <a:gd name="connsiteX1" fmla="*/ 732367 w 1615018"/>
              <a:gd name="connsiteY1" fmla="*/ 80932 h 86807"/>
              <a:gd name="connsiteX2" fmla="*/ 0 w 1615018"/>
              <a:gd name="connsiteY2" fmla="*/ 498 h 86807"/>
              <a:gd name="connsiteX0" fmla="*/ 1615018 w 1615018"/>
              <a:gd name="connsiteY0" fmla="*/ 61882 h 83949"/>
              <a:gd name="connsiteX1" fmla="*/ 732367 w 1615018"/>
              <a:gd name="connsiteY1" fmla="*/ 80932 h 83949"/>
              <a:gd name="connsiteX2" fmla="*/ 0 w 1615018"/>
              <a:gd name="connsiteY2" fmla="*/ 498 h 83949"/>
              <a:gd name="connsiteX0" fmla="*/ 1581151 w 1581151"/>
              <a:gd name="connsiteY0" fmla="*/ 146318 h 174239"/>
              <a:gd name="connsiteX1" fmla="*/ 698500 w 1581151"/>
              <a:gd name="connsiteY1" fmla="*/ 165368 h 174239"/>
              <a:gd name="connsiteX2" fmla="*/ 0 w 1581151"/>
              <a:gd name="connsiteY2" fmla="*/ 268 h 174239"/>
              <a:gd name="connsiteX0" fmla="*/ 1581151 w 1581151"/>
              <a:gd name="connsiteY0" fmla="*/ 146050 h 173971"/>
              <a:gd name="connsiteX1" fmla="*/ 698500 w 1581151"/>
              <a:gd name="connsiteY1" fmla="*/ 165100 h 173971"/>
              <a:gd name="connsiteX2" fmla="*/ 0 w 1581151"/>
              <a:gd name="connsiteY2" fmla="*/ 0 h 173971"/>
              <a:gd name="connsiteX0" fmla="*/ 1422401 w 1422401"/>
              <a:gd name="connsiteY0" fmla="*/ 165100 h 180189"/>
              <a:gd name="connsiteX1" fmla="*/ 698500 w 1422401"/>
              <a:gd name="connsiteY1" fmla="*/ 165100 h 180189"/>
              <a:gd name="connsiteX2" fmla="*/ 0 w 1422401"/>
              <a:gd name="connsiteY2" fmla="*/ 0 h 180189"/>
              <a:gd name="connsiteX0" fmla="*/ 1422401 w 1422401"/>
              <a:gd name="connsiteY0" fmla="*/ 165100 h 182173"/>
              <a:gd name="connsiteX1" fmla="*/ 698500 w 1422401"/>
              <a:gd name="connsiteY1" fmla="*/ 165100 h 182173"/>
              <a:gd name="connsiteX2" fmla="*/ 0 w 1422401"/>
              <a:gd name="connsiteY2" fmla="*/ 0 h 182173"/>
              <a:gd name="connsiteX0" fmla="*/ 1784351 w 1784351"/>
              <a:gd name="connsiteY0" fmla="*/ 196850 h 203937"/>
              <a:gd name="connsiteX1" fmla="*/ 698500 w 1784351"/>
              <a:gd name="connsiteY1" fmla="*/ 165100 h 203937"/>
              <a:gd name="connsiteX2" fmla="*/ 0 w 1784351"/>
              <a:gd name="connsiteY2" fmla="*/ 0 h 203937"/>
              <a:gd name="connsiteX0" fmla="*/ 1784351 w 1784351"/>
              <a:gd name="connsiteY0" fmla="*/ 196850 h 196850"/>
              <a:gd name="connsiteX1" fmla="*/ 698500 w 1784351"/>
              <a:gd name="connsiteY1" fmla="*/ 165100 h 196850"/>
              <a:gd name="connsiteX2" fmla="*/ 0 w 1784351"/>
              <a:gd name="connsiteY2" fmla="*/ 0 h 196850"/>
              <a:gd name="connsiteX0" fmla="*/ 1651001 w 1651001"/>
              <a:gd name="connsiteY0" fmla="*/ 165100 h 176984"/>
              <a:gd name="connsiteX1" fmla="*/ 698500 w 1651001"/>
              <a:gd name="connsiteY1" fmla="*/ 165100 h 176984"/>
              <a:gd name="connsiteX2" fmla="*/ 0 w 1651001"/>
              <a:gd name="connsiteY2" fmla="*/ 0 h 176984"/>
              <a:gd name="connsiteX0" fmla="*/ 1651001 w 1651001"/>
              <a:gd name="connsiteY0" fmla="*/ 165100 h 178458"/>
              <a:gd name="connsiteX1" fmla="*/ 698500 w 1651001"/>
              <a:gd name="connsiteY1" fmla="*/ 165100 h 178458"/>
              <a:gd name="connsiteX2" fmla="*/ 0 w 1651001"/>
              <a:gd name="connsiteY2" fmla="*/ 0 h 17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1" h="178458">
                <a:moveTo>
                  <a:pt x="1651001" y="165100"/>
                </a:moveTo>
                <a:cubicBezTo>
                  <a:pt x="1102255" y="169863"/>
                  <a:pt x="973667" y="192617"/>
                  <a:pt x="698500" y="165100"/>
                </a:cubicBezTo>
                <a:cubicBezTo>
                  <a:pt x="423333" y="137583"/>
                  <a:pt x="571501" y="9526"/>
                  <a:pt x="0" y="0"/>
                </a:cubicBezTo>
              </a:path>
            </a:pathLst>
          </a:cu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 descr="Bus side view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48" y="441082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b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48" y="4500823"/>
            <a:ext cx="306046" cy="3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lavkoNV\Desktop\Картинки\noun_98017_cc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7" b="26889"/>
          <a:stretch/>
        </p:blipFill>
        <p:spPr bwMode="auto">
          <a:xfrm>
            <a:off x="3983654" y="4408786"/>
            <a:ext cx="662122" cy="4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Wifi signal tower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42" y="4234019"/>
            <a:ext cx="227673" cy="2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lavkoNV\Desktop\Картинки\noun_66277_cc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14"/>
          <a:stretch/>
        </p:blipFill>
        <p:spPr bwMode="auto">
          <a:xfrm rot="16200000">
            <a:off x="4482538" y="4507165"/>
            <a:ext cx="219250" cy="2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SlavkoNV\Desktop\Картинки\noun_633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5" y="4913002"/>
            <a:ext cx="208778" cy="20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4923431" y="5487615"/>
            <a:ext cx="1592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ОТКРЫТЫЕ ДАННЫЕ ПО ТРАНСПОРТУ НА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DATA.MOS.RU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26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НАБОРОВ ДАННЫХ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3640530" y="5350180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3294703" y="4725144"/>
            <a:ext cx="269185" cy="363177"/>
            <a:chOff x="2878439" y="4208010"/>
            <a:chExt cx="269185" cy="363177"/>
          </a:xfrm>
        </p:grpSpPr>
        <p:pic>
          <p:nvPicPr>
            <p:cNvPr id="3080" name="Picture 8" descr="Moscow metro logo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439" y="4208010"/>
              <a:ext cx="269185" cy="269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Прямая соединительная линия 10"/>
            <p:cNvCxnSpPr/>
            <p:nvPr/>
          </p:nvCxnSpPr>
          <p:spPr>
            <a:xfrm>
              <a:off x="3003505" y="4431014"/>
              <a:ext cx="0" cy="140173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4704834" y="3832368"/>
            <a:ext cx="733030" cy="872423"/>
            <a:chOff x="4199010" y="3832368"/>
            <a:chExt cx="733030" cy="872423"/>
          </a:xfrm>
        </p:grpSpPr>
        <p:pic>
          <p:nvPicPr>
            <p:cNvPr id="3083" name="Picture 11" descr="Mobile tower, IOS 7 interface symbol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010" y="3971761"/>
              <a:ext cx="733030" cy="73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Прямоугольник 25"/>
            <p:cNvSpPr/>
            <p:nvPr/>
          </p:nvSpPr>
          <p:spPr>
            <a:xfrm>
              <a:off x="4331683" y="3832368"/>
              <a:ext cx="5040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LTE/3G</a:t>
              </a:r>
              <a:endPara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1527382" y="5308180"/>
            <a:ext cx="1448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WI-FI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НА ТРАНСПОРТЕ (МЕТРО, АВТОБУСЫ, ТАКСИ)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2913145" y="4434583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3082986" y="3359938"/>
            <a:ext cx="2101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ГОРОДСКИЕ И КОММЕРЧЕСКИЕ МОБИЛЬНЫЕ ПРИЛОЖЕНИЯ – САМЫЙ ПОПУЛЯРНЫЙ СЕРВИС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YANDEX.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ПРОБКИ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4133527" y="3861288"/>
            <a:ext cx="0" cy="31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endCxn id="29" idx="0"/>
          </p:cNvCxnSpPr>
          <p:nvPr/>
        </p:nvCxnSpPr>
        <p:spPr>
          <a:xfrm>
            <a:off x="4133527" y="3111351"/>
            <a:ext cx="0" cy="24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1098696" y="3356992"/>
            <a:ext cx="1385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11</a:t>
            </a:r>
            <a:r>
              <a: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ТЫС. ЕДИНИЦ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УБОРОЧНОЙ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ТЕХНИКИ ОСНАЩЕНЫ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ГЛОНАСС 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2459979" y="3720196"/>
            <a:ext cx="156805" cy="15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2443833" y="3162135"/>
            <a:ext cx="189099" cy="21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 50"/>
          <p:cNvSpPr/>
          <p:nvPr/>
        </p:nvSpPr>
        <p:spPr>
          <a:xfrm flipV="1">
            <a:off x="3006219" y="2348880"/>
            <a:ext cx="2160240" cy="154823"/>
          </a:xfrm>
          <a:custGeom>
            <a:avLst/>
            <a:gdLst>
              <a:gd name="connsiteX0" fmla="*/ 1207654 w 1207654"/>
              <a:gd name="connsiteY0" fmla="*/ 825500 h 856727"/>
              <a:gd name="connsiteX1" fmla="*/ 350404 w 1207654"/>
              <a:gd name="connsiteY1" fmla="*/ 819150 h 856727"/>
              <a:gd name="connsiteX2" fmla="*/ 7504 w 1207654"/>
              <a:gd name="connsiteY2" fmla="*/ 450850 h 856727"/>
              <a:gd name="connsiteX3" fmla="*/ 147204 w 1207654"/>
              <a:gd name="connsiteY3" fmla="*/ 0 h 856727"/>
              <a:gd name="connsiteX0" fmla="*/ 1223674 w 1223674"/>
              <a:gd name="connsiteY0" fmla="*/ 622300 h 653527"/>
              <a:gd name="connsiteX1" fmla="*/ 366424 w 1223674"/>
              <a:gd name="connsiteY1" fmla="*/ 615950 h 653527"/>
              <a:gd name="connsiteX2" fmla="*/ 23524 w 1223674"/>
              <a:gd name="connsiteY2" fmla="*/ 247650 h 653527"/>
              <a:gd name="connsiteX3" fmla="*/ 87024 w 1223674"/>
              <a:gd name="connsiteY3" fmla="*/ 0 h 653527"/>
              <a:gd name="connsiteX0" fmla="*/ 1200150 w 1200150"/>
              <a:gd name="connsiteY0" fmla="*/ 374650 h 405877"/>
              <a:gd name="connsiteX1" fmla="*/ 342900 w 1200150"/>
              <a:gd name="connsiteY1" fmla="*/ 368300 h 405877"/>
              <a:gd name="connsiteX2" fmla="*/ 0 w 1200150"/>
              <a:gd name="connsiteY2" fmla="*/ 0 h 405877"/>
              <a:gd name="connsiteX0" fmla="*/ 1521884 w 1521884"/>
              <a:gd name="connsiteY0" fmla="*/ 61384 h 74484"/>
              <a:gd name="connsiteX1" fmla="*/ 664634 w 1521884"/>
              <a:gd name="connsiteY1" fmla="*/ 55034 h 74484"/>
              <a:gd name="connsiteX2" fmla="*/ 0 w 1521884"/>
              <a:gd name="connsiteY2" fmla="*/ 0 h 74484"/>
              <a:gd name="connsiteX0" fmla="*/ 1521884 w 1521884"/>
              <a:gd name="connsiteY0" fmla="*/ 62100 h 75200"/>
              <a:gd name="connsiteX1" fmla="*/ 664634 w 1521884"/>
              <a:gd name="connsiteY1" fmla="*/ 55750 h 75200"/>
              <a:gd name="connsiteX2" fmla="*/ 0 w 1521884"/>
              <a:gd name="connsiteY2" fmla="*/ 716 h 75200"/>
              <a:gd name="connsiteX0" fmla="*/ 1521884 w 1521884"/>
              <a:gd name="connsiteY0" fmla="*/ 61882 h 86807"/>
              <a:gd name="connsiteX1" fmla="*/ 732367 w 1521884"/>
              <a:gd name="connsiteY1" fmla="*/ 80932 h 86807"/>
              <a:gd name="connsiteX2" fmla="*/ 0 w 1521884"/>
              <a:gd name="connsiteY2" fmla="*/ 498 h 86807"/>
              <a:gd name="connsiteX0" fmla="*/ 1615018 w 1615018"/>
              <a:gd name="connsiteY0" fmla="*/ 61882 h 86807"/>
              <a:gd name="connsiteX1" fmla="*/ 732367 w 1615018"/>
              <a:gd name="connsiteY1" fmla="*/ 80932 h 86807"/>
              <a:gd name="connsiteX2" fmla="*/ 0 w 1615018"/>
              <a:gd name="connsiteY2" fmla="*/ 498 h 86807"/>
              <a:gd name="connsiteX0" fmla="*/ 1615018 w 1615018"/>
              <a:gd name="connsiteY0" fmla="*/ 61882 h 83949"/>
              <a:gd name="connsiteX1" fmla="*/ 732367 w 1615018"/>
              <a:gd name="connsiteY1" fmla="*/ 80932 h 83949"/>
              <a:gd name="connsiteX2" fmla="*/ 0 w 1615018"/>
              <a:gd name="connsiteY2" fmla="*/ 498 h 83949"/>
              <a:gd name="connsiteX0" fmla="*/ 1581151 w 1581151"/>
              <a:gd name="connsiteY0" fmla="*/ 146318 h 174239"/>
              <a:gd name="connsiteX1" fmla="*/ 698500 w 1581151"/>
              <a:gd name="connsiteY1" fmla="*/ 165368 h 174239"/>
              <a:gd name="connsiteX2" fmla="*/ 0 w 1581151"/>
              <a:gd name="connsiteY2" fmla="*/ 268 h 174239"/>
              <a:gd name="connsiteX0" fmla="*/ 1581151 w 1581151"/>
              <a:gd name="connsiteY0" fmla="*/ 146050 h 173971"/>
              <a:gd name="connsiteX1" fmla="*/ 698500 w 1581151"/>
              <a:gd name="connsiteY1" fmla="*/ 165100 h 173971"/>
              <a:gd name="connsiteX2" fmla="*/ 0 w 1581151"/>
              <a:gd name="connsiteY2" fmla="*/ 0 h 173971"/>
              <a:gd name="connsiteX0" fmla="*/ 1422401 w 1422401"/>
              <a:gd name="connsiteY0" fmla="*/ 165100 h 180189"/>
              <a:gd name="connsiteX1" fmla="*/ 698500 w 1422401"/>
              <a:gd name="connsiteY1" fmla="*/ 165100 h 180189"/>
              <a:gd name="connsiteX2" fmla="*/ 0 w 1422401"/>
              <a:gd name="connsiteY2" fmla="*/ 0 h 180189"/>
              <a:gd name="connsiteX0" fmla="*/ 1422401 w 1422401"/>
              <a:gd name="connsiteY0" fmla="*/ 165100 h 182173"/>
              <a:gd name="connsiteX1" fmla="*/ 698500 w 1422401"/>
              <a:gd name="connsiteY1" fmla="*/ 165100 h 182173"/>
              <a:gd name="connsiteX2" fmla="*/ 0 w 1422401"/>
              <a:gd name="connsiteY2" fmla="*/ 0 h 182173"/>
              <a:gd name="connsiteX0" fmla="*/ 1784351 w 1784351"/>
              <a:gd name="connsiteY0" fmla="*/ 196850 h 203937"/>
              <a:gd name="connsiteX1" fmla="*/ 698500 w 1784351"/>
              <a:gd name="connsiteY1" fmla="*/ 165100 h 203937"/>
              <a:gd name="connsiteX2" fmla="*/ 0 w 1784351"/>
              <a:gd name="connsiteY2" fmla="*/ 0 h 203937"/>
              <a:gd name="connsiteX0" fmla="*/ 1784351 w 1784351"/>
              <a:gd name="connsiteY0" fmla="*/ 196850 h 196850"/>
              <a:gd name="connsiteX1" fmla="*/ 698500 w 1784351"/>
              <a:gd name="connsiteY1" fmla="*/ 165100 h 196850"/>
              <a:gd name="connsiteX2" fmla="*/ 0 w 1784351"/>
              <a:gd name="connsiteY2" fmla="*/ 0 h 196850"/>
              <a:gd name="connsiteX0" fmla="*/ 1651001 w 1651001"/>
              <a:gd name="connsiteY0" fmla="*/ 165100 h 176984"/>
              <a:gd name="connsiteX1" fmla="*/ 698500 w 1651001"/>
              <a:gd name="connsiteY1" fmla="*/ 165100 h 176984"/>
              <a:gd name="connsiteX2" fmla="*/ 0 w 1651001"/>
              <a:gd name="connsiteY2" fmla="*/ 0 h 176984"/>
              <a:gd name="connsiteX0" fmla="*/ 1651001 w 1651001"/>
              <a:gd name="connsiteY0" fmla="*/ 165100 h 178458"/>
              <a:gd name="connsiteX1" fmla="*/ 698500 w 1651001"/>
              <a:gd name="connsiteY1" fmla="*/ 165100 h 178458"/>
              <a:gd name="connsiteX2" fmla="*/ 0 w 1651001"/>
              <a:gd name="connsiteY2" fmla="*/ 0 h 17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1" h="178458">
                <a:moveTo>
                  <a:pt x="1651001" y="165100"/>
                </a:moveTo>
                <a:cubicBezTo>
                  <a:pt x="1102255" y="169863"/>
                  <a:pt x="973667" y="192617"/>
                  <a:pt x="698500" y="165100"/>
                </a:cubicBezTo>
                <a:cubicBezTo>
                  <a:pt x="423333" y="137583"/>
                  <a:pt x="571501" y="9526"/>
                  <a:pt x="0" y="0"/>
                </a:cubicBezTo>
              </a:path>
            </a:pathLst>
          </a:cu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олилиния 51"/>
          <p:cNvSpPr/>
          <p:nvPr/>
        </p:nvSpPr>
        <p:spPr>
          <a:xfrm>
            <a:off x="3003504" y="2509432"/>
            <a:ext cx="2303523" cy="415511"/>
          </a:xfrm>
          <a:custGeom>
            <a:avLst/>
            <a:gdLst>
              <a:gd name="connsiteX0" fmla="*/ 1207654 w 1207654"/>
              <a:gd name="connsiteY0" fmla="*/ 825500 h 856727"/>
              <a:gd name="connsiteX1" fmla="*/ 350404 w 1207654"/>
              <a:gd name="connsiteY1" fmla="*/ 819150 h 856727"/>
              <a:gd name="connsiteX2" fmla="*/ 7504 w 1207654"/>
              <a:gd name="connsiteY2" fmla="*/ 450850 h 856727"/>
              <a:gd name="connsiteX3" fmla="*/ 147204 w 1207654"/>
              <a:gd name="connsiteY3" fmla="*/ 0 h 856727"/>
              <a:gd name="connsiteX0" fmla="*/ 1223674 w 1223674"/>
              <a:gd name="connsiteY0" fmla="*/ 622300 h 653527"/>
              <a:gd name="connsiteX1" fmla="*/ 366424 w 1223674"/>
              <a:gd name="connsiteY1" fmla="*/ 615950 h 653527"/>
              <a:gd name="connsiteX2" fmla="*/ 23524 w 1223674"/>
              <a:gd name="connsiteY2" fmla="*/ 247650 h 653527"/>
              <a:gd name="connsiteX3" fmla="*/ 87024 w 1223674"/>
              <a:gd name="connsiteY3" fmla="*/ 0 h 653527"/>
              <a:gd name="connsiteX0" fmla="*/ 1200150 w 1200150"/>
              <a:gd name="connsiteY0" fmla="*/ 374650 h 405877"/>
              <a:gd name="connsiteX1" fmla="*/ 342900 w 1200150"/>
              <a:gd name="connsiteY1" fmla="*/ 368300 h 405877"/>
              <a:gd name="connsiteX2" fmla="*/ 0 w 1200150"/>
              <a:gd name="connsiteY2" fmla="*/ 0 h 405877"/>
              <a:gd name="connsiteX0" fmla="*/ 1521884 w 1521884"/>
              <a:gd name="connsiteY0" fmla="*/ 61384 h 74484"/>
              <a:gd name="connsiteX1" fmla="*/ 664634 w 1521884"/>
              <a:gd name="connsiteY1" fmla="*/ 55034 h 74484"/>
              <a:gd name="connsiteX2" fmla="*/ 0 w 1521884"/>
              <a:gd name="connsiteY2" fmla="*/ 0 h 74484"/>
              <a:gd name="connsiteX0" fmla="*/ 1521884 w 1521884"/>
              <a:gd name="connsiteY0" fmla="*/ 62100 h 75200"/>
              <a:gd name="connsiteX1" fmla="*/ 664634 w 1521884"/>
              <a:gd name="connsiteY1" fmla="*/ 55750 h 75200"/>
              <a:gd name="connsiteX2" fmla="*/ 0 w 1521884"/>
              <a:gd name="connsiteY2" fmla="*/ 716 h 75200"/>
              <a:gd name="connsiteX0" fmla="*/ 1521884 w 1521884"/>
              <a:gd name="connsiteY0" fmla="*/ 61882 h 86807"/>
              <a:gd name="connsiteX1" fmla="*/ 732367 w 1521884"/>
              <a:gd name="connsiteY1" fmla="*/ 80932 h 86807"/>
              <a:gd name="connsiteX2" fmla="*/ 0 w 1521884"/>
              <a:gd name="connsiteY2" fmla="*/ 498 h 86807"/>
              <a:gd name="connsiteX0" fmla="*/ 1615018 w 1615018"/>
              <a:gd name="connsiteY0" fmla="*/ 61882 h 86807"/>
              <a:gd name="connsiteX1" fmla="*/ 732367 w 1615018"/>
              <a:gd name="connsiteY1" fmla="*/ 80932 h 86807"/>
              <a:gd name="connsiteX2" fmla="*/ 0 w 1615018"/>
              <a:gd name="connsiteY2" fmla="*/ 498 h 86807"/>
              <a:gd name="connsiteX0" fmla="*/ 1615018 w 1615018"/>
              <a:gd name="connsiteY0" fmla="*/ 61882 h 83949"/>
              <a:gd name="connsiteX1" fmla="*/ 732367 w 1615018"/>
              <a:gd name="connsiteY1" fmla="*/ 80932 h 83949"/>
              <a:gd name="connsiteX2" fmla="*/ 0 w 1615018"/>
              <a:gd name="connsiteY2" fmla="*/ 498 h 83949"/>
              <a:gd name="connsiteX0" fmla="*/ 1581151 w 1581151"/>
              <a:gd name="connsiteY0" fmla="*/ 146318 h 174239"/>
              <a:gd name="connsiteX1" fmla="*/ 698500 w 1581151"/>
              <a:gd name="connsiteY1" fmla="*/ 165368 h 174239"/>
              <a:gd name="connsiteX2" fmla="*/ 0 w 1581151"/>
              <a:gd name="connsiteY2" fmla="*/ 268 h 174239"/>
              <a:gd name="connsiteX0" fmla="*/ 1581151 w 1581151"/>
              <a:gd name="connsiteY0" fmla="*/ 146050 h 173971"/>
              <a:gd name="connsiteX1" fmla="*/ 698500 w 1581151"/>
              <a:gd name="connsiteY1" fmla="*/ 165100 h 173971"/>
              <a:gd name="connsiteX2" fmla="*/ 0 w 1581151"/>
              <a:gd name="connsiteY2" fmla="*/ 0 h 173971"/>
              <a:gd name="connsiteX0" fmla="*/ 1422401 w 1422401"/>
              <a:gd name="connsiteY0" fmla="*/ 165100 h 180189"/>
              <a:gd name="connsiteX1" fmla="*/ 698500 w 1422401"/>
              <a:gd name="connsiteY1" fmla="*/ 165100 h 180189"/>
              <a:gd name="connsiteX2" fmla="*/ 0 w 1422401"/>
              <a:gd name="connsiteY2" fmla="*/ 0 h 180189"/>
              <a:gd name="connsiteX0" fmla="*/ 1422401 w 1422401"/>
              <a:gd name="connsiteY0" fmla="*/ 165100 h 182173"/>
              <a:gd name="connsiteX1" fmla="*/ 698500 w 1422401"/>
              <a:gd name="connsiteY1" fmla="*/ 165100 h 182173"/>
              <a:gd name="connsiteX2" fmla="*/ 0 w 1422401"/>
              <a:gd name="connsiteY2" fmla="*/ 0 h 182173"/>
              <a:gd name="connsiteX0" fmla="*/ 1784351 w 1784351"/>
              <a:gd name="connsiteY0" fmla="*/ 196850 h 203937"/>
              <a:gd name="connsiteX1" fmla="*/ 698500 w 1784351"/>
              <a:gd name="connsiteY1" fmla="*/ 165100 h 203937"/>
              <a:gd name="connsiteX2" fmla="*/ 0 w 1784351"/>
              <a:gd name="connsiteY2" fmla="*/ 0 h 203937"/>
              <a:gd name="connsiteX0" fmla="*/ 1784351 w 1784351"/>
              <a:gd name="connsiteY0" fmla="*/ 196850 h 196850"/>
              <a:gd name="connsiteX1" fmla="*/ 698500 w 1784351"/>
              <a:gd name="connsiteY1" fmla="*/ 165100 h 196850"/>
              <a:gd name="connsiteX2" fmla="*/ 0 w 1784351"/>
              <a:gd name="connsiteY2" fmla="*/ 0 h 196850"/>
              <a:gd name="connsiteX0" fmla="*/ 1651001 w 1651001"/>
              <a:gd name="connsiteY0" fmla="*/ 165100 h 176984"/>
              <a:gd name="connsiteX1" fmla="*/ 698500 w 1651001"/>
              <a:gd name="connsiteY1" fmla="*/ 165100 h 176984"/>
              <a:gd name="connsiteX2" fmla="*/ 0 w 1651001"/>
              <a:gd name="connsiteY2" fmla="*/ 0 h 176984"/>
              <a:gd name="connsiteX0" fmla="*/ 1651001 w 1651001"/>
              <a:gd name="connsiteY0" fmla="*/ 165100 h 178458"/>
              <a:gd name="connsiteX1" fmla="*/ 698500 w 1651001"/>
              <a:gd name="connsiteY1" fmla="*/ 165100 h 178458"/>
              <a:gd name="connsiteX2" fmla="*/ 0 w 1651001"/>
              <a:gd name="connsiteY2" fmla="*/ 0 h 17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1" h="178458">
                <a:moveTo>
                  <a:pt x="1651001" y="165100"/>
                </a:moveTo>
                <a:cubicBezTo>
                  <a:pt x="1102255" y="169863"/>
                  <a:pt x="973667" y="192617"/>
                  <a:pt x="698500" y="165100"/>
                </a:cubicBezTo>
                <a:cubicBezTo>
                  <a:pt x="423333" y="137583"/>
                  <a:pt x="571501" y="9526"/>
                  <a:pt x="0" y="0"/>
                </a:cubicBezTo>
              </a:path>
            </a:pathLst>
          </a:cu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85" name="Picture 13" descr="Sedan car side view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669" y="2596618"/>
            <a:ext cx="435721" cy="43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3" descr="Sedan car side view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179" y="2569257"/>
            <a:ext cx="435721" cy="43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Прямая соединительная линия 55"/>
          <p:cNvCxnSpPr/>
          <p:nvPr/>
        </p:nvCxnSpPr>
        <p:spPr>
          <a:xfrm>
            <a:off x="5137043" y="5308180"/>
            <a:ext cx="156805" cy="15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2804839" y="5546472"/>
            <a:ext cx="1648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МОБИЛЬНЫЕ ПРИЛОЖЕНИЯ </a:t>
            </a:r>
          </a:p>
          <a:p>
            <a:pPr algn="ct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YANDEX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.МЕТРО,</a:t>
            </a:r>
            <a:r>
              <a:rPr lang="en-US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YANDEX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.ТРАНСПОРТ)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854401" y="1556792"/>
            <a:ext cx="1648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МОБИЛЬНЫЕ ПРИЛОЖЕНИЯ </a:t>
            </a:r>
          </a:p>
          <a:p>
            <a:pPr algn="ct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ПАРКОВКИ МОСКВЫ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, </a:t>
            </a:r>
            <a:r>
              <a:rPr lang="en-US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YANDEX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.НАВИГАТОР,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YANDEX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.КАРТЫ)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3222244" y="2096218"/>
            <a:ext cx="156805" cy="15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9" name="Picture 17" descr="GPS map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62" y="2201520"/>
            <a:ext cx="307912" cy="3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Прямоугольник 60"/>
          <p:cNvSpPr/>
          <p:nvPr/>
        </p:nvSpPr>
        <p:spPr>
          <a:xfrm>
            <a:off x="5137043" y="1618812"/>
            <a:ext cx="3166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АНАЛИТИКА ПО ДОРОГАМ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: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САМЫЙ МЕДЛЕННЫЙ УЧАСТОК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Ш.ЭНТУЗИАСТОВ В ЦЕНТР (9 КМ/Ч)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САМЫЕ АВ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РИЙНЫЕ МЕСЯЦЫ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АВГУСТ, СЕНТЯБРЬ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2" name="Picture 13" descr="Sedan car side view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64" y="2197440"/>
            <a:ext cx="435721" cy="43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Прямая соединительная линия 62"/>
          <p:cNvCxnSpPr/>
          <p:nvPr/>
        </p:nvCxnSpPr>
        <p:spPr>
          <a:xfrm flipH="1">
            <a:off x="5212479" y="2112117"/>
            <a:ext cx="189099" cy="21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Группа 64"/>
          <p:cNvGrpSpPr/>
          <p:nvPr/>
        </p:nvGrpSpPr>
        <p:grpSpPr>
          <a:xfrm>
            <a:off x="3913280" y="1381852"/>
            <a:ext cx="733030" cy="872423"/>
            <a:chOff x="4199010" y="3832368"/>
            <a:chExt cx="733030" cy="872423"/>
          </a:xfrm>
        </p:grpSpPr>
        <p:pic>
          <p:nvPicPr>
            <p:cNvPr id="66" name="Picture 11" descr="Mobile tower, IOS 7 interface symbol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010" y="3971761"/>
              <a:ext cx="733030" cy="73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Прямоугольник 66"/>
            <p:cNvSpPr/>
            <p:nvPr/>
          </p:nvSpPr>
          <p:spPr>
            <a:xfrm>
              <a:off x="4331683" y="3832368"/>
              <a:ext cx="5040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LTE/3G</a:t>
              </a:r>
              <a:endPara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7467403" y="3668600"/>
            <a:ext cx="416965" cy="624496"/>
            <a:chOff x="6884680" y="3423316"/>
            <a:chExt cx="416965" cy="624496"/>
          </a:xfrm>
        </p:grpSpPr>
        <p:pic>
          <p:nvPicPr>
            <p:cNvPr id="3090" name="Picture 18" descr="C:\Users\SlavkoNV\Desktop\Картинки\noun_7802_cc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63"/>
            <a:stretch/>
          </p:blipFill>
          <p:spPr bwMode="auto">
            <a:xfrm>
              <a:off x="6884680" y="3423316"/>
              <a:ext cx="416965" cy="410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Прямая соединительная линия 77"/>
            <p:cNvCxnSpPr/>
            <p:nvPr/>
          </p:nvCxnSpPr>
          <p:spPr>
            <a:xfrm>
              <a:off x="7093162" y="3799225"/>
              <a:ext cx="0" cy="2485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92" name="Picture 20" descr="Trash bin outline with cover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46" y="2785307"/>
            <a:ext cx="219671" cy="21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Trash bin outline with cover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07" y="4523210"/>
            <a:ext cx="200100" cy="2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hristmas tree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71" y="4034177"/>
            <a:ext cx="590903" cy="59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5" descr="Christmas tree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80" y="2096218"/>
            <a:ext cx="590903" cy="59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5" descr="Christmas tree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979" y="2096217"/>
            <a:ext cx="590903" cy="59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SlavkoNV\Desktop\Картинки\Дом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624" y="2708920"/>
            <a:ext cx="647020" cy="5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51533" y="4626498"/>
            <a:ext cx="1589281" cy="17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3" descr="C:\Users\SlavkoNV\Desktop\Картинки\ДИТ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152" y="5387208"/>
            <a:ext cx="1467447" cy="92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2" descr="C:\Users\SlavkoNV\Desktop\Картинки\Арка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23" y="3718482"/>
            <a:ext cx="1372813" cy="86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9" descr="Pin in the map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24" y="4567192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9" descr="Pin in the map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76" y="2203199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Прямоугольник 104"/>
          <p:cNvSpPr/>
          <p:nvPr/>
        </p:nvSpPr>
        <p:spPr>
          <a:xfrm>
            <a:off x="1547664" y="692696"/>
            <a:ext cx="19219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ЖИТЕЛИ МОСКОВСКОГО РЕГИОНА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6348040" y="879913"/>
            <a:ext cx="2590146" cy="430887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КОНТРОЛЬ, АНАЛИЗ И ОПЕРАТИВНОСТЬ РЕШЕНИЯ ПРОБЛЕМ В ГОРОДЕ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07" name="Рисунок 1" descr="https://m1.behance.net/rendition/modules/51102823/disp/e6b3ed2ba302bf587e74a0e47bf9f84b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65000" y1="37667" x2="65000" y2="37667"/>
                        <a14:foregroundMark x1="59167" y1="38000" x2="59167" y2="38000"/>
                        <a14:foregroundMark x1="56500" y1="37000" x2="56500" y2="37000"/>
                        <a14:foregroundMark x1="82333" y1="75667" x2="82333" y2="75667"/>
                        <a14:foregroundMark x1="44000" y1="78333" x2="44000" y2="7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20"/>
          <a:stretch/>
        </p:blipFill>
        <p:spPr bwMode="auto">
          <a:xfrm>
            <a:off x="7908377" y="2083735"/>
            <a:ext cx="1124482" cy="10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23" descr="C:\Users\SlavkoNV\Desktop\Картинки\noun_35167_cc.png"/>
          <p:cNvPicPr>
            <a:picLocks noChangeAspect="1" noChangeArrowheads="1"/>
          </p:cNvPicPr>
          <p:nvPr/>
        </p:nvPicPr>
        <p:blipFill rotWithShape="1">
          <a:blip r:embed="rId2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t="3304" r="19666" b="27363"/>
          <a:stretch/>
        </p:blipFill>
        <p:spPr bwMode="auto">
          <a:xfrm>
            <a:off x="5874921" y="647081"/>
            <a:ext cx="538527" cy="7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9" descr="Pin in the map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06433" y="692696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361772" y="3068960"/>
            <a:ext cx="2402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АВТОКОД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AVTOKOD.MOS.RU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)</a:t>
            </a:r>
            <a:endParaRPr lang="en-US" sz="800" b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1,6 МЛН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ОБРАЩЕНИЙ К  ОН-ЛАЙН УСЛУГАМ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«АВТОИСТОРИЯ»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900 ТЫС.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«НАРУШЕНИЯ И ШТРАФЫ»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670 ТЫС.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6012160" y="2924944"/>
            <a:ext cx="156805" cy="15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052234" y="4061544"/>
            <a:ext cx="1923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10 ТЫС. МАРШРУТОВ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ПРОХОЖДЕНИЯ УБОРОЧНОЙ ТЕХНИКИ КОНТРОЛИРУЮТСЯ ОН-ЛАЙН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flipV="1">
            <a:off x="2813720" y="5140152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6660232" y="5117122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ОБЩЕСТВЕННЫЙ</a:t>
            </a:r>
          </a:p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ТРАНСПОРТ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6475758" y="2171502"/>
            <a:ext cx="1007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ЛИЧНЫЙ</a:t>
            </a:r>
          </a:p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ТРАНСПОРТ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87" name="Picture 6" descr="C:\Users\SlavkoNV\Desktop\Картинки\noun_77228_cc.png"/>
          <p:cNvPicPr>
            <a:picLocks noChangeAspect="1" noChangeArrowheads="1"/>
          </p:cNvPicPr>
          <p:nvPr/>
        </p:nvPicPr>
        <p:blipFill rotWithShape="1">
          <a:blip r:embed="rId2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86"/>
          <a:stretch/>
        </p:blipFill>
        <p:spPr bwMode="auto">
          <a:xfrm>
            <a:off x="3171889" y="5046436"/>
            <a:ext cx="319991" cy="25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808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4" y="4064583"/>
            <a:ext cx="1498455" cy="16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674721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298800" y="130875"/>
            <a:ext cx="476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ЖИТЕЛИ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МОСКОВСКОГО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РЕГИОНА.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13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74521" y="4535682"/>
            <a:ext cx="2088232" cy="1038965"/>
          </a:xfrm>
          <a:prstGeom prst="roundRect">
            <a:avLst>
              <a:gd name="adj" fmla="val 18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1641" y="1916832"/>
            <a:ext cx="1800200" cy="1224136"/>
          </a:xfrm>
          <a:prstGeom prst="roundRect">
            <a:avLst>
              <a:gd name="adj" fmla="val 18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98" name="Picture 2" descr="C:\Users\SlavkoNV\Desktop\Картинки\Вокзал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3615989"/>
            <a:ext cx="1702146" cy="6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5881090" y="4545027"/>
            <a:ext cx="269185" cy="363177"/>
            <a:chOff x="2878439" y="4208010"/>
            <a:chExt cx="269185" cy="363177"/>
          </a:xfrm>
        </p:grpSpPr>
        <p:pic>
          <p:nvPicPr>
            <p:cNvPr id="12" name="Picture 8" descr="Moscow metro logo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439" y="4208010"/>
              <a:ext cx="269185" cy="269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Прямая соединительная линия 12"/>
            <p:cNvCxnSpPr/>
            <p:nvPr/>
          </p:nvCxnSpPr>
          <p:spPr>
            <a:xfrm>
              <a:off x="3003505" y="4431014"/>
              <a:ext cx="0" cy="140173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1" name="Picture 5" descr="C:\Users\SlavkoNV\Desktop\Картинки\noun_17186_cc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3" b="33166"/>
          <a:stretch/>
        </p:blipFill>
        <p:spPr bwMode="auto">
          <a:xfrm>
            <a:off x="4364499" y="5163304"/>
            <a:ext cx="552992" cy="3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SlavkoNV\Desktop\Картинки\noun_17186_cc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3" b="33166"/>
          <a:stretch/>
        </p:blipFill>
        <p:spPr bwMode="auto">
          <a:xfrm flipH="1">
            <a:off x="5586878" y="5009840"/>
            <a:ext cx="552992" cy="3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4365703" y="4526215"/>
            <a:ext cx="504055" cy="415845"/>
            <a:chOff x="5025736" y="4385233"/>
            <a:chExt cx="504055" cy="415845"/>
          </a:xfrm>
        </p:grpSpPr>
        <p:pic>
          <p:nvPicPr>
            <p:cNvPr id="4102" name="Picture 6" descr="C:\Users\SlavkoNV\Desktop\Картинки\noun_77228_cc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86"/>
            <a:stretch/>
          </p:blipFill>
          <p:spPr bwMode="auto">
            <a:xfrm flipH="1">
              <a:off x="5136599" y="4385233"/>
              <a:ext cx="284662" cy="254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/>
            <p:cNvSpPr/>
            <p:nvPr/>
          </p:nvSpPr>
          <p:spPr>
            <a:xfrm>
              <a:off x="5025736" y="4585634"/>
              <a:ext cx="5040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8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ТПУ</a:t>
              </a:r>
              <a:endPara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pic>
        <p:nvPicPr>
          <p:cNvPr id="4103" name="Picture 7" descr="C:\Users\SlavkoNV\Desktop\Картинки\noun_14890_cc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13"/>
          <a:stretch/>
        </p:blipFill>
        <p:spPr bwMode="auto">
          <a:xfrm>
            <a:off x="4984007" y="4759098"/>
            <a:ext cx="469260" cy="43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Surveillance camer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48" y="5055164"/>
            <a:ext cx="184904" cy="1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2563354" y="5585222"/>
            <a:ext cx="1611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ВИДЕОНАБЛЮДЕНИЕ В ГОРОДЕ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142 ТЫС. КАМЕР В ЕЦХД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357302" y="3808726"/>
            <a:ext cx="1599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АНАЛИЗ ПАССАЖИРОПОТОКОВ И ПОТОКОВ ГОРОЖАН НА ОСНОВЕ РЕАЛЬНЫХ ДАННЫХ ОПЕРАТОРОВ «БОЛЬШОЙ ТРОЙКИ»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104" name="Picture 8" descr="C:\Users\SlavkoNV\Desktop\Картинки\noun_7273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91548" y="5283646"/>
            <a:ext cx="231932" cy="23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единительная линия 24"/>
          <p:cNvCxnSpPr/>
          <p:nvPr/>
        </p:nvCxnSpPr>
        <p:spPr>
          <a:xfrm flipH="1">
            <a:off x="6168203" y="4287613"/>
            <a:ext cx="189099" cy="21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5086752" y="3851401"/>
            <a:ext cx="733030" cy="872423"/>
            <a:chOff x="4199010" y="3832368"/>
            <a:chExt cx="733030" cy="872423"/>
          </a:xfrm>
        </p:grpSpPr>
        <p:pic>
          <p:nvPicPr>
            <p:cNvPr id="27" name="Picture 11" descr="Mobile tower, IOS 7 interface symbol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010" y="3971761"/>
              <a:ext cx="733030" cy="73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Прямоугольник 27"/>
            <p:cNvSpPr/>
            <p:nvPr/>
          </p:nvSpPr>
          <p:spPr>
            <a:xfrm>
              <a:off x="4331683" y="3832368"/>
              <a:ext cx="5040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LTE/3G</a:t>
              </a:r>
              <a:endPara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4104163" y="5980945"/>
            <a:ext cx="1086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УЧЕТ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СЕЗОННЫХ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КОЛЕБАНИЙ И НАПРАВЛЕНИЙ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476566" y="5719125"/>
            <a:ext cx="70582" cy="20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08496" y="1251956"/>
            <a:ext cx="8404837" cy="5648377"/>
          </a:xfrm>
          <a:custGeom>
            <a:avLst/>
            <a:gdLst>
              <a:gd name="connsiteX0" fmla="*/ 124437 w 8176237"/>
              <a:gd name="connsiteY0" fmla="*/ 5479044 h 5479044"/>
              <a:gd name="connsiteX1" fmla="*/ 793304 w 8176237"/>
              <a:gd name="connsiteY1" fmla="*/ 4454577 h 5479044"/>
              <a:gd name="connsiteX2" fmla="*/ 2088704 w 8176237"/>
              <a:gd name="connsiteY2" fmla="*/ 3861911 h 5479044"/>
              <a:gd name="connsiteX3" fmla="*/ 2012504 w 8176237"/>
              <a:gd name="connsiteY3" fmla="*/ 2761244 h 5479044"/>
              <a:gd name="connsiteX4" fmla="*/ 623971 w 8176237"/>
              <a:gd name="connsiteY4" fmla="*/ 2295577 h 5479044"/>
              <a:gd name="connsiteX5" fmla="*/ 31304 w 8176237"/>
              <a:gd name="connsiteY5" fmla="*/ 1567444 h 5479044"/>
              <a:gd name="connsiteX6" fmla="*/ 209104 w 8176237"/>
              <a:gd name="connsiteY6" fmla="*/ 297444 h 5479044"/>
              <a:gd name="connsiteX7" fmla="*/ 1275904 w 8176237"/>
              <a:gd name="connsiteY7" fmla="*/ 1111 h 5479044"/>
              <a:gd name="connsiteX8" fmla="*/ 4247704 w 8176237"/>
              <a:gd name="connsiteY8" fmla="*/ 280511 h 5479044"/>
              <a:gd name="connsiteX9" fmla="*/ 5458437 w 8176237"/>
              <a:gd name="connsiteY9" fmla="*/ 1796044 h 5479044"/>
              <a:gd name="connsiteX10" fmla="*/ 8176237 w 8176237"/>
              <a:gd name="connsiteY10" fmla="*/ 2066977 h 5479044"/>
              <a:gd name="connsiteX0" fmla="*/ 124437 w 8176237"/>
              <a:gd name="connsiteY0" fmla="*/ 5479044 h 5479044"/>
              <a:gd name="connsiteX1" fmla="*/ 793304 w 8176237"/>
              <a:gd name="connsiteY1" fmla="*/ 4454577 h 5479044"/>
              <a:gd name="connsiteX2" fmla="*/ 2088704 w 8176237"/>
              <a:gd name="connsiteY2" fmla="*/ 3861911 h 5479044"/>
              <a:gd name="connsiteX3" fmla="*/ 2012504 w 8176237"/>
              <a:gd name="connsiteY3" fmla="*/ 2761244 h 5479044"/>
              <a:gd name="connsiteX4" fmla="*/ 623971 w 8176237"/>
              <a:gd name="connsiteY4" fmla="*/ 2295577 h 5479044"/>
              <a:gd name="connsiteX5" fmla="*/ 31304 w 8176237"/>
              <a:gd name="connsiteY5" fmla="*/ 1567444 h 5479044"/>
              <a:gd name="connsiteX6" fmla="*/ 209104 w 8176237"/>
              <a:gd name="connsiteY6" fmla="*/ 297444 h 5479044"/>
              <a:gd name="connsiteX7" fmla="*/ 1275904 w 8176237"/>
              <a:gd name="connsiteY7" fmla="*/ 1111 h 5479044"/>
              <a:gd name="connsiteX8" fmla="*/ 4247704 w 8176237"/>
              <a:gd name="connsiteY8" fmla="*/ 280511 h 5479044"/>
              <a:gd name="connsiteX9" fmla="*/ 5458437 w 8176237"/>
              <a:gd name="connsiteY9" fmla="*/ 1796044 h 5479044"/>
              <a:gd name="connsiteX10" fmla="*/ 8176237 w 8176237"/>
              <a:gd name="connsiteY10" fmla="*/ 2066977 h 5479044"/>
              <a:gd name="connsiteX0" fmla="*/ 124437 w 8176237"/>
              <a:gd name="connsiteY0" fmla="*/ 5479044 h 5479044"/>
              <a:gd name="connsiteX1" fmla="*/ 793304 w 8176237"/>
              <a:gd name="connsiteY1" fmla="*/ 4454577 h 5479044"/>
              <a:gd name="connsiteX2" fmla="*/ 2088704 w 8176237"/>
              <a:gd name="connsiteY2" fmla="*/ 3861911 h 5479044"/>
              <a:gd name="connsiteX3" fmla="*/ 2012504 w 8176237"/>
              <a:gd name="connsiteY3" fmla="*/ 2761244 h 5479044"/>
              <a:gd name="connsiteX4" fmla="*/ 623971 w 8176237"/>
              <a:gd name="connsiteY4" fmla="*/ 2295577 h 5479044"/>
              <a:gd name="connsiteX5" fmla="*/ 31304 w 8176237"/>
              <a:gd name="connsiteY5" fmla="*/ 1567444 h 5479044"/>
              <a:gd name="connsiteX6" fmla="*/ 209104 w 8176237"/>
              <a:gd name="connsiteY6" fmla="*/ 297444 h 5479044"/>
              <a:gd name="connsiteX7" fmla="*/ 1275904 w 8176237"/>
              <a:gd name="connsiteY7" fmla="*/ 1111 h 5479044"/>
              <a:gd name="connsiteX8" fmla="*/ 4247704 w 8176237"/>
              <a:gd name="connsiteY8" fmla="*/ 280511 h 5479044"/>
              <a:gd name="connsiteX9" fmla="*/ 5458437 w 8176237"/>
              <a:gd name="connsiteY9" fmla="*/ 1796044 h 5479044"/>
              <a:gd name="connsiteX10" fmla="*/ 8176237 w 8176237"/>
              <a:gd name="connsiteY10" fmla="*/ 2066977 h 5479044"/>
              <a:gd name="connsiteX0" fmla="*/ 217570 w 8176237"/>
              <a:gd name="connsiteY0" fmla="*/ 5284311 h 5284311"/>
              <a:gd name="connsiteX1" fmla="*/ 793304 w 8176237"/>
              <a:gd name="connsiteY1" fmla="*/ 4454577 h 5284311"/>
              <a:gd name="connsiteX2" fmla="*/ 2088704 w 8176237"/>
              <a:gd name="connsiteY2" fmla="*/ 3861911 h 5284311"/>
              <a:gd name="connsiteX3" fmla="*/ 2012504 w 8176237"/>
              <a:gd name="connsiteY3" fmla="*/ 2761244 h 5284311"/>
              <a:gd name="connsiteX4" fmla="*/ 623971 w 8176237"/>
              <a:gd name="connsiteY4" fmla="*/ 2295577 h 5284311"/>
              <a:gd name="connsiteX5" fmla="*/ 31304 w 8176237"/>
              <a:gd name="connsiteY5" fmla="*/ 1567444 h 5284311"/>
              <a:gd name="connsiteX6" fmla="*/ 209104 w 8176237"/>
              <a:gd name="connsiteY6" fmla="*/ 297444 h 5284311"/>
              <a:gd name="connsiteX7" fmla="*/ 1275904 w 8176237"/>
              <a:gd name="connsiteY7" fmla="*/ 1111 h 5284311"/>
              <a:gd name="connsiteX8" fmla="*/ 4247704 w 8176237"/>
              <a:gd name="connsiteY8" fmla="*/ 280511 h 5284311"/>
              <a:gd name="connsiteX9" fmla="*/ 5458437 w 8176237"/>
              <a:gd name="connsiteY9" fmla="*/ 1796044 h 5284311"/>
              <a:gd name="connsiteX10" fmla="*/ 8176237 w 8176237"/>
              <a:gd name="connsiteY10" fmla="*/ 2066977 h 5284311"/>
              <a:gd name="connsiteX0" fmla="*/ 82103 w 8176237"/>
              <a:gd name="connsiteY0" fmla="*/ 5597577 h 5597577"/>
              <a:gd name="connsiteX1" fmla="*/ 793304 w 8176237"/>
              <a:gd name="connsiteY1" fmla="*/ 4454577 h 5597577"/>
              <a:gd name="connsiteX2" fmla="*/ 2088704 w 8176237"/>
              <a:gd name="connsiteY2" fmla="*/ 3861911 h 5597577"/>
              <a:gd name="connsiteX3" fmla="*/ 2012504 w 8176237"/>
              <a:gd name="connsiteY3" fmla="*/ 2761244 h 5597577"/>
              <a:gd name="connsiteX4" fmla="*/ 623971 w 8176237"/>
              <a:gd name="connsiteY4" fmla="*/ 2295577 h 5597577"/>
              <a:gd name="connsiteX5" fmla="*/ 31304 w 8176237"/>
              <a:gd name="connsiteY5" fmla="*/ 1567444 h 5597577"/>
              <a:gd name="connsiteX6" fmla="*/ 209104 w 8176237"/>
              <a:gd name="connsiteY6" fmla="*/ 297444 h 5597577"/>
              <a:gd name="connsiteX7" fmla="*/ 1275904 w 8176237"/>
              <a:gd name="connsiteY7" fmla="*/ 1111 h 5597577"/>
              <a:gd name="connsiteX8" fmla="*/ 4247704 w 8176237"/>
              <a:gd name="connsiteY8" fmla="*/ 280511 h 5597577"/>
              <a:gd name="connsiteX9" fmla="*/ 5458437 w 8176237"/>
              <a:gd name="connsiteY9" fmla="*/ 1796044 h 5597577"/>
              <a:gd name="connsiteX10" fmla="*/ 8176237 w 8176237"/>
              <a:gd name="connsiteY10" fmla="*/ 2066977 h 5597577"/>
              <a:gd name="connsiteX0" fmla="*/ 107503 w 8176237"/>
              <a:gd name="connsiteY0" fmla="*/ 5606044 h 5606044"/>
              <a:gd name="connsiteX1" fmla="*/ 793304 w 8176237"/>
              <a:gd name="connsiteY1" fmla="*/ 4454577 h 5606044"/>
              <a:gd name="connsiteX2" fmla="*/ 2088704 w 8176237"/>
              <a:gd name="connsiteY2" fmla="*/ 3861911 h 5606044"/>
              <a:gd name="connsiteX3" fmla="*/ 2012504 w 8176237"/>
              <a:gd name="connsiteY3" fmla="*/ 2761244 h 5606044"/>
              <a:gd name="connsiteX4" fmla="*/ 623971 w 8176237"/>
              <a:gd name="connsiteY4" fmla="*/ 2295577 h 5606044"/>
              <a:gd name="connsiteX5" fmla="*/ 31304 w 8176237"/>
              <a:gd name="connsiteY5" fmla="*/ 1567444 h 5606044"/>
              <a:gd name="connsiteX6" fmla="*/ 209104 w 8176237"/>
              <a:gd name="connsiteY6" fmla="*/ 297444 h 5606044"/>
              <a:gd name="connsiteX7" fmla="*/ 1275904 w 8176237"/>
              <a:gd name="connsiteY7" fmla="*/ 1111 h 5606044"/>
              <a:gd name="connsiteX8" fmla="*/ 4247704 w 8176237"/>
              <a:gd name="connsiteY8" fmla="*/ 280511 h 5606044"/>
              <a:gd name="connsiteX9" fmla="*/ 5458437 w 8176237"/>
              <a:gd name="connsiteY9" fmla="*/ 1796044 h 5606044"/>
              <a:gd name="connsiteX10" fmla="*/ 8176237 w 8176237"/>
              <a:gd name="connsiteY10" fmla="*/ 2066977 h 5606044"/>
              <a:gd name="connsiteX0" fmla="*/ 242969 w 8176237"/>
              <a:gd name="connsiteY0" fmla="*/ 5606044 h 5606044"/>
              <a:gd name="connsiteX1" fmla="*/ 793304 w 8176237"/>
              <a:gd name="connsiteY1" fmla="*/ 4454577 h 5606044"/>
              <a:gd name="connsiteX2" fmla="*/ 2088704 w 8176237"/>
              <a:gd name="connsiteY2" fmla="*/ 3861911 h 5606044"/>
              <a:gd name="connsiteX3" fmla="*/ 2012504 w 8176237"/>
              <a:gd name="connsiteY3" fmla="*/ 2761244 h 5606044"/>
              <a:gd name="connsiteX4" fmla="*/ 623971 w 8176237"/>
              <a:gd name="connsiteY4" fmla="*/ 2295577 h 5606044"/>
              <a:gd name="connsiteX5" fmla="*/ 31304 w 8176237"/>
              <a:gd name="connsiteY5" fmla="*/ 1567444 h 5606044"/>
              <a:gd name="connsiteX6" fmla="*/ 209104 w 8176237"/>
              <a:gd name="connsiteY6" fmla="*/ 297444 h 5606044"/>
              <a:gd name="connsiteX7" fmla="*/ 1275904 w 8176237"/>
              <a:gd name="connsiteY7" fmla="*/ 1111 h 5606044"/>
              <a:gd name="connsiteX8" fmla="*/ 4247704 w 8176237"/>
              <a:gd name="connsiteY8" fmla="*/ 280511 h 5606044"/>
              <a:gd name="connsiteX9" fmla="*/ 5458437 w 8176237"/>
              <a:gd name="connsiteY9" fmla="*/ 1796044 h 5606044"/>
              <a:gd name="connsiteX10" fmla="*/ 8176237 w 8176237"/>
              <a:gd name="connsiteY10" fmla="*/ 2066977 h 5606044"/>
              <a:gd name="connsiteX0" fmla="*/ 82102 w 8176237"/>
              <a:gd name="connsiteY0" fmla="*/ 5555244 h 5555244"/>
              <a:gd name="connsiteX1" fmla="*/ 793304 w 8176237"/>
              <a:gd name="connsiteY1" fmla="*/ 4454577 h 5555244"/>
              <a:gd name="connsiteX2" fmla="*/ 2088704 w 8176237"/>
              <a:gd name="connsiteY2" fmla="*/ 3861911 h 5555244"/>
              <a:gd name="connsiteX3" fmla="*/ 2012504 w 8176237"/>
              <a:gd name="connsiteY3" fmla="*/ 2761244 h 5555244"/>
              <a:gd name="connsiteX4" fmla="*/ 623971 w 8176237"/>
              <a:gd name="connsiteY4" fmla="*/ 2295577 h 5555244"/>
              <a:gd name="connsiteX5" fmla="*/ 31304 w 8176237"/>
              <a:gd name="connsiteY5" fmla="*/ 1567444 h 5555244"/>
              <a:gd name="connsiteX6" fmla="*/ 209104 w 8176237"/>
              <a:gd name="connsiteY6" fmla="*/ 297444 h 5555244"/>
              <a:gd name="connsiteX7" fmla="*/ 1275904 w 8176237"/>
              <a:gd name="connsiteY7" fmla="*/ 1111 h 5555244"/>
              <a:gd name="connsiteX8" fmla="*/ 4247704 w 8176237"/>
              <a:gd name="connsiteY8" fmla="*/ 280511 h 5555244"/>
              <a:gd name="connsiteX9" fmla="*/ 5458437 w 8176237"/>
              <a:gd name="connsiteY9" fmla="*/ 1796044 h 5555244"/>
              <a:gd name="connsiteX10" fmla="*/ 8176237 w 8176237"/>
              <a:gd name="connsiteY10" fmla="*/ 2066977 h 5555244"/>
              <a:gd name="connsiteX0" fmla="*/ 200635 w 8176237"/>
              <a:gd name="connsiteY0" fmla="*/ 5555244 h 5555244"/>
              <a:gd name="connsiteX1" fmla="*/ 793304 w 8176237"/>
              <a:gd name="connsiteY1" fmla="*/ 4454577 h 5555244"/>
              <a:gd name="connsiteX2" fmla="*/ 2088704 w 8176237"/>
              <a:gd name="connsiteY2" fmla="*/ 3861911 h 5555244"/>
              <a:gd name="connsiteX3" fmla="*/ 2012504 w 8176237"/>
              <a:gd name="connsiteY3" fmla="*/ 2761244 h 5555244"/>
              <a:gd name="connsiteX4" fmla="*/ 623971 w 8176237"/>
              <a:gd name="connsiteY4" fmla="*/ 2295577 h 5555244"/>
              <a:gd name="connsiteX5" fmla="*/ 31304 w 8176237"/>
              <a:gd name="connsiteY5" fmla="*/ 1567444 h 5555244"/>
              <a:gd name="connsiteX6" fmla="*/ 209104 w 8176237"/>
              <a:gd name="connsiteY6" fmla="*/ 297444 h 5555244"/>
              <a:gd name="connsiteX7" fmla="*/ 1275904 w 8176237"/>
              <a:gd name="connsiteY7" fmla="*/ 1111 h 5555244"/>
              <a:gd name="connsiteX8" fmla="*/ 4247704 w 8176237"/>
              <a:gd name="connsiteY8" fmla="*/ 280511 h 5555244"/>
              <a:gd name="connsiteX9" fmla="*/ 5458437 w 8176237"/>
              <a:gd name="connsiteY9" fmla="*/ 1796044 h 5555244"/>
              <a:gd name="connsiteX10" fmla="*/ 8176237 w 8176237"/>
              <a:gd name="connsiteY10" fmla="*/ 2066977 h 5555244"/>
              <a:gd name="connsiteX0" fmla="*/ 200635 w 8176237"/>
              <a:gd name="connsiteY0" fmla="*/ 5648377 h 5648377"/>
              <a:gd name="connsiteX1" fmla="*/ 793304 w 8176237"/>
              <a:gd name="connsiteY1" fmla="*/ 4454577 h 5648377"/>
              <a:gd name="connsiteX2" fmla="*/ 2088704 w 8176237"/>
              <a:gd name="connsiteY2" fmla="*/ 3861911 h 5648377"/>
              <a:gd name="connsiteX3" fmla="*/ 2012504 w 8176237"/>
              <a:gd name="connsiteY3" fmla="*/ 2761244 h 5648377"/>
              <a:gd name="connsiteX4" fmla="*/ 623971 w 8176237"/>
              <a:gd name="connsiteY4" fmla="*/ 2295577 h 5648377"/>
              <a:gd name="connsiteX5" fmla="*/ 31304 w 8176237"/>
              <a:gd name="connsiteY5" fmla="*/ 1567444 h 5648377"/>
              <a:gd name="connsiteX6" fmla="*/ 209104 w 8176237"/>
              <a:gd name="connsiteY6" fmla="*/ 297444 h 5648377"/>
              <a:gd name="connsiteX7" fmla="*/ 1275904 w 8176237"/>
              <a:gd name="connsiteY7" fmla="*/ 1111 h 5648377"/>
              <a:gd name="connsiteX8" fmla="*/ 4247704 w 8176237"/>
              <a:gd name="connsiteY8" fmla="*/ 280511 h 5648377"/>
              <a:gd name="connsiteX9" fmla="*/ 5458437 w 8176237"/>
              <a:gd name="connsiteY9" fmla="*/ 1796044 h 5648377"/>
              <a:gd name="connsiteX10" fmla="*/ 8176237 w 8176237"/>
              <a:gd name="connsiteY10" fmla="*/ 2066977 h 5648377"/>
              <a:gd name="connsiteX0" fmla="*/ 226035 w 8176237"/>
              <a:gd name="connsiteY0" fmla="*/ 5648377 h 5648377"/>
              <a:gd name="connsiteX1" fmla="*/ 793304 w 8176237"/>
              <a:gd name="connsiteY1" fmla="*/ 4454577 h 5648377"/>
              <a:gd name="connsiteX2" fmla="*/ 2088704 w 8176237"/>
              <a:gd name="connsiteY2" fmla="*/ 3861911 h 5648377"/>
              <a:gd name="connsiteX3" fmla="*/ 2012504 w 8176237"/>
              <a:gd name="connsiteY3" fmla="*/ 2761244 h 5648377"/>
              <a:gd name="connsiteX4" fmla="*/ 623971 w 8176237"/>
              <a:gd name="connsiteY4" fmla="*/ 2295577 h 5648377"/>
              <a:gd name="connsiteX5" fmla="*/ 31304 w 8176237"/>
              <a:gd name="connsiteY5" fmla="*/ 1567444 h 5648377"/>
              <a:gd name="connsiteX6" fmla="*/ 209104 w 8176237"/>
              <a:gd name="connsiteY6" fmla="*/ 297444 h 5648377"/>
              <a:gd name="connsiteX7" fmla="*/ 1275904 w 8176237"/>
              <a:gd name="connsiteY7" fmla="*/ 1111 h 5648377"/>
              <a:gd name="connsiteX8" fmla="*/ 4247704 w 8176237"/>
              <a:gd name="connsiteY8" fmla="*/ 280511 h 5648377"/>
              <a:gd name="connsiteX9" fmla="*/ 5458437 w 8176237"/>
              <a:gd name="connsiteY9" fmla="*/ 1796044 h 5648377"/>
              <a:gd name="connsiteX10" fmla="*/ 8176237 w 8176237"/>
              <a:gd name="connsiteY10" fmla="*/ 2066977 h 5648377"/>
              <a:gd name="connsiteX0" fmla="*/ 226035 w 8404837"/>
              <a:gd name="connsiteY0" fmla="*/ 5648377 h 5648377"/>
              <a:gd name="connsiteX1" fmla="*/ 793304 w 8404837"/>
              <a:gd name="connsiteY1" fmla="*/ 4454577 h 5648377"/>
              <a:gd name="connsiteX2" fmla="*/ 2088704 w 8404837"/>
              <a:gd name="connsiteY2" fmla="*/ 3861911 h 5648377"/>
              <a:gd name="connsiteX3" fmla="*/ 2012504 w 8404837"/>
              <a:gd name="connsiteY3" fmla="*/ 2761244 h 5648377"/>
              <a:gd name="connsiteX4" fmla="*/ 623971 w 8404837"/>
              <a:gd name="connsiteY4" fmla="*/ 2295577 h 5648377"/>
              <a:gd name="connsiteX5" fmla="*/ 31304 w 8404837"/>
              <a:gd name="connsiteY5" fmla="*/ 1567444 h 5648377"/>
              <a:gd name="connsiteX6" fmla="*/ 209104 w 8404837"/>
              <a:gd name="connsiteY6" fmla="*/ 297444 h 5648377"/>
              <a:gd name="connsiteX7" fmla="*/ 1275904 w 8404837"/>
              <a:gd name="connsiteY7" fmla="*/ 1111 h 5648377"/>
              <a:gd name="connsiteX8" fmla="*/ 4247704 w 8404837"/>
              <a:gd name="connsiteY8" fmla="*/ 280511 h 5648377"/>
              <a:gd name="connsiteX9" fmla="*/ 5458437 w 8404837"/>
              <a:gd name="connsiteY9" fmla="*/ 1796044 h 5648377"/>
              <a:gd name="connsiteX10" fmla="*/ 8404837 w 8404837"/>
              <a:gd name="connsiteY10" fmla="*/ 2092377 h 564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04837" h="5648377">
                <a:moveTo>
                  <a:pt x="226035" y="5648377"/>
                </a:moveTo>
                <a:cubicBezTo>
                  <a:pt x="235912" y="4796771"/>
                  <a:pt x="482859" y="4752321"/>
                  <a:pt x="793304" y="4454577"/>
                </a:cubicBezTo>
                <a:cubicBezTo>
                  <a:pt x="1103749" y="4156833"/>
                  <a:pt x="1885504" y="4144133"/>
                  <a:pt x="2088704" y="3861911"/>
                </a:cubicBezTo>
                <a:cubicBezTo>
                  <a:pt x="2291904" y="3579689"/>
                  <a:pt x="2256626" y="3022300"/>
                  <a:pt x="2012504" y="2761244"/>
                </a:cubicBezTo>
                <a:cubicBezTo>
                  <a:pt x="1768382" y="2500188"/>
                  <a:pt x="954171" y="2494544"/>
                  <a:pt x="623971" y="2295577"/>
                </a:cubicBezTo>
                <a:cubicBezTo>
                  <a:pt x="293771" y="2096610"/>
                  <a:pt x="100448" y="1900466"/>
                  <a:pt x="31304" y="1567444"/>
                </a:cubicBezTo>
                <a:cubicBezTo>
                  <a:pt x="-37841" y="1234422"/>
                  <a:pt x="1671" y="558499"/>
                  <a:pt x="209104" y="297444"/>
                </a:cubicBezTo>
                <a:cubicBezTo>
                  <a:pt x="416537" y="36389"/>
                  <a:pt x="602804" y="3933"/>
                  <a:pt x="1275904" y="1111"/>
                </a:cubicBezTo>
                <a:cubicBezTo>
                  <a:pt x="1949004" y="-1711"/>
                  <a:pt x="3550615" y="-18645"/>
                  <a:pt x="4247704" y="280511"/>
                </a:cubicBezTo>
                <a:cubicBezTo>
                  <a:pt x="4944793" y="579666"/>
                  <a:pt x="4803682" y="1498300"/>
                  <a:pt x="5458437" y="1796044"/>
                </a:cubicBezTo>
                <a:cubicBezTo>
                  <a:pt x="6113192" y="2093788"/>
                  <a:pt x="7373314" y="2105782"/>
                  <a:pt x="8404837" y="2092377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олилиния 36"/>
          <p:cNvSpPr/>
          <p:nvPr/>
        </p:nvSpPr>
        <p:spPr>
          <a:xfrm>
            <a:off x="908060" y="1251826"/>
            <a:ext cx="8337104" cy="5648376"/>
          </a:xfrm>
          <a:custGeom>
            <a:avLst/>
            <a:gdLst>
              <a:gd name="connsiteX0" fmla="*/ 124437 w 8176237"/>
              <a:gd name="connsiteY0" fmla="*/ 5479044 h 5479044"/>
              <a:gd name="connsiteX1" fmla="*/ 793304 w 8176237"/>
              <a:gd name="connsiteY1" fmla="*/ 4454577 h 5479044"/>
              <a:gd name="connsiteX2" fmla="*/ 2088704 w 8176237"/>
              <a:gd name="connsiteY2" fmla="*/ 3861911 h 5479044"/>
              <a:gd name="connsiteX3" fmla="*/ 2012504 w 8176237"/>
              <a:gd name="connsiteY3" fmla="*/ 2761244 h 5479044"/>
              <a:gd name="connsiteX4" fmla="*/ 623971 w 8176237"/>
              <a:gd name="connsiteY4" fmla="*/ 2295577 h 5479044"/>
              <a:gd name="connsiteX5" fmla="*/ 31304 w 8176237"/>
              <a:gd name="connsiteY5" fmla="*/ 1567444 h 5479044"/>
              <a:gd name="connsiteX6" fmla="*/ 209104 w 8176237"/>
              <a:gd name="connsiteY6" fmla="*/ 297444 h 5479044"/>
              <a:gd name="connsiteX7" fmla="*/ 1275904 w 8176237"/>
              <a:gd name="connsiteY7" fmla="*/ 1111 h 5479044"/>
              <a:gd name="connsiteX8" fmla="*/ 4247704 w 8176237"/>
              <a:gd name="connsiteY8" fmla="*/ 280511 h 5479044"/>
              <a:gd name="connsiteX9" fmla="*/ 5458437 w 8176237"/>
              <a:gd name="connsiteY9" fmla="*/ 1796044 h 5479044"/>
              <a:gd name="connsiteX10" fmla="*/ 8176237 w 8176237"/>
              <a:gd name="connsiteY10" fmla="*/ 2066977 h 5479044"/>
              <a:gd name="connsiteX0" fmla="*/ 124437 w 8176237"/>
              <a:gd name="connsiteY0" fmla="*/ 5479044 h 5479044"/>
              <a:gd name="connsiteX1" fmla="*/ 793304 w 8176237"/>
              <a:gd name="connsiteY1" fmla="*/ 4454577 h 5479044"/>
              <a:gd name="connsiteX2" fmla="*/ 2088704 w 8176237"/>
              <a:gd name="connsiteY2" fmla="*/ 3861911 h 5479044"/>
              <a:gd name="connsiteX3" fmla="*/ 2012504 w 8176237"/>
              <a:gd name="connsiteY3" fmla="*/ 2761244 h 5479044"/>
              <a:gd name="connsiteX4" fmla="*/ 623971 w 8176237"/>
              <a:gd name="connsiteY4" fmla="*/ 2295577 h 5479044"/>
              <a:gd name="connsiteX5" fmla="*/ 31304 w 8176237"/>
              <a:gd name="connsiteY5" fmla="*/ 1567444 h 5479044"/>
              <a:gd name="connsiteX6" fmla="*/ 209104 w 8176237"/>
              <a:gd name="connsiteY6" fmla="*/ 297444 h 5479044"/>
              <a:gd name="connsiteX7" fmla="*/ 1275904 w 8176237"/>
              <a:gd name="connsiteY7" fmla="*/ 1111 h 5479044"/>
              <a:gd name="connsiteX8" fmla="*/ 4247704 w 8176237"/>
              <a:gd name="connsiteY8" fmla="*/ 280511 h 5479044"/>
              <a:gd name="connsiteX9" fmla="*/ 5458437 w 8176237"/>
              <a:gd name="connsiteY9" fmla="*/ 1796044 h 5479044"/>
              <a:gd name="connsiteX10" fmla="*/ 8176237 w 8176237"/>
              <a:gd name="connsiteY10" fmla="*/ 2066977 h 5479044"/>
              <a:gd name="connsiteX0" fmla="*/ 124437 w 8176237"/>
              <a:gd name="connsiteY0" fmla="*/ 5479044 h 5479044"/>
              <a:gd name="connsiteX1" fmla="*/ 793304 w 8176237"/>
              <a:gd name="connsiteY1" fmla="*/ 4454577 h 5479044"/>
              <a:gd name="connsiteX2" fmla="*/ 2088704 w 8176237"/>
              <a:gd name="connsiteY2" fmla="*/ 3861911 h 5479044"/>
              <a:gd name="connsiteX3" fmla="*/ 2012504 w 8176237"/>
              <a:gd name="connsiteY3" fmla="*/ 2761244 h 5479044"/>
              <a:gd name="connsiteX4" fmla="*/ 623971 w 8176237"/>
              <a:gd name="connsiteY4" fmla="*/ 2295577 h 5479044"/>
              <a:gd name="connsiteX5" fmla="*/ 31304 w 8176237"/>
              <a:gd name="connsiteY5" fmla="*/ 1567444 h 5479044"/>
              <a:gd name="connsiteX6" fmla="*/ 209104 w 8176237"/>
              <a:gd name="connsiteY6" fmla="*/ 297444 h 5479044"/>
              <a:gd name="connsiteX7" fmla="*/ 1275904 w 8176237"/>
              <a:gd name="connsiteY7" fmla="*/ 1111 h 5479044"/>
              <a:gd name="connsiteX8" fmla="*/ 4247704 w 8176237"/>
              <a:gd name="connsiteY8" fmla="*/ 280511 h 5479044"/>
              <a:gd name="connsiteX9" fmla="*/ 5458437 w 8176237"/>
              <a:gd name="connsiteY9" fmla="*/ 1796044 h 5479044"/>
              <a:gd name="connsiteX10" fmla="*/ 8176237 w 8176237"/>
              <a:gd name="connsiteY10" fmla="*/ 2066977 h 5479044"/>
              <a:gd name="connsiteX0" fmla="*/ 115970 w 8176237"/>
              <a:gd name="connsiteY0" fmla="*/ 5606044 h 5606044"/>
              <a:gd name="connsiteX1" fmla="*/ 793304 w 8176237"/>
              <a:gd name="connsiteY1" fmla="*/ 4454577 h 5606044"/>
              <a:gd name="connsiteX2" fmla="*/ 2088704 w 8176237"/>
              <a:gd name="connsiteY2" fmla="*/ 3861911 h 5606044"/>
              <a:gd name="connsiteX3" fmla="*/ 2012504 w 8176237"/>
              <a:gd name="connsiteY3" fmla="*/ 2761244 h 5606044"/>
              <a:gd name="connsiteX4" fmla="*/ 623971 w 8176237"/>
              <a:gd name="connsiteY4" fmla="*/ 2295577 h 5606044"/>
              <a:gd name="connsiteX5" fmla="*/ 31304 w 8176237"/>
              <a:gd name="connsiteY5" fmla="*/ 1567444 h 5606044"/>
              <a:gd name="connsiteX6" fmla="*/ 209104 w 8176237"/>
              <a:gd name="connsiteY6" fmla="*/ 297444 h 5606044"/>
              <a:gd name="connsiteX7" fmla="*/ 1275904 w 8176237"/>
              <a:gd name="connsiteY7" fmla="*/ 1111 h 5606044"/>
              <a:gd name="connsiteX8" fmla="*/ 4247704 w 8176237"/>
              <a:gd name="connsiteY8" fmla="*/ 280511 h 5606044"/>
              <a:gd name="connsiteX9" fmla="*/ 5458437 w 8176237"/>
              <a:gd name="connsiteY9" fmla="*/ 1796044 h 5606044"/>
              <a:gd name="connsiteX10" fmla="*/ 8176237 w 8176237"/>
              <a:gd name="connsiteY10" fmla="*/ 2066977 h 5606044"/>
              <a:gd name="connsiteX0" fmla="*/ 259903 w 8176237"/>
              <a:gd name="connsiteY0" fmla="*/ 5563710 h 5563710"/>
              <a:gd name="connsiteX1" fmla="*/ 793304 w 8176237"/>
              <a:gd name="connsiteY1" fmla="*/ 4454577 h 5563710"/>
              <a:gd name="connsiteX2" fmla="*/ 2088704 w 8176237"/>
              <a:gd name="connsiteY2" fmla="*/ 3861911 h 5563710"/>
              <a:gd name="connsiteX3" fmla="*/ 2012504 w 8176237"/>
              <a:gd name="connsiteY3" fmla="*/ 2761244 h 5563710"/>
              <a:gd name="connsiteX4" fmla="*/ 623971 w 8176237"/>
              <a:gd name="connsiteY4" fmla="*/ 2295577 h 5563710"/>
              <a:gd name="connsiteX5" fmla="*/ 31304 w 8176237"/>
              <a:gd name="connsiteY5" fmla="*/ 1567444 h 5563710"/>
              <a:gd name="connsiteX6" fmla="*/ 209104 w 8176237"/>
              <a:gd name="connsiteY6" fmla="*/ 297444 h 5563710"/>
              <a:gd name="connsiteX7" fmla="*/ 1275904 w 8176237"/>
              <a:gd name="connsiteY7" fmla="*/ 1111 h 5563710"/>
              <a:gd name="connsiteX8" fmla="*/ 4247704 w 8176237"/>
              <a:gd name="connsiteY8" fmla="*/ 280511 h 5563710"/>
              <a:gd name="connsiteX9" fmla="*/ 5458437 w 8176237"/>
              <a:gd name="connsiteY9" fmla="*/ 1796044 h 5563710"/>
              <a:gd name="connsiteX10" fmla="*/ 8176237 w 8176237"/>
              <a:gd name="connsiteY10" fmla="*/ 2066977 h 5563710"/>
              <a:gd name="connsiteX0" fmla="*/ 209103 w 8176237"/>
              <a:gd name="connsiteY0" fmla="*/ 5563710 h 5563710"/>
              <a:gd name="connsiteX1" fmla="*/ 793304 w 8176237"/>
              <a:gd name="connsiteY1" fmla="*/ 4454577 h 5563710"/>
              <a:gd name="connsiteX2" fmla="*/ 2088704 w 8176237"/>
              <a:gd name="connsiteY2" fmla="*/ 3861911 h 5563710"/>
              <a:gd name="connsiteX3" fmla="*/ 2012504 w 8176237"/>
              <a:gd name="connsiteY3" fmla="*/ 2761244 h 5563710"/>
              <a:gd name="connsiteX4" fmla="*/ 623971 w 8176237"/>
              <a:gd name="connsiteY4" fmla="*/ 2295577 h 5563710"/>
              <a:gd name="connsiteX5" fmla="*/ 31304 w 8176237"/>
              <a:gd name="connsiteY5" fmla="*/ 1567444 h 5563710"/>
              <a:gd name="connsiteX6" fmla="*/ 209104 w 8176237"/>
              <a:gd name="connsiteY6" fmla="*/ 297444 h 5563710"/>
              <a:gd name="connsiteX7" fmla="*/ 1275904 w 8176237"/>
              <a:gd name="connsiteY7" fmla="*/ 1111 h 5563710"/>
              <a:gd name="connsiteX8" fmla="*/ 4247704 w 8176237"/>
              <a:gd name="connsiteY8" fmla="*/ 280511 h 5563710"/>
              <a:gd name="connsiteX9" fmla="*/ 5458437 w 8176237"/>
              <a:gd name="connsiteY9" fmla="*/ 1796044 h 5563710"/>
              <a:gd name="connsiteX10" fmla="*/ 8176237 w 8176237"/>
              <a:gd name="connsiteY10" fmla="*/ 2066977 h 5563710"/>
              <a:gd name="connsiteX0" fmla="*/ 217570 w 8176237"/>
              <a:gd name="connsiteY0" fmla="*/ 5411310 h 5411310"/>
              <a:gd name="connsiteX1" fmla="*/ 793304 w 8176237"/>
              <a:gd name="connsiteY1" fmla="*/ 4454577 h 5411310"/>
              <a:gd name="connsiteX2" fmla="*/ 2088704 w 8176237"/>
              <a:gd name="connsiteY2" fmla="*/ 3861911 h 5411310"/>
              <a:gd name="connsiteX3" fmla="*/ 2012504 w 8176237"/>
              <a:gd name="connsiteY3" fmla="*/ 2761244 h 5411310"/>
              <a:gd name="connsiteX4" fmla="*/ 623971 w 8176237"/>
              <a:gd name="connsiteY4" fmla="*/ 2295577 h 5411310"/>
              <a:gd name="connsiteX5" fmla="*/ 31304 w 8176237"/>
              <a:gd name="connsiteY5" fmla="*/ 1567444 h 5411310"/>
              <a:gd name="connsiteX6" fmla="*/ 209104 w 8176237"/>
              <a:gd name="connsiteY6" fmla="*/ 297444 h 5411310"/>
              <a:gd name="connsiteX7" fmla="*/ 1275904 w 8176237"/>
              <a:gd name="connsiteY7" fmla="*/ 1111 h 5411310"/>
              <a:gd name="connsiteX8" fmla="*/ 4247704 w 8176237"/>
              <a:gd name="connsiteY8" fmla="*/ 280511 h 5411310"/>
              <a:gd name="connsiteX9" fmla="*/ 5458437 w 8176237"/>
              <a:gd name="connsiteY9" fmla="*/ 1796044 h 5411310"/>
              <a:gd name="connsiteX10" fmla="*/ 8176237 w 8176237"/>
              <a:gd name="connsiteY10" fmla="*/ 2066977 h 5411310"/>
              <a:gd name="connsiteX0" fmla="*/ 234504 w 8176237"/>
              <a:gd name="connsiteY0" fmla="*/ 5648376 h 5648376"/>
              <a:gd name="connsiteX1" fmla="*/ 793304 w 8176237"/>
              <a:gd name="connsiteY1" fmla="*/ 4454577 h 5648376"/>
              <a:gd name="connsiteX2" fmla="*/ 2088704 w 8176237"/>
              <a:gd name="connsiteY2" fmla="*/ 3861911 h 5648376"/>
              <a:gd name="connsiteX3" fmla="*/ 2012504 w 8176237"/>
              <a:gd name="connsiteY3" fmla="*/ 2761244 h 5648376"/>
              <a:gd name="connsiteX4" fmla="*/ 623971 w 8176237"/>
              <a:gd name="connsiteY4" fmla="*/ 2295577 h 5648376"/>
              <a:gd name="connsiteX5" fmla="*/ 31304 w 8176237"/>
              <a:gd name="connsiteY5" fmla="*/ 1567444 h 5648376"/>
              <a:gd name="connsiteX6" fmla="*/ 209104 w 8176237"/>
              <a:gd name="connsiteY6" fmla="*/ 297444 h 5648376"/>
              <a:gd name="connsiteX7" fmla="*/ 1275904 w 8176237"/>
              <a:gd name="connsiteY7" fmla="*/ 1111 h 5648376"/>
              <a:gd name="connsiteX8" fmla="*/ 4247704 w 8176237"/>
              <a:gd name="connsiteY8" fmla="*/ 280511 h 5648376"/>
              <a:gd name="connsiteX9" fmla="*/ 5458437 w 8176237"/>
              <a:gd name="connsiteY9" fmla="*/ 1796044 h 5648376"/>
              <a:gd name="connsiteX10" fmla="*/ 8176237 w 8176237"/>
              <a:gd name="connsiteY10" fmla="*/ 2066977 h 5648376"/>
              <a:gd name="connsiteX0" fmla="*/ 234504 w 8023837"/>
              <a:gd name="connsiteY0" fmla="*/ 5648376 h 5648376"/>
              <a:gd name="connsiteX1" fmla="*/ 793304 w 8023837"/>
              <a:gd name="connsiteY1" fmla="*/ 4454577 h 5648376"/>
              <a:gd name="connsiteX2" fmla="*/ 2088704 w 8023837"/>
              <a:gd name="connsiteY2" fmla="*/ 3861911 h 5648376"/>
              <a:gd name="connsiteX3" fmla="*/ 2012504 w 8023837"/>
              <a:gd name="connsiteY3" fmla="*/ 2761244 h 5648376"/>
              <a:gd name="connsiteX4" fmla="*/ 623971 w 8023837"/>
              <a:gd name="connsiteY4" fmla="*/ 2295577 h 5648376"/>
              <a:gd name="connsiteX5" fmla="*/ 31304 w 8023837"/>
              <a:gd name="connsiteY5" fmla="*/ 1567444 h 5648376"/>
              <a:gd name="connsiteX6" fmla="*/ 209104 w 8023837"/>
              <a:gd name="connsiteY6" fmla="*/ 297444 h 5648376"/>
              <a:gd name="connsiteX7" fmla="*/ 1275904 w 8023837"/>
              <a:gd name="connsiteY7" fmla="*/ 1111 h 5648376"/>
              <a:gd name="connsiteX8" fmla="*/ 4247704 w 8023837"/>
              <a:gd name="connsiteY8" fmla="*/ 280511 h 5648376"/>
              <a:gd name="connsiteX9" fmla="*/ 5458437 w 8023837"/>
              <a:gd name="connsiteY9" fmla="*/ 1796044 h 5648376"/>
              <a:gd name="connsiteX10" fmla="*/ 8023837 w 8023837"/>
              <a:gd name="connsiteY10" fmla="*/ 2066977 h 5648376"/>
              <a:gd name="connsiteX0" fmla="*/ 234504 w 8328637"/>
              <a:gd name="connsiteY0" fmla="*/ 5648376 h 5648376"/>
              <a:gd name="connsiteX1" fmla="*/ 793304 w 8328637"/>
              <a:gd name="connsiteY1" fmla="*/ 4454577 h 5648376"/>
              <a:gd name="connsiteX2" fmla="*/ 2088704 w 8328637"/>
              <a:gd name="connsiteY2" fmla="*/ 3861911 h 5648376"/>
              <a:gd name="connsiteX3" fmla="*/ 2012504 w 8328637"/>
              <a:gd name="connsiteY3" fmla="*/ 2761244 h 5648376"/>
              <a:gd name="connsiteX4" fmla="*/ 623971 w 8328637"/>
              <a:gd name="connsiteY4" fmla="*/ 2295577 h 5648376"/>
              <a:gd name="connsiteX5" fmla="*/ 31304 w 8328637"/>
              <a:gd name="connsiteY5" fmla="*/ 1567444 h 5648376"/>
              <a:gd name="connsiteX6" fmla="*/ 209104 w 8328637"/>
              <a:gd name="connsiteY6" fmla="*/ 297444 h 5648376"/>
              <a:gd name="connsiteX7" fmla="*/ 1275904 w 8328637"/>
              <a:gd name="connsiteY7" fmla="*/ 1111 h 5648376"/>
              <a:gd name="connsiteX8" fmla="*/ 4247704 w 8328637"/>
              <a:gd name="connsiteY8" fmla="*/ 280511 h 5648376"/>
              <a:gd name="connsiteX9" fmla="*/ 5458437 w 8328637"/>
              <a:gd name="connsiteY9" fmla="*/ 1796044 h 5648376"/>
              <a:gd name="connsiteX10" fmla="*/ 8328637 w 8328637"/>
              <a:gd name="connsiteY10" fmla="*/ 2109310 h 5648376"/>
              <a:gd name="connsiteX0" fmla="*/ 234504 w 8362504"/>
              <a:gd name="connsiteY0" fmla="*/ 5648376 h 5648376"/>
              <a:gd name="connsiteX1" fmla="*/ 793304 w 8362504"/>
              <a:gd name="connsiteY1" fmla="*/ 4454577 h 5648376"/>
              <a:gd name="connsiteX2" fmla="*/ 2088704 w 8362504"/>
              <a:gd name="connsiteY2" fmla="*/ 3861911 h 5648376"/>
              <a:gd name="connsiteX3" fmla="*/ 2012504 w 8362504"/>
              <a:gd name="connsiteY3" fmla="*/ 2761244 h 5648376"/>
              <a:gd name="connsiteX4" fmla="*/ 623971 w 8362504"/>
              <a:gd name="connsiteY4" fmla="*/ 2295577 h 5648376"/>
              <a:gd name="connsiteX5" fmla="*/ 31304 w 8362504"/>
              <a:gd name="connsiteY5" fmla="*/ 1567444 h 5648376"/>
              <a:gd name="connsiteX6" fmla="*/ 209104 w 8362504"/>
              <a:gd name="connsiteY6" fmla="*/ 297444 h 5648376"/>
              <a:gd name="connsiteX7" fmla="*/ 1275904 w 8362504"/>
              <a:gd name="connsiteY7" fmla="*/ 1111 h 5648376"/>
              <a:gd name="connsiteX8" fmla="*/ 4247704 w 8362504"/>
              <a:gd name="connsiteY8" fmla="*/ 280511 h 5648376"/>
              <a:gd name="connsiteX9" fmla="*/ 5458437 w 8362504"/>
              <a:gd name="connsiteY9" fmla="*/ 1796044 h 5648376"/>
              <a:gd name="connsiteX10" fmla="*/ 8362504 w 8362504"/>
              <a:gd name="connsiteY10" fmla="*/ 2109310 h 5648376"/>
              <a:gd name="connsiteX0" fmla="*/ 234504 w 8337104"/>
              <a:gd name="connsiteY0" fmla="*/ 5648376 h 5648376"/>
              <a:gd name="connsiteX1" fmla="*/ 793304 w 8337104"/>
              <a:gd name="connsiteY1" fmla="*/ 4454577 h 5648376"/>
              <a:gd name="connsiteX2" fmla="*/ 2088704 w 8337104"/>
              <a:gd name="connsiteY2" fmla="*/ 3861911 h 5648376"/>
              <a:gd name="connsiteX3" fmla="*/ 2012504 w 8337104"/>
              <a:gd name="connsiteY3" fmla="*/ 2761244 h 5648376"/>
              <a:gd name="connsiteX4" fmla="*/ 623971 w 8337104"/>
              <a:gd name="connsiteY4" fmla="*/ 2295577 h 5648376"/>
              <a:gd name="connsiteX5" fmla="*/ 31304 w 8337104"/>
              <a:gd name="connsiteY5" fmla="*/ 1567444 h 5648376"/>
              <a:gd name="connsiteX6" fmla="*/ 209104 w 8337104"/>
              <a:gd name="connsiteY6" fmla="*/ 297444 h 5648376"/>
              <a:gd name="connsiteX7" fmla="*/ 1275904 w 8337104"/>
              <a:gd name="connsiteY7" fmla="*/ 1111 h 5648376"/>
              <a:gd name="connsiteX8" fmla="*/ 4247704 w 8337104"/>
              <a:gd name="connsiteY8" fmla="*/ 280511 h 5648376"/>
              <a:gd name="connsiteX9" fmla="*/ 5458437 w 8337104"/>
              <a:gd name="connsiteY9" fmla="*/ 1796044 h 5648376"/>
              <a:gd name="connsiteX10" fmla="*/ 8337104 w 8337104"/>
              <a:gd name="connsiteY10" fmla="*/ 2092377 h 564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37104" h="5648376">
                <a:moveTo>
                  <a:pt x="234504" y="5648376"/>
                </a:moveTo>
                <a:cubicBezTo>
                  <a:pt x="244381" y="4796770"/>
                  <a:pt x="484271" y="4752321"/>
                  <a:pt x="793304" y="4454577"/>
                </a:cubicBezTo>
                <a:cubicBezTo>
                  <a:pt x="1102337" y="4156833"/>
                  <a:pt x="1885504" y="4144133"/>
                  <a:pt x="2088704" y="3861911"/>
                </a:cubicBezTo>
                <a:cubicBezTo>
                  <a:pt x="2291904" y="3579689"/>
                  <a:pt x="2256626" y="3022300"/>
                  <a:pt x="2012504" y="2761244"/>
                </a:cubicBezTo>
                <a:cubicBezTo>
                  <a:pt x="1768382" y="2500188"/>
                  <a:pt x="954171" y="2494544"/>
                  <a:pt x="623971" y="2295577"/>
                </a:cubicBezTo>
                <a:cubicBezTo>
                  <a:pt x="293771" y="2096610"/>
                  <a:pt x="100448" y="1900466"/>
                  <a:pt x="31304" y="1567444"/>
                </a:cubicBezTo>
                <a:cubicBezTo>
                  <a:pt x="-37841" y="1234422"/>
                  <a:pt x="1671" y="558499"/>
                  <a:pt x="209104" y="297444"/>
                </a:cubicBezTo>
                <a:cubicBezTo>
                  <a:pt x="416537" y="36389"/>
                  <a:pt x="602804" y="3933"/>
                  <a:pt x="1275904" y="1111"/>
                </a:cubicBezTo>
                <a:cubicBezTo>
                  <a:pt x="1949004" y="-1711"/>
                  <a:pt x="3550615" y="-18645"/>
                  <a:pt x="4247704" y="280511"/>
                </a:cubicBezTo>
                <a:cubicBezTo>
                  <a:pt x="4944793" y="579666"/>
                  <a:pt x="4803682" y="1498300"/>
                  <a:pt x="5458437" y="1796044"/>
                </a:cubicBezTo>
                <a:cubicBezTo>
                  <a:pt x="6113192" y="2093788"/>
                  <a:pt x="7305581" y="2105782"/>
                  <a:pt x="8337104" y="2092377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3886489" y="5358588"/>
            <a:ext cx="189099" cy="21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4894708" y="5399778"/>
            <a:ext cx="592761" cy="184666"/>
          </a:xfrm>
          <a:prstGeom prst="rect">
            <a:avLst/>
          </a:prstGeom>
          <a:solidFill>
            <a:srgbClr val="FFFFFF">
              <a:alpha val="2902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ru-RU" sz="6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ВОКЗАЛ</a:t>
            </a:r>
            <a:endParaRPr lang="ru-RU" sz="6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458959" y="2346897"/>
            <a:ext cx="592761" cy="184666"/>
          </a:xfrm>
          <a:prstGeom prst="rect">
            <a:avLst/>
          </a:prstGeom>
          <a:solidFill>
            <a:srgbClr val="FFFFFF">
              <a:alpha val="2902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ru-RU" sz="6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МАГАЗИН</a:t>
            </a:r>
            <a:endParaRPr lang="ru-RU" sz="6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106" name="Picture 10" descr="Store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87" y="2006548"/>
            <a:ext cx="355104" cy="35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antheon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16" y="1872165"/>
            <a:ext cx="512035" cy="51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Прямоугольник 42"/>
          <p:cNvSpPr/>
          <p:nvPr/>
        </p:nvSpPr>
        <p:spPr>
          <a:xfrm>
            <a:off x="2319571" y="2346897"/>
            <a:ext cx="592761" cy="184666"/>
          </a:xfrm>
          <a:prstGeom prst="rect">
            <a:avLst/>
          </a:prstGeom>
          <a:solidFill>
            <a:srgbClr val="FFFFFF">
              <a:alpha val="2902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ru-RU" sz="6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МУЗЕЙ</a:t>
            </a:r>
            <a:endParaRPr lang="ru-RU" sz="6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109" name="Picture 13" descr="C:\Users\SlavkoNV\Desktop\Картинки\noun_25474_cc.png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7" b="35272"/>
          <a:stretch/>
        </p:blipFill>
        <p:spPr bwMode="auto">
          <a:xfrm>
            <a:off x="1487341" y="2636912"/>
            <a:ext cx="535995" cy="29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Прямоугольник 44"/>
          <p:cNvSpPr/>
          <p:nvPr/>
        </p:nvSpPr>
        <p:spPr>
          <a:xfrm>
            <a:off x="1464481" y="2927309"/>
            <a:ext cx="592761" cy="184666"/>
          </a:xfrm>
          <a:prstGeom prst="rect">
            <a:avLst/>
          </a:prstGeom>
          <a:solidFill>
            <a:srgbClr val="FFFFFF">
              <a:alpha val="2902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ru-RU" sz="6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КАФЕ</a:t>
            </a:r>
            <a:endParaRPr lang="ru-RU" sz="6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111" name="Picture 15" descr="British Museum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07" y="2505678"/>
            <a:ext cx="496608" cy="41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Прямоугольник 46"/>
          <p:cNvSpPr/>
          <p:nvPr/>
        </p:nvSpPr>
        <p:spPr>
          <a:xfrm>
            <a:off x="2319571" y="2927309"/>
            <a:ext cx="592761" cy="184666"/>
          </a:xfrm>
          <a:prstGeom prst="rect">
            <a:avLst/>
          </a:prstGeom>
          <a:solidFill>
            <a:srgbClr val="FFFFFF">
              <a:alpha val="2902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ru-RU" sz="6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ТЕАТР</a:t>
            </a:r>
            <a:endParaRPr lang="ru-RU" sz="6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347864" y="2967335"/>
            <a:ext cx="1720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НАБОРЫ ДАННЫХ –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DATA.MOS.RU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10 МЛН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ПРОСМОТРОВ 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800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СКАЧИВАНИЙ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0" name="Picture 18" descr="Wifi signal tower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36" y="2346897"/>
            <a:ext cx="227673" cy="2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Прямая соединительная линия 50"/>
          <p:cNvCxnSpPr/>
          <p:nvPr/>
        </p:nvCxnSpPr>
        <p:spPr>
          <a:xfrm>
            <a:off x="3178655" y="3005085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3349764" y="2132856"/>
            <a:ext cx="1798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ПОВЫШЕНИЕ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ДОСТУПНОСТИ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ОН-ЛАЙН УСЛУГ ПО РЕГИСТРАЦИИ, БРОНИРОВАНИЮ, ОПЛАТЕ И ДРУГИЕ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3178654" y="2344122"/>
            <a:ext cx="169210" cy="14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306035" y="1427780"/>
            <a:ext cx="25146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20%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ИКТ-ТОВАРОВ ПРИОБРЕТАЮТСЯ ДЛЯ ИСПОЛЬЗОВАНИЯ ЗА ПРЕДЕЛАМИ МОСКВЫ 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1539963" y="1783268"/>
            <a:ext cx="89862" cy="9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3" descr="C:\Users\SlavkoNV\Desktop\Картинки\ДИТ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38" y="1851595"/>
            <a:ext cx="1402119" cy="88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3531" y="4967848"/>
            <a:ext cx="1437748" cy="15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Рисунок 1" descr="https://m1.behance.net/rendition/modules/51102823/disp/e6b3ed2ba302bf587e74a0e47bf9f84b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65000" y1="37667" x2="65000" y2="37667"/>
                        <a14:foregroundMark x1="59167" y1="38000" x2="59167" y2="38000"/>
                        <a14:foregroundMark x1="56500" y1="37000" x2="56500" y2="37000"/>
                        <a14:foregroundMark x1="82333" y1="75667" x2="82333" y2="75667"/>
                        <a14:foregroundMark x1="44000" y1="78333" x2="44000" y2="7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2114466" cy="10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Прямоугольник 67"/>
          <p:cNvSpPr/>
          <p:nvPr/>
        </p:nvSpPr>
        <p:spPr>
          <a:xfrm>
            <a:off x="6015682" y="837179"/>
            <a:ext cx="3077081" cy="76944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РАСЧЕТ ГЕНПЛАНА МОСКВЫ С УЧЕТОМ ДАННЫХ О ПЕРЕДВИЖЕНИИ ЛЮДЕЙ В ГОРОДЕ</a:t>
            </a:r>
          </a:p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МОСКВА И ОБЛАСТЬ – СТРАТЕГИЧЕСКИЕ ПАРТНЕРЫ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113" name="Picture 17" descr="High five between two businessmen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04" y="938363"/>
            <a:ext cx="567071" cy="5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9" descr="Pin in the map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99" y="4780987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9" descr="Pin in the map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53" y="800590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Прямоугольник 74"/>
          <p:cNvSpPr/>
          <p:nvPr/>
        </p:nvSpPr>
        <p:spPr>
          <a:xfrm>
            <a:off x="8309296" y="2750731"/>
            <a:ext cx="783467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ТУРИСТЫ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642246" y="4803004"/>
            <a:ext cx="1129554" cy="400110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ПЕРЕДВИЖЕНИЕ ПО ГОРОДУ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2380115" y="903162"/>
            <a:ext cx="1410563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КУЛЬТУРА И ДОСУГ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4" name="Picture 29" descr="Pin in the map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80414" y="2866677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рямоугольник 58"/>
          <p:cNvSpPr/>
          <p:nvPr/>
        </p:nvSpPr>
        <p:spPr>
          <a:xfrm>
            <a:off x="6567693" y="4593499"/>
            <a:ext cx="1599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45%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ПОЕЗДОК В УТРЕННИЙ ЧАС ПИК СОВЕРШАЕТСЯ С ИСПОЛЬЗОВАНИЕМ МЕТРО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 flipH="1" flipV="1">
            <a:off x="6320604" y="4769213"/>
            <a:ext cx="257196" cy="2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5110914" y="5970766"/>
            <a:ext cx="15323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САМЫЕ СВЯЗАННЫЕ РАЙОНЫ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МЕЩАНСКИЙ И ТАГАНСКИЙ 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>
            <a:off x="5819782" y="5719125"/>
            <a:ext cx="41697" cy="20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6626020" y="5373216"/>
            <a:ext cx="1114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САМЫЕ МЕДЛЕННЫЕ УЧАСТКИ НА МКАД –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КАШИРСКОЕ </a:t>
            </a:r>
            <a:r>
              <a: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Ш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.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ЛИПЕЦКАЯ УЛ.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H="1" flipV="1">
            <a:off x="6320604" y="5358589"/>
            <a:ext cx="305416" cy="16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16" descr="Tree silhouette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52" y="2279753"/>
            <a:ext cx="594088" cy="5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7276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8800" y="130875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ТУРИСТЫ.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14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43913" y="1916832"/>
            <a:ext cx="4193180" cy="3186914"/>
          </a:xfrm>
          <a:prstGeom prst="roundRect">
            <a:avLst>
              <a:gd name="adj" fmla="val 18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123" name="Picture 3" descr="C:\Users\SlavkoNV\Desktop\Картинки\Kreml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062" y="1716651"/>
            <a:ext cx="1314946" cy="12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lavkoNV\Desktop\Картинки\ВДНХ black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2462966"/>
            <a:ext cx="1368152" cy="161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lavkoNV\Desktop\Картинки\noun_74440_cc.png"/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6"/>
          <a:stretch/>
        </p:blipFill>
        <p:spPr bwMode="auto">
          <a:xfrm>
            <a:off x="3389537" y="2654410"/>
            <a:ext cx="288032" cy="2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lavkoNV\Desktop\Картинки\noun_74440_cc.png"/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6"/>
          <a:stretch/>
        </p:blipFill>
        <p:spPr bwMode="auto">
          <a:xfrm>
            <a:off x="6389608" y="3819284"/>
            <a:ext cx="232123" cy="2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417070" y="3654892"/>
            <a:ext cx="1967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МОСКВЕ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 ПЕШЕХОДНЫХ ЗОНАХ – БЕСПЛАТНЫЙ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WI-FI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ОТЛИЧИЕ ОТ БОЛЬШИНСТВА ЗАРУБЕЖНЫХ МЕГАПОЛИСОВ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3403600" y="2921000"/>
            <a:ext cx="2048933" cy="1473200"/>
          </a:xfrm>
          <a:custGeom>
            <a:avLst/>
            <a:gdLst>
              <a:gd name="connsiteX0" fmla="*/ 0 w 2048933"/>
              <a:gd name="connsiteY0" fmla="*/ 1473200 h 1473200"/>
              <a:gd name="connsiteX1" fmla="*/ 304800 w 2048933"/>
              <a:gd name="connsiteY1" fmla="*/ 1049867 h 1473200"/>
              <a:gd name="connsiteX2" fmla="*/ 1346200 w 2048933"/>
              <a:gd name="connsiteY2" fmla="*/ 795867 h 1473200"/>
              <a:gd name="connsiteX3" fmla="*/ 1752600 w 2048933"/>
              <a:gd name="connsiteY3" fmla="*/ 262467 h 1473200"/>
              <a:gd name="connsiteX4" fmla="*/ 2048933 w 2048933"/>
              <a:gd name="connsiteY4" fmla="*/ 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933" h="1473200">
                <a:moveTo>
                  <a:pt x="0" y="1473200"/>
                </a:moveTo>
                <a:cubicBezTo>
                  <a:pt x="40216" y="1317978"/>
                  <a:pt x="80433" y="1162756"/>
                  <a:pt x="304800" y="1049867"/>
                </a:cubicBezTo>
                <a:cubicBezTo>
                  <a:pt x="529167" y="936978"/>
                  <a:pt x="1104900" y="927100"/>
                  <a:pt x="1346200" y="795867"/>
                </a:cubicBezTo>
                <a:cubicBezTo>
                  <a:pt x="1587500" y="664634"/>
                  <a:pt x="1635478" y="395111"/>
                  <a:pt x="1752600" y="262467"/>
                </a:cubicBezTo>
                <a:cubicBezTo>
                  <a:pt x="1869722" y="129822"/>
                  <a:pt x="2048933" y="0"/>
                  <a:pt x="2048933" y="0"/>
                </a:cubicBezTo>
              </a:path>
            </a:pathLst>
          </a:cu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2890972" y="2364098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8" descr="Wifi signal tower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59" y="3449290"/>
            <a:ext cx="227673" cy="2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SlavkoNV\Desktop\Картинки\noun_55128_cc.png"/>
          <p:cNvPicPr>
            <a:picLocks noChangeAspect="1" noChangeArrowheads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 b="23820"/>
          <a:stretch/>
        </p:blipFill>
        <p:spPr bwMode="auto">
          <a:xfrm>
            <a:off x="3793108" y="3307366"/>
            <a:ext cx="807293" cy="5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Tree silhouette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32226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5" descr="Christmas tree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71822"/>
            <a:ext cx="590903" cy="59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C:\Users\SlavkoNV\Desktop\Картинки\noun_19725_cc.png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3"/>
          <a:stretch/>
        </p:blipFill>
        <p:spPr bwMode="auto">
          <a:xfrm>
            <a:off x="3627595" y="3536383"/>
            <a:ext cx="454647" cy="44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SlavkoNV\Desktop\Картинки\noun_7273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1332" y="3452929"/>
            <a:ext cx="341039" cy="34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Прямоугольник 26"/>
          <p:cNvSpPr/>
          <p:nvPr/>
        </p:nvSpPr>
        <p:spPr>
          <a:xfrm>
            <a:off x="6973120" y="4034127"/>
            <a:ext cx="19137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МОСКВЕ РАЗВИВАЕТСЯ ИКТ-СОПРОВОЖДЕНИЕ ТУРИСТИЧЕСКОЙ ИНФРАСТРУКТУРЫ (ПОРТАЛЫ, МОБИЛЬНЫЕ ПРИЛОЖЕНИЯ)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6584644" y="5066158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412354" y="3946791"/>
            <a:ext cx="359446" cy="38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427061" y="4569117"/>
            <a:ext cx="25515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СЕМЕЙСТВО ПОРТАЛОВ</a:t>
            </a:r>
            <a:r>
              <a:rPr lang="en-US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:</a:t>
            </a:r>
            <a:endParaRPr lang="ru-RU" sz="700" b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en-US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UM.MOS.RU</a:t>
            </a:r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– УЗНАЙ МОСКВУ</a:t>
            </a:r>
          </a:p>
          <a:p>
            <a:pPr algn="ctr"/>
            <a:r>
              <a:rPr lang="en-US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TRAVEL.MOS.RU</a:t>
            </a:r>
            <a:r>
              <a:rPr lang="ru-RU" sz="7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– ТУРИСТИЧЕСКИЙ ПОРТАЛ</a:t>
            </a:r>
            <a:endParaRPr lang="ru-RU" sz="7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584274" y="5313347"/>
            <a:ext cx="1665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МОСКОВСКИЙ ТУРПОРТАЛ 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-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55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ЕЖЕМЕСЯЧНАЯ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АУДИТОРИЯ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- ДОСТУПЕН НА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ЯЗЫКАХ И В МОБИЛЬНОМ ПРИЛОЖЕНИИ</a:t>
            </a:r>
          </a:p>
          <a:p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H="1">
            <a:off x="2444551" y="5079232"/>
            <a:ext cx="189099" cy="21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896036" y="4149080"/>
            <a:ext cx="15965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МОБИЛЬНЫЕ ПРИЛОЖЕНИЯ</a:t>
            </a:r>
          </a:p>
        </p:txBody>
      </p:sp>
      <p:pic>
        <p:nvPicPr>
          <p:cNvPr id="5129" name="Picture 9" descr="http://dit.mos.ru/apps/web/upload/icons/icon_UM_1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83" y="4342651"/>
            <a:ext cx="365338" cy="3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0" descr="Surveillance camera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87919" y="3663355"/>
            <a:ext cx="184904" cy="1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://dit.mos.ru/apps/web/css/img/big_mtp.png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23" y="4328394"/>
            <a:ext cx="371430" cy="4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4718398" y="4686968"/>
            <a:ext cx="971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УЗНАЙ МОСКВУ</a:t>
            </a:r>
            <a:endParaRPr lang="ru-RU" sz="6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644876" y="4676951"/>
            <a:ext cx="1101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МОБИЛЬНЫЙ ТУРИСТИЧЕСКИЙ ПОРТАЛ МОСКВЫ</a:t>
            </a:r>
            <a:endParaRPr lang="ru-RU" sz="6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789338" y="5269068"/>
            <a:ext cx="2334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ВСЕ СПЕЦИАЛИЗИРОВАННЫЕ РЕСУРСЫ (ПОРТАЛЫ, МОБИЛЬНЫЕ ПРИЛОЖЕНИЯ) –</a:t>
            </a:r>
            <a:r>
              <a: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МУЛЬТИЯЗЫЧНЫ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6775670" y="4394200"/>
            <a:ext cx="189099" cy="21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3" name="Picture 13" descr="http://gettaxi-apps.ru/vk/ld/s/i/logo.png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58" y="4456597"/>
            <a:ext cx="415611" cy="2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Прямоугольник 43"/>
          <p:cNvSpPr/>
          <p:nvPr/>
        </p:nvSpPr>
        <p:spPr>
          <a:xfrm>
            <a:off x="6012161" y="866610"/>
            <a:ext cx="2448272" cy="600164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ИКТ-СРЕДА МОСКВЫ ГОТОВА К МНОГОКРАТНОМУ  УВЕЛИЧЕНИЮ ЧИСЛА ТУРИСТОВ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-101600" y="8469"/>
            <a:ext cx="4910667" cy="3357578"/>
          </a:xfrm>
          <a:custGeom>
            <a:avLst/>
            <a:gdLst>
              <a:gd name="connsiteX0" fmla="*/ 0 w 4699000"/>
              <a:gd name="connsiteY0" fmla="*/ 2540000 h 2594550"/>
              <a:gd name="connsiteX1" fmla="*/ 1380066 w 4699000"/>
              <a:gd name="connsiteY1" fmla="*/ 2404533 h 2594550"/>
              <a:gd name="connsiteX2" fmla="*/ 2133600 w 4699000"/>
              <a:gd name="connsiteY2" fmla="*/ 982133 h 2594550"/>
              <a:gd name="connsiteX3" fmla="*/ 4207933 w 4699000"/>
              <a:gd name="connsiteY3" fmla="*/ 711200 h 2594550"/>
              <a:gd name="connsiteX4" fmla="*/ 4699000 w 4699000"/>
              <a:gd name="connsiteY4" fmla="*/ 0 h 2594550"/>
              <a:gd name="connsiteX0" fmla="*/ 0 w 4902200"/>
              <a:gd name="connsiteY0" fmla="*/ 2599266 h 2636331"/>
              <a:gd name="connsiteX1" fmla="*/ 1583266 w 4902200"/>
              <a:gd name="connsiteY1" fmla="*/ 2404533 h 2636331"/>
              <a:gd name="connsiteX2" fmla="*/ 2336800 w 4902200"/>
              <a:gd name="connsiteY2" fmla="*/ 982133 h 2636331"/>
              <a:gd name="connsiteX3" fmla="*/ 4411133 w 4902200"/>
              <a:gd name="connsiteY3" fmla="*/ 711200 h 2636331"/>
              <a:gd name="connsiteX4" fmla="*/ 4902200 w 4902200"/>
              <a:gd name="connsiteY4" fmla="*/ 0 h 2636331"/>
              <a:gd name="connsiteX0" fmla="*/ 0 w 4902200"/>
              <a:gd name="connsiteY0" fmla="*/ 2599266 h 2613793"/>
              <a:gd name="connsiteX1" fmla="*/ 1583266 w 4902200"/>
              <a:gd name="connsiteY1" fmla="*/ 2404533 h 2613793"/>
              <a:gd name="connsiteX2" fmla="*/ 2336800 w 4902200"/>
              <a:gd name="connsiteY2" fmla="*/ 982133 h 2613793"/>
              <a:gd name="connsiteX3" fmla="*/ 4411133 w 4902200"/>
              <a:gd name="connsiteY3" fmla="*/ 711200 h 2613793"/>
              <a:gd name="connsiteX4" fmla="*/ 4902200 w 4902200"/>
              <a:gd name="connsiteY4" fmla="*/ 0 h 2613793"/>
              <a:gd name="connsiteX0" fmla="*/ 0 w 4902200"/>
              <a:gd name="connsiteY0" fmla="*/ 2624666 h 2633853"/>
              <a:gd name="connsiteX1" fmla="*/ 1583266 w 4902200"/>
              <a:gd name="connsiteY1" fmla="*/ 2404533 h 2633853"/>
              <a:gd name="connsiteX2" fmla="*/ 2336800 w 4902200"/>
              <a:gd name="connsiteY2" fmla="*/ 982133 h 2633853"/>
              <a:gd name="connsiteX3" fmla="*/ 4411133 w 4902200"/>
              <a:gd name="connsiteY3" fmla="*/ 711200 h 2633853"/>
              <a:gd name="connsiteX4" fmla="*/ 4902200 w 4902200"/>
              <a:gd name="connsiteY4" fmla="*/ 0 h 2633853"/>
              <a:gd name="connsiteX0" fmla="*/ 0 w 4859867"/>
              <a:gd name="connsiteY0" fmla="*/ 2573866 h 2595579"/>
              <a:gd name="connsiteX1" fmla="*/ 1540933 w 4859867"/>
              <a:gd name="connsiteY1" fmla="*/ 2404533 h 2595579"/>
              <a:gd name="connsiteX2" fmla="*/ 2294467 w 4859867"/>
              <a:gd name="connsiteY2" fmla="*/ 982133 h 2595579"/>
              <a:gd name="connsiteX3" fmla="*/ 4368800 w 4859867"/>
              <a:gd name="connsiteY3" fmla="*/ 711200 h 2595579"/>
              <a:gd name="connsiteX4" fmla="*/ 4859867 w 4859867"/>
              <a:gd name="connsiteY4" fmla="*/ 0 h 2595579"/>
              <a:gd name="connsiteX0" fmla="*/ 0 w 4834467"/>
              <a:gd name="connsiteY0" fmla="*/ 2438399 h 2460112"/>
              <a:gd name="connsiteX1" fmla="*/ 1540933 w 4834467"/>
              <a:gd name="connsiteY1" fmla="*/ 2269066 h 2460112"/>
              <a:gd name="connsiteX2" fmla="*/ 2294467 w 4834467"/>
              <a:gd name="connsiteY2" fmla="*/ 846666 h 2460112"/>
              <a:gd name="connsiteX3" fmla="*/ 4368800 w 4834467"/>
              <a:gd name="connsiteY3" fmla="*/ 575733 h 2460112"/>
              <a:gd name="connsiteX4" fmla="*/ 4834467 w 4834467"/>
              <a:gd name="connsiteY4" fmla="*/ 0 h 2460112"/>
              <a:gd name="connsiteX0" fmla="*/ 0 w 4910667"/>
              <a:gd name="connsiteY0" fmla="*/ 3335865 h 3357578"/>
              <a:gd name="connsiteX1" fmla="*/ 1540933 w 4910667"/>
              <a:gd name="connsiteY1" fmla="*/ 3166532 h 3357578"/>
              <a:gd name="connsiteX2" fmla="*/ 2294467 w 4910667"/>
              <a:gd name="connsiteY2" fmla="*/ 1744132 h 3357578"/>
              <a:gd name="connsiteX3" fmla="*/ 4368800 w 4910667"/>
              <a:gd name="connsiteY3" fmla="*/ 1473199 h 3357578"/>
              <a:gd name="connsiteX4" fmla="*/ 4910667 w 4910667"/>
              <a:gd name="connsiteY4" fmla="*/ 0 h 3357578"/>
              <a:gd name="connsiteX0" fmla="*/ 0 w 4910667"/>
              <a:gd name="connsiteY0" fmla="*/ 3335865 h 3357578"/>
              <a:gd name="connsiteX1" fmla="*/ 1540933 w 4910667"/>
              <a:gd name="connsiteY1" fmla="*/ 3166532 h 3357578"/>
              <a:gd name="connsiteX2" fmla="*/ 2294467 w 4910667"/>
              <a:gd name="connsiteY2" fmla="*/ 1744132 h 3357578"/>
              <a:gd name="connsiteX3" fmla="*/ 4470400 w 4910667"/>
              <a:gd name="connsiteY3" fmla="*/ 1481666 h 3357578"/>
              <a:gd name="connsiteX4" fmla="*/ 4910667 w 4910667"/>
              <a:gd name="connsiteY4" fmla="*/ 0 h 335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0667" h="3357578">
                <a:moveTo>
                  <a:pt x="0" y="3335865"/>
                </a:moveTo>
                <a:cubicBezTo>
                  <a:pt x="495300" y="3347153"/>
                  <a:pt x="1158522" y="3431821"/>
                  <a:pt x="1540933" y="3166532"/>
                </a:cubicBezTo>
                <a:cubicBezTo>
                  <a:pt x="1923344" y="2901243"/>
                  <a:pt x="1806222" y="2024943"/>
                  <a:pt x="2294467" y="1744132"/>
                </a:cubicBezTo>
                <a:cubicBezTo>
                  <a:pt x="2782712" y="1463321"/>
                  <a:pt x="4042834" y="1645355"/>
                  <a:pt x="4470400" y="1481666"/>
                </a:cubicBezTo>
                <a:cubicBezTo>
                  <a:pt x="4897966" y="1317977"/>
                  <a:pt x="4878916" y="273755"/>
                  <a:pt x="4910667" y="0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9" name="Picture 29" descr="Pin in the map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71" y="2771286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1335673" y="2010326"/>
            <a:ext cx="1580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650 УКАЗАТЕЛЕЙ</a:t>
            </a:r>
          </a:p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QR-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КОДАМИ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3047529" y="692696"/>
            <a:ext cx="1208395" cy="400110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НЕРАВНОДУШНЫЕ</a:t>
            </a:r>
          </a:p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ГРАЖДАНЕ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2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9" y="4573175"/>
            <a:ext cx="1213200" cy="133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Рисунок 1" descr="https://m1.behance.net/rendition/modules/51102823/disp/e6b3ed2ba302bf587e74a0e47bf9f84b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65000" y1="37667" x2="65000" y2="37667"/>
                        <a14:foregroundMark x1="59167" y1="38000" x2="59167" y2="38000"/>
                        <a14:foregroundMark x1="56500" y1="37000" x2="56500" y2="37000"/>
                        <a14:foregroundMark x1="82333" y1="75667" x2="82333" y2="75667"/>
                        <a14:foregroundMark x1="44000" y1="78333" x2="44000" y2="7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0" y="4185728"/>
            <a:ext cx="2114466" cy="10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 descr="C:\Users\SlavkoNV\Desktop\Картинки\Арка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263" y="2986608"/>
            <a:ext cx="1667019" cy="10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SlavkoNV\Desktop\Картинки\Дом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31381"/>
            <a:ext cx="647019" cy="5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770" y="4873503"/>
            <a:ext cx="1380445" cy="15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Прямоугольник 56"/>
          <p:cNvSpPr/>
          <p:nvPr/>
        </p:nvSpPr>
        <p:spPr>
          <a:xfrm>
            <a:off x="35496" y="2812866"/>
            <a:ext cx="1208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ГОРОД ДЛЯ ПУТЕШЕСТВИЙ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8" name="Picture 21" descr="C:\Users\SlavkoNV\Desktop\Картинки\noun_19725_cc.png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3"/>
          <a:stretch/>
        </p:blipFill>
        <p:spPr bwMode="auto">
          <a:xfrm>
            <a:off x="5386721" y="692696"/>
            <a:ext cx="836688" cy="81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олилиния 58"/>
          <p:cNvSpPr/>
          <p:nvPr/>
        </p:nvSpPr>
        <p:spPr>
          <a:xfrm>
            <a:off x="-108520" y="19223"/>
            <a:ext cx="4910667" cy="3357578"/>
          </a:xfrm>
          <a:custGeom>
            <a:avLst/>
            <a:gdLst>
              <a:gd name="connsiteX0" fmla="*/ 0 w 4699000"/>
              <a:gd name="connsiteY0" fmla="*/ 2540000 h 2594550"/>
              <a:gd name="connsiteX1" fmla="*/ 1380066 w 4699000"/>
              <a:gd name="connsiteY1" fmla="*/ 2404533 h 2594550"/>
              <a:gd name="connsiteX2" fmla="*/ 2133600 w 4699000"/>
              <a:gd name="connsiteY2" fmla="*/ 982133 h 2594550"/>
              <a:gd name="connsiteX3" fmla="*/ 4207933 w 4699000"/>
              <a:gd name="connsiteY3" fmla="*/ 711200 h 2594550"/>
              <a:gd name="connsiteX4" fmla="*/ 4699000 w 4699000"/>
              <a:gd name="connsiteY4" fmla="*/ 0 h 2594550"/>
              <a:gd name="connsiteX0" fmla="*/ 0 w 4902200"/>
              <a:gd name="connsiteY0" fmla="*/ 2599266 h 2636331"/>
              <a:gd name="connsiteX1" fmla="*/ 1583266 w 4902200"/>
              <a:gd name="connsiteY1" fmla="*/ 2404533 h 2636331"/>
              <a:gd name="connsiteX2" fmla="*/ 2336800 w 4902200"/>
              <a:gd name="connsiteY2" fmla="*/ 982133 h 2636331"/>
              <a:gd name="connsiteX3" fmla="*/ 4411133 w 4902200"/>
              <a:gd name="connsiteY3" fmla="*/ 711200 h 2636331"/>
              <a:gd name="connsiteX4" fmla="*/ 4902200 w 4902200"/>
              <a:gd name="connsiteY4" fmla="*/ 0 h 2636331"/>
              <a:gd name="connsiteX0" fmla="*/ 0 w 4902200"/>
              <a:gd name="connsiteY0" fmla="*/ 2599266 h 2613793"/>
              <a:gd name="connsiteX1" fmla="*/ 1583266 w 4902200"/>
              <a:gd name="connsiteY1" fmla="*/ 2404533 h 2613793"/>
              <a:gd name="connsiteX2" fmla="*/ 2336800 w 4902200"/>
              <a:gd name="connsiteY2" fmla="*/ 982133 h 2613793"/>
              <a:gd name="connsiteX3" fmla="*/ 4411133 w 4902200"/>
              <a:gd name="connsiteY3" fmla="*/ 711200 h 2613793"/>
              <a:gd name="connsiteX4" fmla="*/ 4902200 w 4902200"/>
              <a:gd name="connsiteY4" fmla="*/ 0 h 2613793"/>
              <a:gd name="connsiteX0" fmla="*/ 0 w 4902200"/>
              <a:gd name="connsiteY0" fmla="*/ 2624666 h 2633853"/>
              <a:gd name="connsiteX1" fmla="*/ 1583266 w 4902200"/>
              <a:gd name="connsiteY1" fmla="*/ 2404533 h 2633853"/>
              <a:gd name="connsiteX2" fmla="*/ 2336800 w 4902200"/>
              <a:gd name="connsiteY2" fmla="*/ 982133 h 2633853"/>
              <a:gd name="connsiteX3" fmla="*/ 4411133 w 4902200"/>
              <a:gd name="connsiteY3" fmla="*/ 711200 h 2633853"/>
              <a:gd name="connsiteX4" fmla="*/ 4902200 w 4902200"/>
              <a:gd name="connsiteY4" fmla="*/ 0 h 2633853"/>
              <a:gd name="connsiteX0" fmla="*/ 0 w 4859867"/>
              <a:gd name="connsiteY0" fmla="*/ 2573866 h 2595579"/>
              <a:gd name="connsiteX1" fmla="*/ 1540933 w 4859867"/>
              <a:gd name="connsiteY1" fmla="*/ 2404533 h 2595579"/>
              <a:gd name="connsiteX2" fmla="*/ 2294467 w 4859867"/>
              <a:gd name="connsiteY2" fmla="*/ 982133 h 2595579"/>
              <a:gd name="connsiteX3" fmla="*/ 4368800 w 4859867"/>
              <a:gd name="connsiteY3" fmla="*/ 711200 h 2595579"/>
              <a:gd name="connsiteX4" fmla="*/ 4859867 w 4859867"/>
              <a:gd name="connsiteY4" fmla="*/ 0 h 2595579"/>
              <a:gd name="connsiteX0" fmla="*/ 0 w 4834467"/>
              <a:gd name="connsiteY0" fmla="*/ 2438399 h 2460112"/>
              <a:gd name="connsiteX1" fmla="*/ 1540933 w 4834467"/>
              <a:gd name="connsiteY1" fmla="*/ 2269066 h 2460112"/>
              <a:gd name="connsiteX2" fmla="*/ 2294467 w 4834467"/>
              <a:gd name="connsiteY2" fmla="*/ 846666 h 2460112"/>
              <a:gd name="connsiteX3" fmla="*/ 4368800 w 4834467"/>
              <a:gd name="connsiteY3" fmla="*/ 575733 h 2460112"/>
              <a:gd name="connsiteX4" fmla="*/ 4834467 w 4834467"/>
              <a:gd name="connsiteY4" fmla="*/ 0 h 2460112"/>
              <a:gd name="connsiteX0" fmla="*/ 0 w 4910667"/>
              <a:gd name="connsiteY0" fmla="*/ 3335865 h 3357578"/>
              <a:gd name="connsiteX1" fmla="*/ 1540933 w 4910667"/>
              <a:gd name="connsiteY1" fmla="*/ 3166532 h 3357578"/>
              <a:gd name="connsiteX2" fmla="*/ 2294467 w 4910667"/>
              <a:gd name="connsiteY2" fmla="*/ 1744132 h 3357578"/>
              <a:gd name="connsiteX3" fmla="*/ 4368800 w 4910667"/>
              <a:gd name="connsiteY3" fmla="*/ 1473199 h 3357578"/>
              <a:gd name="connsiteX4" fmla="*/ 4910667 w 4910667"/>
              <a:gd name="connsiteY4" fmla="*/ 0 h 3357578"/>
              <a:gd name="connsiteX0" fmla="*/ 0 w 4910667"/>
              <a:gd name="connsiteY0" fmla="*/ 3335865 h 3357578"/>
              <a:gd name="connsiteX1" fmla="*/ 1540933 w 4910667"/>
              <a:gd name="connsiteY1" fmla="*/ 3166532 h 3357578"/>
              <a:gd name="connsiteX2" fmla="*/ 2294467 w 4910667"/>
              <a:gd name="connsiteY2" fmla="*/ 1744132 h 3357578"/>
              <a:gd name="connsiteX3" fmla="*/ 4470400 w 4910667"/>
              <a:gd name="connsiteY3" fmla="*/ 1481666 h 3357578"/>
              <a:gd name="connsiteX4" fmla="*/ 4910667 w 4910667"/>
              <a:gd name="connsiteY4" fmla="*/ 0 h 335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0667" h="3357578">
                <a:moveTo>
                  <a:pt x="0" y="3335865"/>
                </a:moveTo>
                <a:cubicBezTo>
                  <a:pt x="495300" y="3347153"/>
                  <a:pt x="1158522" y="3431821"/>
                  <a:pt x="1540933" y="3166532"/>
                </a:cubicBezTo>
                <a:cubicBezTo>
                  <a:pt x="1923344" y="2901243"/>
                  <a:pt x="1806222" y="2024943"/>
                  <a:pt x="2294467" y="1744132"/>
                </a:cubicBezTo>
                <a:cubicBezTo>
                  <a:pt x="2782712" y="1463321"/>
                  <a:pt x="4042834" y="1645355"/>
                  <a:pt x="4470400" y="1481666"/>
                </a:cubicBezTo>
                <a:cubicBezTo>
                  <a:pt x="4897966" y="1317977"/>
                  <a:pt x="4878916" y="273755"/>
                  <a:pt x="4910667" y="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631516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3598621" y="5596498"/>
            <a:ext cx="209569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47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МАРШРУТОВ НА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UM.MOS.RU</a:t>
            </a:r>
            <a:endParaRPr lang="ru-RU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endParaRPr lang="ru-RU" sz="4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САМЫЕ ПОПУЛЯРНЫЕ: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1. РОМАНТИЧЕСКИЙ МАРШРУТ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45 213 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2. ПОКАЖИ МОСКВУ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39 972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3. ИСПОВЕДЬ ХУЛИГАНА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6 008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H="1">
            <a:off x="4510580" y="5187261"/>
            <a:ext cx="47215" cy="33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012808" y="1754813"/>
            <a:ext cx="1807664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1 164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ИСТОРИЧЕСКИХ ОБЪЕКТА С ОПИСАНИЕМ НА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UM.MOS.RU</a:t>
            </a:r>
            <a:endParaRPr lang="ru-RU" sz="800" b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  <a:p>
            <a:endParaRPr lang="ru-RU" sz="400" b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САМЫЕ ПОПУЛЯРНЫЕ: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1. ОСОБНЯК З.Г. МОРОЗОВОЙ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3 442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2. ДОМ СТАХЕЕВА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2 897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3. ОСОБНЯК РЯБУШИНСКОГО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2 871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4. ХРАМ СВЯТОГО КЛИМЕНТА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2 381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 flipH="1">
            <a:off x="6815183" y="2132821"/>
            <a:ext cx="189099" cy="21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9" descr="Pin in the map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69349" y="667068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278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кругленный прямоугольник 48"/>
          <p:cNvSpPr/>
          <p:nvPr/>
        </p:nvSpPr>
        <p:spPr>
          <a:xfrm>
            <a:off x="4975053" y="5354687"/>
            <a:ext cx="1359858" cy="859477"/>
          </a:xfrm>
          <a:prstGeom prst="roundRect">
            <a:avLst>
              <a:gd name="adj" fmla="val 18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40" b="86720"/>
          <a:stretch/>
        </p:blipFill>
        <p:spPr>
          <a:xfrm>
            <a:off x="5215512" y="5271491"/>
            <a:ext cx="1129308" cy="885478"/>
          </a:xfrm>
          <a:prstGeom prst="rect">
            <a:avLst/>
          </a:prstGeom>
        </p:spPr>
      </p:pic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8800" y="130875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НЕРАВНОДУШНЫЕ ГРАЖДАНЕ.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15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454806" y="3087228"/>
            <a:ext cx="1800200" cy="989844"/>
          </a:xfrm>
          <a:prstGeom prst="roundRect">
            <a:avLst>
              <a:gd name="adj" fmla="val 18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43608" y="4005064"/>
            <a:ext cx="1800200" cy="1224136"/>
          </a:xfrm>
          <a:prstGeom prst="roundRect">
            <a:avLst>
              <a:gd name="adj" fmla="val 18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146" name="Picture 2" descr="http://dit.mos.ru/apps/web/upload/android/ag1andr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080"/>
            <a:ext cx="54805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tanding businessman thinking with his right hand on his head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617132"/>
            <a:ext cx="468052" cy="4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SlavkoNV\Desktop\Картинки\Планшет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96" y="4617132"/>
            <a:ext cx="468052" cy="4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getandroidapp.org/wp-content/uploads/2014/08/e5fac484c7dbc78c16592f11a64a641f_icon_127x127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22" y="4149080"/>
            <a:ext cx="303974" cy="30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52202" y="3212976"/>
            <a:ext cx="2747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ГОЛОСОВАНИЕ ПО АКТУАЛЬНЫМ ГОРОДСКИМ ВОПРОСАМ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: 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ОКОЛО 900 ТЫС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.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ПОЛЬЗОВАТЕЛЕЙ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500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ОБЩЕГОРОДСКИХ И РАЙОННЫХ ОПРОСОВ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25-34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– ВОЗРАСТ САМЫХ АКТИВНЫХ ПОЛЬЗОВАТЕЛЕЙ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018575" y="3828194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60" name="Picture 16" descr="Person Playing with pc on the Desck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8277" y="5828454"/>
            <a:ext cx="277819" cy="27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Businessman with searching tool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63" y="3644061"/>
            <a:ext cx="377990" cy="37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Man silhouette walking with suitcase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57" y="3639071"/>
            <a:ext cx="398659" cy="3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Прямоугольник 26"/>
          <p:cNvSpPr/>
          <p:nvPr/>
        </p:nvSpPr>
        <p:spPr>
          <a:xfrm>
            <a:off x="5331570" y="3824478"/>
            <a:ext cx="1530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МНОЖЕСТВО ВОЗМОЖНОСТЕЙ ПОВЛИЯТЬ НА ЖИЗНЬ ГОРОДА / ПОУЧАСТВОВАТЬ В РЕШЕНИИ ПРОБЛЕМ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3687111" y="4111629"/>
            <a:ext cx="100851" cy="24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5884270" y="1660821"/>
            <a:ext cx="1816371" cy="1217642"/>
            <a:chOff x="5868144" y="1392469"/>
            <a:chExt cx="2088232" cy="1399890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5868144" y="1392469"/>
              <a:ext cx="2088232" cy="1399890"/>
            </a:xfrm>
            <a:prstGeom prst="roundRect">
              <a:avLst>
                <a:gd name="adj" fmla="val 188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65" name="Picture 21" descr="C:\Users\SlavkoNV\Desktop\Картинки\noun_67641_cc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823"/>
            <a:stretch/>
          </p:blipFill>
          <p:spPr bwMode="auto">
            <a:xfrm>
              <a:off x="6238844" y="1441632"/>
              <a:ext cx="756084" cy="592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олилиния 11"/>
            <p:cNvSpPr/>
            <p:nvPr/>
          </p:nvSpPr>
          <p:spPr>
            <a:xfrm>
              <a:off x="6015607" y="1660821"/>
              <a:ext cx="1354667" cy="829733"/>
            </a:xfrm>
            <a:custGeom>
              <a:avLst/>
              <a:gdLst>
                <a:gd name="connsiteX0" fmla="*/ 0 w 1354667"/>
                <a:gd name="connsiteY0" fmla="*/ 829733 h 829733"/>
                <a:gd name="connsiteX1" fmla="*/ 143933 w 1354667"/>
                <a:gd name="connsiteY1" fmla="*/ 643466 h 829733"/>
                <a:gd name="connsiteX2" fmla="*/ 516467 w 1354667"/>
                <a:gd name="connsiteY2" fmla="*/ 575733 h 829733"/>
                <a:gd name="connsiteX3" fmla="*/ 778933 w 1354667"/>
                <a:gd name="connsiteY3" fmla="*/ 389466 h 829733"/>
                <a:gd name="connsiteX4" fmla="*/ 1219200 w 1354667"/>
                <a:gd name="connsiteY4" fmla="*/ 254000 h 829733"/>
                <a:gd name="connsiteX5" fmla="*/ 1354667 w 1354667"/>
                <a:gd name="connsiteY5" fmla="*/ 0 h 829733"/>
                <a:gd name="connsiteX6" fmla="*/ 1354667 w 1354667"/>
                <a:gd name="connsiteY6" fmla="*/ 0 h 829733"/>
                <a:gd name="connsiteX7" fmla="*/ 1354667 w 1354667"/>
                <a:gd name="connsiteY7" fmla="*/ 0 h 82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4667" h="829733">
                  <a:moveTo>
                    <a:pt x="0" y="829733"/>
                  </a:moveTo>
                  <a:cubicBezTo>
                    <a:pt x="28927" y="757766"/>
                    <a:pt x="57855" y="685799"/>
                    <a:pt x="143933" y="643466"/>
                  </a:cubicBezTo>
                  <a:cubicBezTo>
                    <a:pt x="230011" y="601133"/>
                    <a:pt x="410634" y="618066"/>
                    <a:pt x="516467" y="575733"/>
                  </a:cubicBezTo>
                  <a:cubicBezTo>
                    <a:pt x="622300" y="533400"/>
                    <a:pt x="661811" y="443088"/>
                    <a:pt x="778933" y="389466"/>
                  </a:cubicBezTo>
                  <a:cubicBezTo>
                    <a:pt x="896055" y="335844"/>
                    <a:pt x="1123244" y="318911"/>
                    <a:pt x="1219200" y="254000"/>
                  </a:cubicBezTo>
                  <a:cubicBezTo>
                    <a:pt x="1315156" y="189089"/>
                    <a:pt x="1354667" y="0"/>
                    <a:pt x="1354667" y="0"/>
                  </a:cubicBezTo>
                  <a:lnTo>
                    <a:pt x="1354667" y="0"/>
                  </a:lnTo>
                  <a:lnTo>
                    <a:pt x="1354667" y="0"/>
                  </a:lnTo>
                </a:path>
              </a:pathLst>
            </a:cu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0" name="Picture 15" descr="Christmas tree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752" y="1441632"/>
              <a:ext cx="590903" cy="590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 descr="Tree silhouette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774250"/>
              <a:ext cx="436329" cy="43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6" name="Picture 22" descr="C:\Users\SlavkoNV\Desktop\Картинки\noun_4337.png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274" y="2083943"/>
              <a:ext cx="306445" cy="30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7" name="Picture 23" descr="C:\Users\SlavkoNV\Desktop\Картинки\noun_11391_cc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9" t="14286" r="399" b="19760"/>
            <a:stretch/>
          </p:blipFill>
          <p:spPr bwMode="auto">
            <a:xfrm>
              <a:off x="6452165" y="2146045"/>
              <a:ext cx="603105" cy="464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1" descr="C:\Users\SlavkoNV\Desktop\Картинки\noun_633.png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8579">
              <a:off x="6890624" y="1609603"/>
              <a:ext cx="329293" cy="329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Прямоугольник 37"/>
          <p:cNvSpPr/>
          <p:nvPr/>
        </p:nvSpPr>
        <p:spPr>
          <a:xfrm>
            <a:off x="4860032" y="2132856"/>
            <a:ext cx="944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ПОРТАЛ </a:t>
            </a:r>
          </a:p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НАШ </a:t>
            </a:r>
            <a:r>
              <a: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ГОРОД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380770" y="2924944"/>
            <a:ext cx="1715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 ВРЕМЯ РАБОТЫ ПОРТАЛА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: 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ПРИНЯТО 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690 ТЫС.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СООБЩЕНИЙ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ВЫЯВЛЕНО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397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ПРОБЛЕМ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96%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ПРОБЛЕМ РЕШЕНО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7115463" y="2981624"/>
            <a:ext cx="233974" cy="25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265104" y="2205758"/>
            <a:ext cx="9012248" cy="4669175"/>
          </a:xfrm>
          <a:custGeom>
            <a:avLst/>
            <a:gdLst>
              <a:gd name="connsiteX0" fmla="*/ 4162363 w 5064063"/>
              <a:gd name="connsiteY0" fmla="*/ 5588000 h 5588000"/>
              <a:gd name="connsiteX1" fmla="*/ 3692463 w 5064063"/>
              <a:gd name="connsiteY1" fmla="*/ 5143500 h 5588000"/>
              <a:gd name="connsiteX2" fmla="*/ 1698563 w 5064063"/>
              <a:gd name="connsiteY2" fmla="*/ 4851400 h 5588000"/>
              <a:gd name="connsiteX3" fmla="*/ 238063 w 5064063"/>
              <a:gd name="connsiteY3" fmla="*/ 4508500 h 5588000"/>
              <a:gd name="connsiteX4" fmla="*/ 22163 w 5064063"/>
              <a:gd name="connsiteY4" fmla="*/ 3136900 h 5588000"/>
              <a:gd name="connsiteX5" fmla="*/ 453963 w 5064063"/>
              <a:gd name="connsiteY5" fmla="*/ 1905000 h 5588000"/>
              <a:gd name="connsiteX6" fmla="*/ 3362263 w 5064063"/>
              <a:gd name="connsiteY6" fmla="*/ 1536700 h 5588000"/>
              <a:gd name="connsiteX7" fmla="*/ 4657663 w 5064063"/>
              <a:gd name="connsiteY7" fmla="*/ 977900 h 5588000"/>
              <a:gd name="connsiteX8" fmla="*/ 5064063 w 5064063"/>
              <a:gd name="connsiteY8" fmla="*/ 0 h 5588000"/>
              <a:gd name="connsiteX0" fmla="*/ 4287428 w 5189128"/>
              <a:gd name="connsiteY0" fmla="*/ 5588000 h 5588000"/>
              <a:gd name="connsiteX1" fmla="*/ 3817528 w 5189128"/>
              <a:gd name="connsiteY1" fmla="*/ 5143500 h 5588000"/>
              <a:gd name="connsiteX2" fmla="*/ 1823628 w 5189128"/>
              <a:gd name="connsiteY2" fmla="*/ 4851400 h 5588000"/>
              <a:gd name="connsiteX3" fmla="*/ 363128 w 5189128"/>
              <a:gd name="connsiteY3" fmla="*/ 4508500 h 5588000"/>
              <a:gd name="connsiteX4" fmla="*/ 7528 w 5189128"/>
              <a:gd name="connsiteY4" fmla="*/ 3238500 h 5588000"/>
              <a:gd name="connsiteX5" fmla="*/ 579028 w 5189128"/>
              <a:gd name="connsiteY5" fmla="*/ 1905000 h 5588000"/>
              <a:gd name="connsiteX6" fmla="*/ 3487328 w 5189128"/>
              <a:gd name="connsiteY6" fmla="*/ 1536700 h 5588000"/>
              <a:gd name="connsiteX7" fmla="*/ 4782728 w 5189128"/>
              <a:gd name="connsiteY7" fmla="*/ 977900 h 5588000"/>
              <a:gd name="connsiteX8" fmla="*/ 5189128 w 5189128"/>
              <a:gd name="connsiteY8" fmla="*/ 0 h 5588000"/>
              <a:gd name="connsiteX0" fmla="*/ 4305305 w 5207005"/>
              <a:gd name="connsiteY0" fmla="*/ 5588000 h 5588000"/>
              <a:gd name="connsiteX1" fmla="*/ 3835405 w 5207005"/>
              <a:gd name="connsiteY1" fmla="*/ 5143500 h 5588000"/>
              <a:gd name="connsiteX2" fmla="*/ 1841505 w 5207005"/>
              <a:gd name="connsiteY2" fmla="*/ 4851400 h 5588000"/>
              <a:gd name="connsiteX3" fmla="*/ 381005 w 5207005"/>
              <a:gd name="connsiteY3" fmla="*/ 4508500 h 5588000"/>
              <a:gd name="connsiteX4" fmla="*/ 25405 w 5207005"/>
              <a:gd name="connsiteY4" fmla="*/ 3238500 h 5588000"/>
              <a:gd name="connsiteX5" fmla="*/ 596905 w 5207005"/>
              <a:gd name="connsiteY5" fmla="*/ 1905000 h 5588000"/>
              <a:gd name="connsiteX6" fmla="*/ 3505205 w 5207005"/>
              <a:gd name="connsiteY6" fmla="*/ 1536700 h 5588000"/>
              <a:gd name="connsiteX7" fmla="*/ 4800605 w 5207005"/>
              <a:gd name="connsiteY7" fmla="*/ 977900 h 5588000"/>
              <a:gd name="connsiteX8" fmla="*/ 5207005 w 5207005"/>
              <a:gd name="connsiteY8" fmla="*/ 0 h 5588000"/>
              <a:gd name="connsiteX0" fmla="*/ 4091245 w 4992945"/>
              <a:gd name="connsiteY0" fmla="*/ 5588000 h 5588000"/>
              <a:gd name="connsiteX1" fmla="*/ 3621345 w 4992945"/>
              <a:gd name="connsiteY1" fmla="*/ 5143500 h 5588000"/>
              <a:gd name="connsiteX2" fmla="*/ 1627445 w 4992945"/>
              <a:gd name="connsiteY2" fmla="*/ 4851400 h 5588000"/>
              <a:gd name="connsiteX3" fmla="*/ 166945 w 4992945"/>
              <a:gd name="connsiteY3" fmla="*/ 4508500 h 5588000"/>
              <a:gd name="connsiteX4" fmla="*/ 382845 w 4992945"/>
              <a:gd name="connsiteY4" fmla="*/ 1905000 h 5588000"/>
              <a:gd name="connsiteX5" fmla="*/ 3291145 w 4992945"/>
              <a:gd name="connsiteY5" fmla="*/ 1536700 h 5588000"/>
              <a:gd name="connsiteX6" fmla="*/ 4586545 w 4992945"/>
              <a:gd name="connsiteY6" fmla="*/ 977900 h 5588000"/>
              <a:gd name="connsiteX7" fmla="*/ 4992945 w 4992945"/>
              <a:gd name="connsiteY7" fmla="*/ 0 h 5588000"/>
              <a:gd name="connsiteX0" fmla="*/ 4295487 w 5197187"/>
              <a:gd name="connsiteY0" fmla="*/ 5588000 h 5588000"/>
              <a:gd name="connsiteX1" fmla="*/ 3825587 w 5197187"/>
              <a:gd name="connsiteY1" fmla="*/ 5143500 h 5588000"/>
              <a:gd name="connsiteX2" fmla="*/ 1831687 w 5197187"/>
              <a:gd name="connsiteY2" fmla="*/ 4851400 h 5588000"/>
              <a:gd name="connsiteX3" fmla="*/ 91787 w 5197187"/>
              <a:gd name="connsiteY3" fmla="*/ 4102100 h 5588000"/>
              <a:gd name="connsiteX4" fmla="*/ 587087 w 5197187"/>
              <a:gd name="connsiteY4" fmla="*/ 1905000 h 5588000"/>
              <a:gd name="connsiteX5" fmla="*/ 3495387 w 5197187"/>
              <a:gd name="connsiteY5" fmla="*/ 1536700 h 5588000"/>
              <a:gd name="connsiteX6" fmla="*/ 4790787 w 5197187"/>
              <a:gd name="connsiteY6" fmla="*/ 977900 h 5588000"/>
              <a:gd name="connsiteX7" fmla="*/ 5197187 w 5197187"/>
              <a:gd name="connsiteY7" fmla="*/ 0 h 5588000"/>
              <a:gd name="connsiteX0" fmla="*/ 4279248 w 5180948"/>
              <a:gd name="connsiteY0" fmla="*/ 5588000 h 5588000"/>
              <a:gd name="connsiteX1" fmla="*/ 3809348 w 5180948"/>
              <a:gd name="connsiteY1" fmla="*/ 5143500 h 5588000"/>
              <a:gd name="connsiteX2" fmla="*/ 1815448 w 5180948"/>
              <a:gd name="connsiteY2" fmla="*/ 4851400 h 5588000"/>
              <a:gd name="connsiteX3" fmla="*/ 75548 w 5180948"/>
              <a:gd name="connsiteY3" fmla="*/ 4102100 h 5588000"/>
              <a:gd name="connsiteX4" fmla="*/ 634348 w 5180948"/>
              <a:gd name="connsiteY4" fmla="*/ 1371600 h 5588000"/>
              <a:gd name="connsiteX5" fmla="*/ 3479148 w 5180948"/>
              <a:gd name="connsiteY5" fmla="*/ 1536700 h 5588000"/>
              <a:gd name="connsiteX6" fmla="*/ 4774548 w 5180948"/>
              <a:gd name="connsiteY6" fmla="*/ 977900 h 5588000"/>
              <a:gd name="connsiteX7" fmla="*/ 5180948 w 5180948"/>
              <a:gd name="connsiteY7" fmla="*/ 0 h 5588000"/>
              <a:gd name="connsiteX0" fmla="*/ 4336641 w 5238341"/>
              <a:gd name="connsiteY0" fmla="*/ 5588000 h 5588000"/>
              <a:gd name="connsiteX1" fmla="*/ 3866741 w 5238341"/>
              <a:gd name="connsiteY1" fmla="*/ 5143500 h 5588000"/>
              <a:gd name="connsiteX2" fmla="*/ 1872841 w 5238341"/>
              <a:gd name="connsiteY2" fmla="*/ 4851400 h 5588000"/>
              <a:gd name="connsiteX3" fmla="*/ 132941 w 5238341"/>
              <a:gd name="connsiteY3" fmla="*/ 4102100 h 5588000"/>
              <a:gd name="connsiteX4" fmla="*/ 691741 w 5238341"/>
              <a:gd name="connsiteY4" fmla="*/ 1371600 h 5588000"/>
              <a:gd name="connsiteX5" fmla="*/ 3536541 w 5238341"/>
              <a:gd name="connsiteY5" fmla="*/ 1536700 h 5588000"/>
              <a:gd name="connsiteX6" fmla="*/ 4831941 w 5238341"/>
              <a:gd name="connsiteY6" fmla="*/ 977900 h 5588000"/>
              <a:gd name="connsiteX7" fmla="*/ 5238341 w 5238341"/>
              <a:gd name="connsiteY7" fmla="*/ 0 h 5588000"/>
              <a:gd name="connsiteX0" fmla="*/ 4336641 w 5238341"/>
              <a:gd name="connsiteY0" fmla="*/ 5588000 h 5588000"/>
              <a:gd name="connsiteX1" fmla="*/ 3307941 w 5238341"/>
              <a:gd name="connsiteY1" fmla="*/ 4978400 h 5588000"/>
              <a:gd name="connsiteX2" fmla="*/ 1872841 w 5238341"/>
              <a:gd name="connsiteY2" fmla="*/ 4851400 h 5588000"/>
              <a:gd name="connsiteX3" fmla="*/ 132941 w 5238341"/>
              <a:gd name="connsiteY3" fmla="*/ 4102100 h 5588000"/>
              <a:gd name="connsiteX4" fmla="*/ 691741 w 5238341"/>
              <a:gd name="connsiteY4" fmla="*/ 1371600 h 5588000"/>
              <a:gd name="connsiteX5" fmla="*/ 3536541 w 5238341"/>
              <a:gd name="connsiteY5" fmla="*/ 1536700 h 5588000"/>
              <a:gd name="connsiteX6" fmla="*/ 4831941 w 5238341"/>
              <a:gd name="connsiteY6" fmla="*/ 977900 h 5588000"/>
              <a:gd name="connsiteX7" fmla="*/ 5238341 w 5238341"/>
              <a:gd name="connsiteY7" fmla="*/ 0 h 5588000"/>
              <a:gd name="connsiteX0" fmla="*/ 4336641 w 5238341"/>
              <a:gd name="connsiteY0" fmla="*/ 5588000 h 5588000"/>
              <a:gd name="connsiteX1" fmla="*/ 3307941 w 5238341"/>
              <a:gd name="connsiteY1" fmla="*/ 4978400 h 5588000"/>
              <a:gd name="connsiteX2" fmla="*/ 1872841 w 5238341"/>
              <a:gd name="connsiteY2" fmla="*/ 4851400 h 5588000"/>
              <a:gd name="connsiteX3" fmla="*/ 132941 w 5238341"/>
              <a:gd name="connsiteY3" fmla="*/ 4102100 h 5588000"/>
              <a:gd name="connsiteX4" fmla="*/ 691741 w 5238341"/>
              <a:gd name="connsiteY4" fmla="*/ 1371600 h 5588000"/>
              <a:gd name="connsiteX5" fmla="*/ 3536541 w 5238341"/>
              <a:gd name="connsiteY5" fmla="*/ 1536700 h 5588000"/>
              <a:gd name="connsiteX6" fmla="*/ 4831941 w 5238341"/>
              <a:gd name="connsiteY6" fmla="*/ 977900 h 5588000"/>
              <a:gd name="connsiteX7" fmla="*/ 5238341 w 5238341"/>
              <a:gd name="connsiteY7" fmla="*/ 0 h 5588000"/>
              <a:gd name="connsiteX0" fmla="*/ 4336641 w 5238341"/>
              <a:gd name="connsiteY0" fmla="*/ 5588000 h 5588000"/>
              <a:gd name="connsiteX1" fmla="*/ 1872841 w 5238341"/>
              <a:gd name="connsiteY1" fmla="*/ 4851400 h 5588000"/>
              <a:gd name="connsiteX2" fmla="*/ 132941 w 5238341"/>
              <a:gd name="connsiteY2" fmla="*/ 4102100 h 5588000"/>
              <a:gd name="connsiteX3" fmla="*/ 691741 w 5238341"/>
              <a:gd name="connsiteY3" fmla="*/ 1371600 h 5588000"/>
              <a:gd name="connsiteX4" fmla="*/ 3536541 w 5238341"/>
              <a:gd name="connsiteY4" fmla="*/ 1536700 h 5588000"/>
              <a:gd name="connsiteX5" fmla="*/ 4831941 w 5238341"/>
              <a:gd name="connsiteY5" fmla="*/ 977900 h 5588000"/>
              <a:gd name="connsiteX6" fmla="*/ 5238341 w 5238341"/>
              <a:gd name="connsiteY6" fmla="*/ 0 h 5588000"/>
              <a:gd name="connsiteX0" fmla="*/ 4380437 w 5282137"/>
              <a:gd name="connsiteY0" fmla="*/ 5588000 h 5588000"/>
              <a:gd name="connsiteX1" fmla="*/ 2513537 w 5282137"/>
              <a:gd name="connsiteY1" fmla="*/ 5003800 h 5588000"/>
              <a:gd name="connsiteX2" fmla="*/ 176737 w 5282137"/>
              <a:gd name="connsiteY2" fmla="*/ 4102100 h 5588000"/>
              <a:gd name="connsiteX3" fmla="*/ 735537 w 5282137"/>
              <a:gd name="connsiteY3" fmla="*/ 1371600 h 5588000"/>
              <a:gd name="connsiteX4" fmla="*/ 3580337 w 5282137"/>
              <a:gd name="connsiteY4" fmla="*/ 1536700 h 5588000"/>
              <a:gd name="connsiteX5" fmla="*/ 4875737 w 5282137"/>
              <a:gd name="connsiteY5" fmla="*/ 977900 h 5588000"/>
              <a:gd name="connsiteX6" fmla="*/ 5282137 w 5282137"/>
              <a:gd name="connsiteY6" fmla="*/ 0 h 5588000"/>
              <a:gd name="connsiteX0" fmla="*/ 4380437 w 5282137"/>
              <a:gd name="connsiteY0" fmla="*/ 5588000 h 5588000"/>
              <a:gd name="connsiteX1" fmla="*/ 2513537 w 5282137"/>
              <a:gd name="connsiteY1" fmla="*/ 5003800 h 5588000"/>
              <a:gd name="connsiteX2" fmla="*/ 176737 w 5282137"/>
              <a:gd name="connsiteY2" fmla="*/ 4102100 h 5588000"/>
              <a:gd name="connsiteX3" fmla="*/ 735537 w 5282137"/>
              <a:gd name="connsiteY3" fmla="*/ 1371600 h 5588000"/>
              <a:gd name="connsiteX4" fmla="*/ 3580337 w 5282137"/>
              <a:gd name="connsiteY4" fmla="*/ 1536700 h 5588000"/>
              <a:gd name="connsiteX5" fmla="*/ 4875737 w 5282137"/>
              <a:gd name="connsiteY5" fmla="*/ 977900 h 5588000"/>
              <a:gd name="connsiteX6" fmla="*/ 5282137 w 5282137"/>
              <a:gd name="connsiteY6" fmla="*/ 0 h 5588000"/>
              <a:gd name="connsiteX0" fmla="*/ 4380437 w 5282137"/>
              <a:gd name="connsiteY0" fmla="*/ 5588000 h 5588000"/>
              <a:gd name="connsiteX1" fmla="*/ 2513537 w 5282137"/>
              <a:gd name="connsiteY1" fmla="*/ 5003800 h 5588000"/>
              <a:gd name="connsiteX2" fmla="*/ 176737 w 5282137"/>
              <a:gd name="connsiteY2" fmla="*/ 4102100 h 5588000"/>
              <a:gd name="connsiteX3" fmla="*/ 735537 w 5282137"/>
              <a:gd name="connsiteY3" fmla="*/ 1371600 h 5588000"/>
              <a:gd name="connsiteX4" fmla="*/ 3580337 w 5282137"/>
              <a:gd name="connsiteY4" fmla="*/ 1536700 h 5588000"/>
              <a:gd name="connsiteX5" fmla="*/ 4875737 w 5282137"/>
              <a:gd name="connsiteY5" fmla="*/ 977900 h 5588000"/>
              <a:gd name="connsiteX6" fmla="*/ 5282137 w 5282137"/>
              <a:gd name="connsiteY6" fmla="*/ 0 h 55880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515656 w 5282137"/>
              <a:gd name="connsiteY0" fmla="*/ 5672667 h 5672667"/>
              <a:gd name="connsiteX1" fmla="*/ 2513537 w 5282137"/>
              <a:gd name="connsiteY1" fmla="*/ 5003800 h 5672667"/>
              <a:gd name="connsiteX2" fmla="*/ 176737 w 5282137"/>
              <a:gd name="connsiteY2" fmla="*/ 4102100 h 5672667"/>
              <a:gd name="connsiteX3" fmla="*/ 735537 w 5282137"/>
              <a:gd name="connsiteY3" fmla="*/ 1371600 h 5672667"/>
              <a:gd name="connsiteX4" fmla="*/ 3580337 w 5282137"/>
              <a:gd name="connsiteY4" fmla="*/ 1536700 h 5672667"/>
              <a:gd name="connsiteX5" fmla="*/ 4875737 w 5282137"/>
              <a:gd name="connsiteY5" fmla="*/ 977900 h 5672667"/>
              <a:gd name="connsiteX6" fmla="*/ 5282137 w 5282137"/>
              <a:gd name="connsiteY6" fmla="*/ 0 h 5672667"/>
              <a:gd name="connsiteX0" fmla="*/ 4515656 w 5282137"/>
              <a:gd name="connsiteY0" fmla="*/ 5672667 h 5672667"/>
              <a:gd name="connsiteX1" fmla="*/ 2513537 w 5282137"/>
              <a:gd name="connsiteY1" fmla="*/ 5003800 h 5672667"/>
              <a:gd name="connsiteX2" fmla="*/ 176737 w 5282137"/>
              <a:gd name="connsiteY2" fmla="*/ 4102100 h 5672667"/>
              <a:gd name="connsiteX3" fmla="*/ 735537 w 5282137"/>
              <a:gd name="connsiteY3" fmla="*/ 1371600 h 5672667"/>
              <a:gd name="connsiteX4" fmla="*/ 3580337 w 5282137"/>
              <a:gd name="connsiteY4" fmla="*/ 1536700 h 5672667"/>
              <a:gd name="connsiteX5" fmla="*/ 4875737 w 5282137"/>
              <a:gd name="connsiteY5" fmla="*/ 977900 h 5672667"/>
              <a:gd name="connsiteX6" fmla="*/ 5282137 w 5282137"/>
              <a:gd name="connsiteY6" fmla="*/ 0 h 5672667"/>
              <a:gd name="connsiteX0" fmla="*/ 4497412 w 5263893"/>
              <a:gd name="connsiteY0" fmla="*/ 5672667 h 5672667"/>
              <a:gd name="connsiteX1" fmla="*/ 2246895 w 5263893"/>
              <a:gd name="connsiteY1" fmla="*/ 5063067 h 5672667"/>
              <a:gd name="connsiteX2" fmla="*/ 158493 w 5263893"/>
              <a:gd name="connsiteY2" fmla="*/ 4102100 h 5672667"/>
              <a:gd name="connsiteX3" fmla="*/ 717293 w 5263893"/>
              <a:gd name="connsiteY3" fmla="*/ 1371600 h 5672667"/>
              <a:gd name="connsiteX4" fmla="*/ 3562093 w 5263893"/>
              <a:gd name="connsiteY4" fmla="*/ 1536700 h 5672667"/>
              <a:gd name="connsiteX5" fmla="*/ 4857493 w 5263893"/>
              <a:gd name="connsiteY5" fmla="*/ 977900 h 5672667"/>
              <a:gd name="connsiteX6" fmla="*/ 5263893 w 5263893"/>
              <a:gd name="connsiteY6" fmla="*/ 0 h 5672667"/>
              <a:gd name="connsiteX0" fmla="*/ 4497412 w 5263893"/>
              <a:gd name="connsiteY0" fmla="*/ 5672667 h 5672667"/>
              <a:gd name="connsiteX1" fmla="*/ 2246895 w 5263893"/>
              <a:gd name="connsiteY1" fmla="*/ 5063067 h 5672667"/>
              <a:gd name="connsiteX2" fmla="*/ 158493 w 5263893"/>
              <a:gd name="connsiteY2" fmla="*/ 4102100 h 5672667"/>
              <a:gd name="connsiteX3" fmla="*/ 717293 w 5263893"/>
              <a:gd name="connsiteY3" fmla="*/ 1371600 h 5672667"/>
              <a:gd name="connsiteX4" fmla="*/ 3562093 w 5263893"/>
              <a:gd name="connsiteY4" fmla="*/ 1536700 h 5672667"/>
              <a:gd name="connsiteX5" fmla="*/ 4857493 w 5263893"/>
              <a:gd name="connsiteY5" fmla="*/ 977900 h 5672667"/>
              <a:gd name="connsiteX6" fmla="*/ 5263893 w 5263893"/>
              <a:gd name="connsiteY6" fmla="*/ 0 h 5672667"/>
              <a:gd name="connsiteX0" fmla="*/ 4497412 w 5139694"/>
              <a:gd name="connsiteY0" fmla="*/ 5884334 h 5884334"/>
              <a:gd name="connsiteX1" fmla="*/ 2246895 w 5139694"/>
              <a:gd name="connsiteY1" fmla="*/ 5274734 h 5884334"/>
              <a:gd name="connsiteX2" fmla="*/ 158493 w 5139694"/>
              <a:gd name="connsiteY2" fmla="*/ 4313767 h 5884334"/>
              <a:gd name="connsiteX3" fmla="*/ 717293 w 5139694"/>
              <a:gd name="connsiteY3" fmla="*/ 1583267 h 5884334"/>
              <a:gd name="connsiteX4" fmla="*/ 3562093 w 5139694"/>
              <a:gd name="connsiteY4" fmla="*/ 1748367 h 5884334"/>
              <a:gd name="connsiteX5" fmla="*/ 4857493 w 5139694"/>
              <a:gd name="connsiteY5" fmla="*/ 1189567 h 5884334"/>
              <a:gd name="connsiteX6" fmla="*/ 5139694 w 5139694"/>
              <a:gd name="connsiteY6" fmla="*/ 0 h 5884334"/>
              <a:gd name="connsiteX0" fmla="*/ 4497412 w 5156531"/>
              <a:gd name="connsiteY0" fmla="*/ 5884334 h 5884334"/>
              <a:gd name="connsiteX1" fmla="*/ 2246895 w 5156531"/>
              <a:gd name="connsiteY1" fmla="*/ 5274734 h 5884334"/>
              <a:gd name="connsiteX2" fmla="*/ 158493 w 5156531"/>
              <a:gd name="connsiteY2" fmla="*/ 4313767 h 5884334"/>
              <a:gd name="connsiteX3" fmla="*/ 717293 w 5156531"/>
              <a:gd name="connsiteY3" fmla="*/ 1583267 h 5884334"/>
              <a:gd name="connsiteX4" fmla="*/ 3562093 w 5156531"/>
              <a:gd name="connsiteY4" fmla="*/ 1748367 h 5884334"/>
              <a:gd name="connsiteX5" fmla="*/ 4857493 w 5156531"/>
              <a:gd name="connsiteY5" fmla="*/ 1189567 h 5884334"/>
              <a:gd name="connsiteX6" fmla="*/ 5139694 w 5156531"/>
              <a:gd name="connsiteY6" fmla="*/ 0 h 5884334"/>
              <a:gd name="connsiteX0" fmla="*/ 4497412 w 5139694"/>
              <a:gd name="connsiteY0" fmla="*/ 5884334 h 5884334"/>
              <a:gd name="connsiteX1" fmla="*/ 2246895 w 5139694"/>
              <a:gd name="connsiteY1" fmla="*/ 5274734 h 5884334"/>
              <a:gd name="connsiteX2" fmla="*/ 158493 w 5139694"/>
              <a:gd name="connsiteY2" fmla="*/ 4313767 h 5884334"/>
              <a:gd name="connsiteX3" fmla="*/ 717293 w 5139694"/>
              <a:gd name="connsiteY3" fmla="*/ 1583267 h 5884334"/>
              <a:gd name="connsiteX4" fmla="*/ 3562093 w 5139694"/>
              <a:gd name="connsiteY4" fmla="*/ 1748367 h 5884334"/>
              <a:gd name="connsiteX5" fmla="*/ 4857493 w 5139694"/>
              <a:gd name="connsiteY5" fmla="*/ 1189567 h 5884334"/>
              <a:gd name="connsiteX6" fmla="*/ 5139694 w 5139694"/>
              <a:gd name="connsiteY6" fmla="*/ 0 h 5884334"/>
              <a:gd name="connsiteX0" fmla="*/ 4480853 w 5139694"/>
              <a:gd name="connsiteY0" fmla="*/ 6163734 h 6163734"/>
              <a:gd name="connsiteX1" fmla="*/ 2246895 w 5139694"/>
              <a:gd name="connsiteY1" fmla="*/ 5274734 h 6163734"/>
              <a:gd name="connsiteX2" fmla="*/ 158493 w 5139694"/>
              <a:gd name="connsiteY2" fmla="*/ 4313767 h 6163734"/>
              <a:gd name="connsiteX3" fmla="*/ 717293 w 5139694"/>
              <a:gd name="connsiteY3" fmla="*/ 1583267 h 6163734"/>
              <a:gd name="connsiteX4" fmla="*/ 3562093 w 5139694"/>
              <a:gd name="connsiteY4" fmla="*/ 1748367 h 6163734"/>
              <a:gd name="connsiteX5" fmla="*/ 4857493 w 5139694"/>
              <a:gd name="connsiteY5" fmla="*/ 1189567 h 6163734"/>
              <a:gd name="connsiteX6" fmla="*/ 5139694 w 5139694"/>
              <a:gd name="connsiteY6" fmla="*/ 0 h 6163734"/>
              <a:gd name="connsiteX0" fmla="*/ 4480853 w 5139694"/>
              <a:gd name="connsiteY0" fmla="*/ 6163734 h 6163734"/>
              <a:gd name="connsiteX1" fmla="*/ 2246895 w 5139694"/>
              <a:gd name="connsiteY1" fmla="*/ 5274734 h 6163734"/>
              <a:gd name="connsiteX2" fmla="*/ 158493 w 5139694"/>
              <a:gd name="connsiteY2" fmla="*/ 4313767 h 6163734"/>
              <a:gd name="connsiteX3" fmla="*/ 717293 w 5139694"/>
              <a:gd name="connsiteY3" fmla="*/ 1583267 h 6163734"/>
              <a:gd name="connsiteX4" fmla="*/ 3562093 w 5139694"/>
              <a:gd name="connsiteY4" fmla="*/ 1748367 h 6163734"/>
              <a:gd name="connsiteX5" fmla="*/ 4857493 w 5139694"/>
              <a:gd name="connsiteY5" fmla="*/ 1189567 h 6163734"/>
              <a:gd name="connsiteX6" fmla="*/ 5139694 w 5139694"/>
              <a:gd name="connsiteY6" fmla="*/ 0 h 6163734"/>
              <a:gd name="connsiteX0" fmla="*/ 4373213 w 5139694"/>
              <a:gd name="connsiteY0" fmla="*/ 6146801 h 6146801"/>
              <a:gd name="connsiteX1" fmla="*/ 2246895 w 5139694"/>
              <a:gd name="connsiteY1" fmla="*/ 5274734 h 6146801"/>
              <a:gd name="connsiteX2" fmla="*/ 158493 w 5139694"/>
              <a:gd name="connsiteY2" fmla="*/ 4313767 h 6146801"/>
              <a:gd name="connsiteX3" fmla="*/ 717293 w 5139694"/>
              <a:gd name="connsiteY3" fmla="*/ 1583267 h 6146801"/>
              <a:gd name="connsiteX4" fmla="*/ 3562093 w 5139694"/>
              <a:gd name="connsiteY4" fmla="*/ 1748367 h 6146801"/>
              <a:gd name="connsiteX5" fmla="*/ 4857493 w 5139694"/>
              <a:gd name="connsiteY5" fmla="*/ 1189567 h 6146801"/>
              <a:gd name="connsiteX6" fmla="*/ 5139694 w 5139694"/>
              <a:gd name="connsiteY6" fmla="*/ 0 h 6146801"/>
              <a:gd name="connsiteX0" fmla="*/ 4375035 w 5141516"/>
              <a:gd name="connsiteY0" fmla="*/ 6146801 h 6146801"/>
              <a:gd name="connsiteX1" fmla="*/ 2273557 w 5141516"/>
              <a:gd name="connsiteY1" fmla="*/ 5325534 h 6146801"/>
              <a:gd name="connsiteX2" fmla="*/ 160315 w 5141516"/>
              <a:gd name="connsiteY2" fmla="*/ 4313767 h 6146801"/>
              <a:gd name="connsiteX3" fmla="*/ 719115 w 5141516"/>
              <a:gd name="connsiteY3" fmla="*/ 1583267 h 6146801"/>
              <a:gd name="connsiteX4" fmla="*/ 3563915 w 5141516"/>
              <a:gd name="connsiteY4" fmla="*/ 1748367 h 6146801"/>
              <a:gd name="connsiteX5" fmla="*/ 4859315 w 5141516"/>
              <a:gd name="connsiteY5" fmla="*/ 1189567 h 6146801"/>
              <a:gd name="connsiteX6" fmla="*/ 5141516 w 5141516"/>
              <a:gd name="connsiteY6" fmla="*/ 0 h 6146801"/>
              <a:gd name="connsiteX0" fmla="*/ 4375035 w 5141516"/>
              <a:gd name="connsiteY0" fmla="*/ 6146801 h 6146801"/>
              <a:gd name="connsiteX1" fmla="*/ 2273557 w 5141516"/>
              <a:gd name="connsiteY1" fmla="*/ 5325534 h 6146801"/>
              <a:gd name="connsiteX2" fmla="*/ 160315 w 5141516"/>
              <a:gd name="connsiteY2" fmla="*/ 4313767 h 6146801"/>
              <a:gd name="connsiteX3" fmla="*/ 719115 w 5141516"/>
              <a:gd name="connsiteY3" fmla="*/ 1583267 h 6146801"/>
              <a:gd name="connsiteX4" fmla="*/ 3563915 w 5141516"/>
              <a:gd name="connsiteY4" fmla="*/ 1748367 h 6146801"/>
              <a:gd name="connsiteX5" fmla="*/ 4859315 w 5141516"/>
              <a:gd name="connsiteY5" fmla="*/ 1189567 h 6146801"/>
              <a:gd name="connsiteX6" fmla="*/ 5141516 w 5141516"/>
              <a:gd name="connsiteY6" fmla="*/ 0 h 6146801"/>
              <a:gd name="connsiteX0" fmla="*/ 4532354 w 5141516"/>
              <a:gd name="connsiteY0" fmla="*/ 6146801 h 6146801"/>
              <a:gd name="connsiteX1" fmla="*/ 2273557 w 5141516"/>
              <a:gd name="connsiteY1" fmla="*/ 5325534 h 6146801"/>
              <a:gd name="connsiteX2" fmla="*/ 160315 w 5141516"/>
              <a:gd name="connsiteY2" fmla="*/ 4313767 h 6146801"/>
              <a:gd name="connsiteX3" fmla="*/ 719115 w 5141516"/>
              <a:gd name="connsiteY3" fmla="*/ 1583267 h 6146801"/>
              <a:gd name="connsiteX4" fmla="*/ 3563915 w 5141516"/>
              <a:gd name="connsiteY4" fmla="*/ 1748367 h 6146801"/>
              <a:gd name="connsiteX5" fmla="*/ 4859315 w 5141516"/>
              <a:gd name="connsiteY5" fmla="*/ 1189567 h 6146801"/>
              <a:gd name="connsiteX6" fmla="*/ 5141516 w 5141516"/>
              <a:gd name="connsiteY6" fmla="*/ 0 h 6146801"/>
              <a:gd name="connsiteX0" fmla="*/ 4507514 w 5141516"/>
              <a:gd name="connsiteY0" fmla="*/ 6146801 h 6146801"/>
              <a:gd name="connsiteX1" fmla="*/ 2273557 w 5141516"/>
              <a:gd name="connsiteY1" fmla="*/ 5325534 h 6146801"/>
              <a:gd name="connsiteX2" fmla="*/ 160315 w 5141516"/>
              <a:gd name="connsiteY2" fmla="*/ 4313767 h 6146801"/>
              <a:gd name="connsiteX3" fmla="*/ 719115 w 5141516"/>
              <a:gd name="connsiteY3" fmla="*/ 1583267 h 6146801"/>
              <a:gd name="connsiteX4" fmla="*/ 3563915 w 5141516"/>
              <a:gd name="connsiteY4" fmla="*/ 1748367 h 6146801"/>
              <a:gd name="connsiteX5" fmla="*/ 4859315 w 5141516"/>
              <a:gd name="connsiteY5" fmla="*/ 1189567 h 6146801"/>
              <a:gd name="connsiteX6" fmla="*/ 5141516 w 5141516"/>
              <a:gd name="connsiteY6" fmla="*/ 0 h 6146801"/>
              <a:gd name="connsiteX0" fmla="*/ 4507514 w 5124956"/>
              <a:gd name="connsiteY0" fmla="*/ 6883401 h 6883401"/>
              <a:gd name="connsiteX1" fmla="*/ 2273557 w 5124956"/>
              <a:gd name="connsiteY1" fmla="*/ 6062134 h 6883401"/>
              <a:gd name="connsiteX2" fmla="*/ 160315 w 5124956"/>
              <a:gd name="connsiteY2" fmla="*/ 5050367 h 6883401"/>
              <a:gd name="connsiteX3" fmla="*/ 719115 w 5124956"/>
              <a:gd name="connsiteY3" fmla="*/ 2319867 h 6883401"/>
              <a:gd name="connsiteX4" fmla="*/ 3563915 w 5124956"/>
              <a:gd name="connsiteY4" fmla="*/ 2484967 h 6883401"/>
              <a:gd name="connsiteX5" fmla="*/ 4859315 w 5124956"/>
              <a:gd name="connsiteY5" fmla="*/ 1926167 h 6883401"/>
              <a:gd name="connsiteX6" fmla="*/ 5124956 w 5124956"/>
              <a:gd name="connsiteY6" fmla="*/ 0 h 6883401"/>
              <a:gd name="connsiteX0" fmla="*/ 4507514 w 5143722"/>
              <a:gd name="connsiteY0" fmla="*/ 6883401 h 6883401"/>
              <a:gd name="connsiteX1" fmla="*/ 2273557 w 5143722"/>
              <a:gd name="connsiteY1" fmla="*/ 6062134 h 6883401"/>
              <a:gd name="connsiteX2" fmla="*/ 160315 w 5143722"/>
              <a:gd name="connsiteY2" fmla="*/ 5050367 h 6883401"/>
              <a:gd name="connsiteX3" fmla="*/ 719115 w 5143722"/>
              <a:gd name="connsiteY3" fmla="*/ 2319867 h 6883401"/>
              <a:gd name="connsiteX4" fmla="*/ 3563915 w 5143722"/>
              <a:gd name="connsiteY4" fmla="*/ 2484967 h 6883401"/>
              <a:gd name="connsiteX5" fmla="*/ 4859315 w 5143722"/>
              <a:gd name="connsiteY5" fmla="*/ 1926167 h 6883401"/>
              <a:gd name="connsiteX6" fmla="*/ 5124956 w 5143722"/>
              <a:gd name="connsiteY6" fmla="*/ 0 h 6883401"/>
              <a:gd name="connsiteX0" fmla="*/ 4507514 w 5150499"/>
              <a:gd name="connsiteY0" fmla="*/ 6883401 h 6883401"/>
              <a:gd name="connsiteX1" fmla="*/ 2273557 w 5150499"/>
              <a:gd name="connsiteY1" fmla="*/ 6062134 h 6883401"/>
              <a:gd name="connsiteX2" fmla="*/ 160315 w 5150499"/>
              <a:gd name="connsiteY2" fmla="*/ 5050367 h 6883401"/>
              <a:gd name="connsiteX3" fmla="*/ 719115 w 5150499"/>
              <a:gd name="connsiteY3" fmla="*/ 2319867 h 6883401"/>
              <a:gd name="connsiteX4" fmla="*/ 3563915 w 5150499"/>
              <a:gd name="connsiteY4" fmla="*/ 2484967 h 6883401"/>
              <a:gd name="connsiteX5" fmla="*/ 4859315 w 5150499"/>
              <a:gd name="connsiteY5" fmla="*/ 1926167 h 6883401"/>
              <a:gd name="connsiteX6" fmla="*/ 5124956 w 5150499"/>
              <a:gd name="connsiteY6" fmla="*/ 0 h 6883401"/>
              <a:gd name="connsiteX0" fmla="*/ 4507514 w 5209595"/>
              <a:gd name="connsiteY0" fmla="*/ 6942668 h 6942668"/>
              <a:gd name="connsiteX1" fmla="*/ 2273557 w 5209595"/>
              <a:gd name="connsiteY1" fmla="*/ 6121401 h 6942668"/>
              <a:gd name="connsiteX2" fmla="*/ 160315 w 5209595"/>
              <a:gd name="connsiteY2" fmla="*/ 5109634 h 6942668"/>
              <a:gd name="connsiteX3" fmla="*/ 719115 w 5209595"/>
              <a:gd name="connsiteY3" fmla="*/ 2379134 h 6942668"/>
              <a:gd name="connsiteX4" fmla="*/ 3563915 w 5209595"/>
              <a:gd name="connsiteY4" fmla="*/ 2544234 h 6942668"/>
              <a:gd name="connsiteX5" fmla="*/ 4859315 w 5209595"/>
              <a:gd name="connsiteY5" fmla="*/ 1985434 h 6942668"/>
              <a:gd name="connsiteX6" fmla="*/ 5191195 w 5209595"/>
              <a:gd name="connsiteY6" fmla="*/ 0 h 6942668"/>
              <a:gd name="connsiteX0" fmla="*/ 4507514 w 7474890"/>
              <a:gd name="connsiteY0" fmla="*/ 4973269 h 4973269"/>
              <a:gd name="connsiteX1" fmla="*/ 2273557 w 7474890"/>
              <a:gd name="connsiteY1" fmla="*/ 4152002 h 4973269"/>
              <a:gd name="connsiteX2" fmla="*/ 160315 w 7474890"/>
              <a:gd name="connsiteY2" fmla="*/ 3140235 h 4973269"/>
              <a:gd name="connsiteX3" fmla="*/ 719115 w 7474890"/>
              <a:gd name="connsiteY3" fmla="*/ 409735 h 4973269"/>
              <a:gd name="connsiteX4" fmla="*/ 3563915 w 7474890"/>
              <a:gd name="connsiteY4" fmla="*/ 574835 h 4973269"/>
              <a:gd name="connsiteX5" fmla="*/ 4859315 w 7474890"/>
              <a:gd name="connsiteY5" fmla="*/ 16035 h 4973269"/>
              <a:gd name="connsiteX6" fmla="*/ 7473356 w 7474890"/>
              <a:gd name="connsiteY6" fmla="*/ 2116826 h 4973269"/>
              <a:gd name="connsiteX0" fmla="*/ 4507514 w 7473356"/>
              <a:gd name="connsiteY0" fmla="*/ 4991496 h 4991496"/>
              <a:gd name="connsiteX1" fmla="*/ 2273557 w 7473356"/>
              <a:gd name="connsiteY1" fmla="*/ 4170229 h 4991496"/>
              <a:gd name="connsiteX2" fmla="*/ 160315 w 7473356"/>
              <a:gd name="connsiteY2" fmla="*/ 3158462 h 4991496"/>
              <a:gd name="connsiteX3" fmla="*/ 719115 w 7473356"/>
              <a:gd name="connsiteY3" fmla="*/ 427962 h 4991496"/>
              <a:gd name="connsiteX4" fmla="*/ 3563915 w 7473356"/>
              <a:gd name="connsiteY4" fmla="*/ 593062 h 4991496"/>
              <a:gd name="connsiteX5" fmla="*/ 4859315 w 7473356"/>
              <a:gd name="connsiteY5" fmla="*/ 34262 h 4991496"/>
              <a:gd name="connsiteX6" fmla="*/ 7473356 w 7473356"/>
              <a:gd name="connsiteY6" fmla="*/ 2135053 h 4991496"/>
              <a:gd name="connsiteX0" fmla="*/ 4507514 w 7473356"/>
              <a:gd name="connsiteY0" fmla="*/ 4777773 h 4777773"/>
              <a:gd name="connsiteX1" fmla="*/ 2273557 w 7473356"/>
              <a:gd name="connsiteY1" fmla="*/ 3956506 h 4777773"/>
              <a:gd name="connsiteX2" fmla="*/ 160315 w 7473356"/>
              <a:gd name="connsiteY2" fmla="*/ 2944739 h 4777773"/>
              <a:gd name="connsiteX3" fmla="*/ 719115 w 7473356"/>
              <a:gd name="connsiteY3" fmla="*/ 214239 h 4777773"/>
              <a:gd name="connsiteX4" fmla="*/ 3563915 w 7473356"/>
              <a:gd name="connsiteY4" fmla="*/ 379339 h 4777773"/>
              <a:gd name="connsiteX5" fmla="*/ 5371637 w 7473356"/>
              <a:gd name="connsiteY5" fmla="*/ 915914 h 4777773"/>
              <a:gd name="connsiteX6" fmla="*/ 7473356 w 7473356"/>
              <a:gd name="connsiteY6" fmla="*/ 1921330 h 4777773"/>
              <a:gd name="connsiteX0" fmla="*/ 4507514 w 8723064"/>
              <a:gd name="connsiteY0" fmla="*/ 4777773 h 4777773"/>
              <a:gd name="connsiteX1" fmla="*/ 2273557 w 8723064"/>
              <a:gd name="connsiteY1" fmla="*/ 3956506 h 4777773"/>
              <a:gd name="connsiteX2" fmla="*/ 160315 w 8723064"/>
              <a:gd name="connsiteY2" fmla="*/ 2944739 h 4777773"/>
              <a:gd name="connsiteX3" fmla="*/ 719115 w 8723064"/>
              <a:gd name="connsiteY3" fmla="*/ 214239 h 4777773"/>
              <a:gd name="connsiteX4" fmla="*/ 3563915 w 8723064"/>
              <a:gd name="connsiteY4" fmla="*/ 379339 h 4777773"/>
              <a:gd name="connsiteX5" fmla="*/ 5371637 w 8723064"/>
              <a:gd name="connsiteY5" fmla="*/ 915914 h 4777773"/>
              <a:gd name="connsiteX6" fmla="*/ 8723064 w 8723064"/>
              <a:gd name="connsiteY6" fmla="*/ 2522465 h 4777773"/>
              <a:gd name="connsiteX7" fmla="*/ 7473356 w 8723064"/>
              <a:gd name="connsiteY7" fmla="*/ 1921330 h 4777773"/>
              <a:gd name="connsiteX0" fmla="*/ 4507514 w 8723064"/>
              <a:gd name="connsiteY0" fmla="*/ 4786307 h 4786307"/>
              <a:gd name="connsiteX1" fmla="*/ 2273557 w 8723064"/>
              <a:gd name="connsiteY1" fmla="*/ 3965040 h 4786307"/>
              <a:gd name="connsiteX2" fmla="*/ 160315 w 8723064"/>
              <a:gd name="connsiteY2" fmla="*/ 2953273 h 4786307"/>
              <a:gd name="connsiteX3" fmla="*/ 719115 w 8723064"/>
              <a:gd name="connsiteY3" fmla="*/ 222773 h 4786307"/>
              <a:gd name="connsiteX4" fmla="*/ 3563915 w 8723064"/>
              <a:gd name="connsiteY4" fmla="*/ 387873 h 4786307"/>
              <a:gd name="connsiteX5" fmla="*/ 5455472 w 8723064"/>
              <a:gd name="connsiteY5" fmla="*/ 1181623 h 4786307"/>
              <a:gd name="connsiteX6" fmla="*/ 8723064 w 8723064"/>
              <a:gd name="connsiteY6" fmla="*/ 2530999 h 4786307"/>
              <a:gd name="connsiteX7" fmla="*/ 7473356 w 8723064"/>
              <a:gd name="connsiteY7" fmla="*/ 1929864 h 4786307"/>
              <a:gd name="connsiteX0" fmla="*/ 4473248 w 8688798"/>
              <a:gd name="connsiteY0" fmla="*/ 4735618 h 4735618"/>
              <a:gd name="connsiteX1" fmla="*/ 2239291 w 8688798"/>
              <a:gd name="connsiteY1" fmla="*/ 3914351 h 4735618"/>
              <a:gd name="connsiteX2" fmla="*/ 126049 w 8688798"/>
              <a:gd name="connsiteY2" fmla="*/ 2902584 h 4735618"/>
              <a:gd name="connsiteX3" fmla="*/ 684849 w 8688798"/>
              <a:gd name="connsiteY3" fmla="*/ 172084 h 4735618"/>
              <a:gd name="connsiteX4" fmla="*/ 4321419 w 8688798"/>
              <a:gd name="connsiteY4" fmla="*/ 375284 h 4735618"/>
              <a:gd name="connsiteX5" fmla="*/ 5421206 w 8688798"/>
              <a:gd name="connsiteY5" fmla="*/ 1130934 h 4735618"/>
              <a:gd name="connsiteX6" fmla="*/ 8688798 w 8688798"/>
              <a:gd name="connsiteY6" fmla="*/ 2480310 h 4735618"/>
              <a:gd name="connsiteX7" fmla="*/ 7439090 w 8688798"/>
              <a:gd name="connsiteY7" fmla="*/ 1879175 h 4735618"/>
              <a:gd name="connsiteX0" fmla="*/ 4473248 w 8688798"/>
              <a:gd name="connsiteY0" fmla="*/ 4737403 h 4737403"/>
              <a:gd name="connsiteX1" fmla="*/ 2239291 w 8688798"/>
              <a:gd name="connsiteY1" fmla="*/ 3916136 h 4737403"/>
              <a:gd name="connsiteX2" fmla="*/ 126049 w 8688798"/>
              <a:gd name="connsiteY2" fmla="*/ 2904369 h 4737403"/>
              <a:gd name="connsiteX3" fmla="*/ 684849 w 8688798"/>
              <a:gd name="connsiteY3" fmla="*/ 173869 h 4737403"/>
              <a:gd name="connsiteX4" fmla="*/ 4321419 w 8688798"/>
              <a:gd name="connsiteY4" fmla="*/ 377069 h 4737403"/>
              <a:gd name="connsiteX5" fmla="*/ 5719285 w 8688798"/>
              <a:gd name="connsiteY5" fmla="*/ 1189869 h 4737403"/>
              <a:gd name="connsiteX6" fmla="*/ 8688798 w 8688798"/>
              <a:gd name="connsiteY6" fmla="*/ 2482095 h 4737403"/>
              <a:gd name="connsiteX7" fmla="*/ 7439090 w 8688798"/>
              <a:gd name="connsiteY7" fmla="*/ 1880960 h 4737403"/>
              <a:gd name="connsiteX0" fmla="*/ 4475497 w 8691047"/>
              <a:gd name="connsiteY0" fmla="*/ 4707506 h 4707506"/>
              <a:gd name="connsiteX1" fmla="*/ 2241540 w 8691047"/>
              <a:gd name="connsiteY1" fmla="*/ 3886239 h 4707506"/>
              <a:gd name="connsiteX2" fmla="*/ 128298 w 8691047"/>
              <a:gd name="connsiteY2" fmla="*/ 2874472 h 4707506"/>
              <a:gd name="connsiteX3" fmla="*/ 687098 w 8691047"/>
              <a:gd name="connsiteY3" fmla="*/ 143972 h 4707506"/>
              <a:gd name="connsiteX4" fmla="*/ 4388873 w 8691047"/>
              <a:gd name="connsiteY4" fmla="*/ 461472 h 4707506"/>
              <a:gd name="connsiteX5" fmla="*/ 5721534 w 8691047"/>
              <a:gd name="connsiteY5" fmla="*/ 1159972 h 4707506"/>
              <a:gd name="connsiteX6" fmla="*/ 8691047 w 8691047"/>
              <a:gd name="connsiteY6" fmla="*/ 2452198 h 4707506"/>
              <a:gd name="connsiteX7" fmla="*/ 7441339 w 8691047"/>
              <a:gd name="connsiteY7" fmla="*/ 1851063 h 4707506"/>
              <a:gd name="connsiteX0" fmla="*/ 4439597 w 8655147"/>
              <a:gd name="connsiteY0" fmla="*/ 4626942 h 4626942"/>
              <a:gd name="connsiteX1" fmla="*/ 2205640 w 8655147"/>
              <a:gd name="connsiteY1" fmla="*/ 3805675 h 4626942"/>
              <a:gd name="connsiteX2" fmla="*/ 92398 w 8655147"/>
              <a:gd name="connsiteY2" fmla="*/ 2793908 h 4626942"/>
              <a:gd name="connsiteX3" fmla="*/ 781607 w 8655147"/>
              <a:gd name="connsiteY3" fmla="*/ 158658 h 4626942"/>
              <a:gd name="connsiteX4" fmla="*/ 4352973 w 8655147"/>
              <a:gd name="connsiteY4" fmla="*/ 380908 h 4626942"/>
              <a:gd name="connsiteX5" fmla="*/ 5685634 w 8655147"/>
              <a:gd name="connsiteY5" fmla="*/ 1079408 h 4626942"/>
              <a:gd name="connsiteX6" fmla="*/ 8655147 w 8655147"/>
              <a:gd name="connsiteY6" fmla="*/ 2371634 h 4626942"/>
              <a:gd name="connsiteX7" fmla="*/ 7405439 w 8655147"/>
              <a:gd name="connsiteY7" fmla="*/ 1770499 h 4626942"/>
              <a:gd name="connsiteX0" fmla="*/ 4439597 w 8655147"/>
              <a:gd name="connsiteY0" fmla="*/ 4633547 h 4633547"/>
              <a:gd name="connsiteX1" fmla="*/ 2205640 w 8655147"/>
              <a:gd name="connsiteY1" fmla="*/ 3812280 h 4633547"/>
              <a:gd name="connsiteX2" fmla="*/ 92398 w 8655147"/>
              <a:gd name="connsiteY2" fmla="*/ 2800513 h 4633547"/>
              <a:gd name="connsiteX3" fmla="*/ 781607 w 8655147"/>
              <a:gd name="connsiteY3" fmla="*/ 165263 h 4633547"/>
              <a:gd name="connsiteX4" fmla="*/ 4352973 w 8655147"/>
              <a:gd name="connsiteY4" fmla="*/ 387513 h 4633547"/>
              <a:gd name="connsiteX5" fmla="*/ 5806729 w 8655147"/>
              <a:gd name="connsiteY5" fmla="*/ 1305088 h 4633547"/>
              <a:gd name="connsiteX6" fmla="*/ 8655147 w 8655147"/>
              <a:gd name="connsiteY6" fmla="*/ 2378239 h 4633547"/>
              <a:gd name="connsiteX7" fmla="*/ 7405439 w 8655147"/>
              <a:gd name="connsiteY7" fmla="*/ 1777104 h 4633547"/>
              <a:gd name="connsiteX0" fmla="*/ 4439597 w 8655147"/>
              <a:gd name="connsiteY0" fmla="*/ 4633547 h 4633547"/>
              <a:gd name="connsiteX1" fmla="*/ 2205640 w 8655147"/>
              <a:gd name="connsiteY1" fmla="*/ 3812280 h 4633547"/>
              <a:gd name="connsiteX2" fmla="*/ 92398 w 8655147"/>
              <a:gd name="connsiteY2" fmla="*/ 2800513 h 4633547"/>
              <a:gd name="connsiteX3" fmla="*/ 781607 w 8655147"/>
              <a:gd name="connsiteY3" fmla="*/ 165263 h 4633547"/>
              <a:gd name="connsiteX4" fmla="*/ 4352973 w 8655147"/>
              <a:gd name="connsiteY4" fmla="*/ 387513 h 4633547"/>
              <a:gd name="connsiteX5" fmla="*/ 5806729 w 8655147"/>
              <a:gd name="connsiteY5" fmla="*/ 1305088 h 4633547"/>
              <a:gd name="connsiteX6" fmla="*/ 8655147 w 8655147"/>
              <a:gd name="connsiteY6" fmla="*/ 2378239 h 4633547"/>
              <a:gd name="connsiteX0" fmla="*/ 4439597 w 8655147"/>
              <a:gd name="connsiteY0" fmla="*/ 4633547 h 4633547"/>
              <a:gd name="connsiteX1" fmla="*/ 2205640 w 8655147"/>
              <a:gd name="connsiteY1" fmla="*/ 3812280 h 4633547"/>
              <a:gd name="connsiteX2" fmla="*/ 92398 w 8655147"/>
              <a:gd name="connsiteY2" fmla="*/ 2800513 h 4633547"/>
              <a:gd name="connsiteX3" fmla="*/ 781607 w 8655147"/>
              <a:gd name="connsiteY3" fmla="*/ 165263 h 4633547"/>
              <a:gd name="connsiteX4" fmla="*/ 4352973 w 8655147"/>
              <a:gd name="connsiteY4" fmla="*/ 387513 h 4633547"/>
              <a:gd name="connsiteX5" fmla="*/ 5806729 w 8655147"/>
              <a:gd name="connsiteY5" fmla="*/ 1305088 h 4633547"/>
              <a:gd name="connsiteX6" fmla="*/ 8655147 w 8655147"/>
              <a:gd name="connsiteY6" fmla="*/ 2378239 h 4633547"/>
              <a:gd name="connsiteX0" fmla="*/ 4439597 w 8655147"/>
              <a:gd name="connsiteY0" fmla="*/ 4633843 h 4633843"/>
              <a:gd name="connsiteX1" fmla="*/ 2205640 w 8655147"/>
              <a:gd name="connsiteY1" fmla="*/ 3812576 h 4633843"/>
              <a:gd name="connsiteX2" fmla="*/ 92398 w 8655147"/>
              <a:gd name="connsiteY2" fmla="*/ 2800809 h 4633843"/>
              <a:gd name="connsiteX3" fmla="*/ 781607 w 8655147"/>
              <a:gd name="connsiteY3" fmla="*/ 165559 h 4633843"/>
              <a:gd name="connsiteX4" fmla="*/ 4352973 w 8655147"/>
              <a:gd name="connsiteY4" fmla="*/ 387809 h 4633843"/>
              <a:gd name="connsiteX5" fmla="*/ 6300421 w 8655147"/>
              <a:gd name="connsiteY5" fmla="*/ 1314909 h 4633843"/>
              <a:gd name="connsiteX6" fmla="*/ 8655147 w 8655147"/>
              <a:gd name="connsiteY6" fmla="*/ 23785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69175 h 4669175"/>
              <a:gd name="connsiteX1" fmla="*/ 2205640 w 8813502"/>
              <a:gd name="connsiteY1" fmla="*/ 3847908 h 4669175"/>
              <a:gd name="connsiteX2" fmla="*/ 92398 w 8813502"/>
              <a:gd name="connsiteY2" fmla="*/ 2836141 h 4669175"/>
              <a:gd name="connsiteX3" fmla="*/ 781607 w 8813502"/>
              <a:gd name="connsiteY3" fmla="*/ 200891 h 4669175"/>
              <a:gd name="connsiteX4" fmla="*/ 4352973 w 8813502"/>
              <a:gd name="connsiteY4" fmla="*/ 423141 h 4669175"/>
              <a:gd name="connsiteX5" fmla="*/ 8813502 w 8813502"/>
              <a:gd name="connsiteY5" fmla="*/ 2337667 h 4669175"/>
              <a:gd name="connsiteX0" fmla="*/ 4439597 w 8813502"/>
              <a:gd name="connsiteY0" fmla="*/ 4669175 h 4669175"/>
              <a:gd name="connsiteX1" fmla="*/ 2205640 w 8813502"/>
              <a:gd name="connsiteY1" fmla="*/ 3847908 h 4669175"/>
              <a:gd name="connsiteX2" fmla="*/ 92398 w 8813502"/>
              <a:gd name="connsiteY2" fmla="*/ 2836141 h 4669175"/>
              <a:gd name="connsiteX3" fmla="*/ 781607 w 8813502"/>
              <a:gd name="connsiteY3" fmla="*/ 200891 h 4669175"/>
              <a:gd name="connsiteX4" fmla="*/ 4352973 w 8813502"/>
              <a:gd name="connsiteY4" fmla="*/ 423141 h 4669175"/>
              <a:gd name="connsiteX5" fmla="*/ 8813502 w 8813502"/>
              <a:gd name="connsiteY5" fmla="*/ 2337667 h 4669175"/>
              <a:gd name="connsiteX0" fmla="*/ 4439597 w 8813502"/>
              <a:gd name="connsiteY0" fmla="*/ 4669175 h 4669175"/>
              <a:gd name="connsiteX1" fmla="*/ 2205640 w 8813502"/>
              <a:gd name="connsiteY1" fmla="*/ 3847908 h 4669175"/>
              <a:gd name="connsiteX2" fmla="*/ 92398 w 8813502"/>
              <a:gd name="connsiteY2" fmla="*/ 2836141 h 4669175"/>
              <a:gd name="connsiteX3" fmla="*/ 781607 w 8813502"/>
              <a:gd name="connsiteY3" fmla="*/ 200891 h 4669175"/>
              <a:gd name="connsiteX4" fmla="*/ 4352973 w 8813502"/>
              <a:gd name="connsiteY4" fmla="*/ 423141 h 4669175"/>
              <a:gd name="connsiteX5" fmla="*/ 8813502 w 8813502"/>
              <a:gd name="connsiteY5" fmla="*/ 2337667 h 46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3502" h="4669175">
                <a:moveTo>
                  <a:pt x="4439597" y="4669175"/>
                </a:moveTo>
                <a:cubicBezTo>
                  <a:pt x="4464251" y="3237250"/>
                  <a:pt x="2930173" y="4153414"/>
                  <a:pt x="2205640" y="3847908"/>
                </a:cubicBezTo>
                <a:cubicBezTo>
                  <a:pt x="1481107" y="3542402"/>
                  <a:pt x="329737" y="3443977"/>
                  <a:pt x="92398" y="2836141"/>
                </a:cubicBezTo>
                <a:cubicBezTo>
                  <a:pt x="-144941" y="2228305"/>
                  <a:pt x="71511" y="603058"/>
                  <a:pt x="781607" y="200891"/>
                </a:cubicBezTo>
                <a:cubicBezTo>
                  <a:pt x="1491703" y="-201276"/>
                  <a:pt x="3014324" y="67012"/>
                  <a:pt x="4352973" y="423141"/>
                </a:cubicBezTo>
                <a:cubicBezTo>
                  <a:pt x="5691622" y="779270"/>
                  <a:pt x="7586148" y="2281708"/>
                  <a:pt x="8813502" y="2337667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7884368" y="3645024"/>
            <a:ext cx="1208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ПОЛИЦЕЙСКИЕ</a:t>
            </a:r>
          </a:p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И БЕЗОПАСНОСТЬ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3" name="Picture 29" descr="Pin in the map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64904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6014" y="3904739"/>
            <a:ext cx="1134298" cy="125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SlavkoNV\Desktop\Картинки\Дом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5788" y="5951784"/>
            <a:ext cx="647020" cy="5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3" descr="C:\Users\SlavkoNV\Desktop\Картинки\ДИТ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18" y="4711254"/>
            <a:ext cx="1241599" cy="78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4" t="48533" r="25371" b="17464"/>
          <a:stretch/>
        </p:blipFill>
        <p:spPr bwMode="auto">
          <a:xfrm flipH="1">
            <a:off x="3089468" y="4941792"/>
            <a:ext cx="883756" cy="65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Прямоугольник 57"/>
          <p:cNvSpPr/>
          <p:nvPr/>
        </p:nvSpPr>
        <p:spPr>
          <a:xfrm>
            <a:off x="1179298" y="778533"/>
            <a:ext cx="2275508" cy="261610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СДЕЛАЕМ МОСКВУ ЕЩЕ ЛУЧШЕ! 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169" name="Picture 25" descr="Group of three men standing side by side hugging each other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9" y="722429"/>
            <a:ext cx="635429" cy="6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Прямоугольник 59"/>
          <p:cNvSpPr/>
          <p:nvPr/>
        </p:nvSpPr>
        <p:spPr>
          <a:xfrm>
            <a:off x="3596810" y="3604954"/>
            <a:ext cx="15131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СТАРТ ПРОЕКТА – 01.01.2015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635896" y="3254787"/>
            <a:ext cx="13795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FINDME.MOS.RU</a:t>
            </a:r>
          </a:p>
        </p:txBody>
      </p:sp>
      <p:pic>
        <p:nvPicPr>
          <p:cNvPr id="61" name="Picture 29" descr="Pin in the map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22752">
            <a:off x="8684281" y="3989230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516304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32" descr="Security Camera"/>
          <p:cNvPicPr>
            <a:picLocks noChangeAspect="1" noChangeArrowheads="1"/>
          </p:cNvPicPr>
          <p:nvPr/>
        </p:nvPicPr>
        <p:blipFill>
          <a:blip r:embed="rId2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9219" y="5375682"/>
            <a:ext cx="260005" cy="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Прямоугольник 63"/>
          <p:cNvSpPr/>
          <p:nvPr/>
        </p:nvSpPr>
        <p:spPr>
          <a:xfrm>
            <a:off x="3834973" y="5805935"/>
            <a:ext cx="1513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ВЫБОРЫ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5" name="Picture 29" descr="Pin in the map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79" y="5617815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Прямоугольник 65"/>
          <p:cNvSpPr/>
          <p:nvPr/>
        </p:nvSpPr>
        <p:spPr>
          <a:xfrm>
            <a:off x="6628888" y="5631631"/>
            <a:ext cx="1482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6 792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КАМЕРЫ УСТАНОВЛЕНО НА 3 396 ИЗБИРАТЕЛЬНЫХ УЧАСТКАХ 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7" name="Picture 32" descr="Security Camera"/>
          <p:cNvPicPr>
            <a:picLocks noChangeAspect="1" noChangeArrowheads="1"/>
          </p:cNvPicPr>
          <p:nvPr/>
        </p:nvPicPr>
        <p:blipFill>
          <a:blip r:embed="rId2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38" y="5400274"/>
            <a:ext cx="277103" cy="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Прямая соединительная линия 67"/>
          <p:cNvCxnSpPr/>
          <p:nvPr/>
        </p:nvCxnSpPr>
        <p:spPr>
          <a:xfrm>
            <a:off x="6407801" y="5655025"/>
            <a:ext cx="209085" cy="12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5681516" y="6279703"/>
            <a:ext cx="1482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ОН-ЛАЙН ТРАНСЛЯЦИЯ ДНЯ ГОЛОСОВАНИЯ НА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VYBORY.MOS.RU</a:t>
            </a:r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>
            <a:off x="5436096" y="6260100"/>
            <a:ext cx="209085" cy="12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37" descr="E:\ДИТ\17. Преза Правительство 2015\noun_35065_cc.png"/>
          <p:cNvPicPr>
            <a:picLocks noChangeAspect="1" noChangeArrowheads="1"/>
          </p:cNvPicPr>
          <p:nvPr/>
        </p:nvPicPr>
        <p:blipFill rotWithShape="1">
          <a:blip r:embed="rId2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4"/>
          <a:stretch/>
        </p:blipFill>
        <p:spPr bwMode="auto">
          <a:xfrm>
            <a:off x="7039475" y="5121553"/>
            <a:ext cx="341295" cy="30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Прямая соединительная линия 72"/>
          <p:cNvCxnSpPr/>
          <p:nvPr/>
        </p:nvCxnSpPr>
        <p:spPr>
          <a:xfrm flipH="1">
            <a:off x="6372200" y="5377653"/>
            <a:ext cx="684000" cy="1971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3103859" y="4380658"/>
            <a:ext cx="1931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93%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МОСКВИЧЕЙ ВЫСКАЗАЛИСЬ ЗА СОЗДАНИЕ РЕСУРСА ПО ПОИСКУ ПРОПАВШИХ ЛЮДЕЙ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 flipH="1">
            <a:off x="6227817" y="3180780"/>
            <a:ext cx="281433" cy="59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2123728" y="2348880"/>
            <a:ext cx="957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АКТИВНЫЙ ГРАЖДАНИН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>
            <a:off x="3016971" y="4130122"/>
            <a:ext cx="218173" cy="24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5796136" y="980728"/>
            <a:ext cx="2081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85%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ОБРАЩЕНИЙ ЧЕРЕЗ ПОРТАЛ «НАШ ГОРОД» НАПРАВЛЕНЫ В РАБОТУ ПРОФИЛЬНЫМ ОРГАНАМ ВЛАСТИ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946898" y="1268760"/>
            <a:ext cx="911826" cy="582278"/>
            <a:chOff x="-1487376" y="2566651"/>
            <a:chExt cx="1763878" cy="1126384"/>
          </a:xfrm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-1487376" y="2566651"/>
              <a:ext cx="1763878" cy="1126384"/>
            </a:xfrm>
            <a:prstGeom prst="roundRect">
              <a:avLst>
                <a:gd name="adj" fmla="val 213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80" name="Picture 16" descr="Man with giftbox"/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49314" y="2985101"/>
              <a:ext cx="61011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8" descr="https://d30y9cdsu7xlg0.cloudfront.net/attribution/29449-600.pn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6" t="9891" r="19920" b="28411"/>
            <a:stretch/>
          </p:blipFill>
          <p:spPr bwMode="auto">
            <a:xfrm>
              <a:off x="-978384" y="3021101"/>
              <a:ext cx="427112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Thought bubble"/>
            <p:cNvPicPr>
              <a:picLocks noChangeAspect="1" noChangeArrowheads="1"/>
            </p:cNvPicPr>
            <p:nvPr/>
          </p:nvPicPr>
          <p:blipFill>
            <a:blip r:embed="rId2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373588" y="2627021"/>
              <a:ext cx="498279" cy="457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30" descr="PC computer with monitor"/>
            <p:cNvPicPr>
              <a:picLocks noChangeAspect="1" noChangeArrowheads="1"/>
            </p:cNvPicPr>
            <p:nvPr/>
          </p:nvPicPr>
          <p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5348" y="2722022"/>
              <a:ext cx="167876" cy="167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Прямоугольник 10"/>
          <p:cNvSpPr/>
          <p:nvPr/>
        </p:nvSpPr>
        <p:spPr>
          <a:xfrm>
            <a:off x="3656696" y="1988840"/>
            <a:ext cx="771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ДОБРОЕ ДЕЛО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84" name="Picture 29" descr="Pin in the map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44" y="2113075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835696" y="1212476"/>
            <a:ext cx="19786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ПРОВЕДЕН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УСПЕШНЫЙ ПИЛОТ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– В МЕЩАНСКОМ ЦСО</a:t>
            </a:r>
          </a:p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ФЕВРАЛЕ БУДУТ ПОДКЛЮЧЕНЫ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ВСЕ МОСКОВСКИЕ ЦСО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 flipH="1" flipV="1">
            <a:off x="3787962" y="1392469"/>
            <a:ext cx="102487" cy="8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>
            <a:off x="5564778" y="4545432"/>
            <a:ext cx="281433" cy="59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897018" y="1723204"/>
            <a:ext cx="1152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CROWD.MOS.RU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– СБОР ПРЕДЛОЖЕНИЙ ЖИТЕЛЕЙ И РЕАЛИЗАЦИЯ ЛУЧШИХ ПРЕДЛОЖЕНИЙ ПРАВИТЕЛЬСТВОМ МОСКВЫ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 flipH="1" flipV="1">
            <a:off x="6206710" y="1412776"/>
            <a:ext cx="161823" cy="22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7746480" y="2168238"/>
            <a:ext cx="163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олилиния 78"/>
          <p:cNvSpPr/>
          <p:nvPr/>
        </p:nvSpPr>
        <p:spPr>
          <a:xfrm>
            <a:off x="251520" y="2204864"/>
            <a:ext cx="9012248" cy="4669175"/>
          </a:xfrm>
          <a:custGeom>
            <a:avLst/>
            <a:gdLst>
              <a:gd name="connsiteX0" fmla="*/ 4162363 w 5064063"/>
              <a:gd name="connsiteY0" fmla="*/ 5588000 h 5588000"/>
              <a:gd name="connsiteX1" fmla="*/ 3692463 w 5064063"/>
              <a:gd name="connsiteY1" fmla="*/ 5143500 h 5588000"/>
              <a:gd name="connsiteX2" fmla="*/ 1698563 w 5064063"/>
              <a:gd name="connsiteY2" fmla="*/ 4851400 h 5588000"/>
              <a:gd name="connsiteX3" fmla="*/ 238063 w 5064063"/>
              <a:gd name="connsiteY3" fmla="*/ 4508500 h 5588000"/>
              <a:gd name="connsiteX4" fmla="*/ 22163 w 5064063"/>
              <a:gd name="connsiteY4" fmla="*/ 3136900 h 5588000"/>
              <a:gd name="connsiteX5" fmla="*/ 453963 w 5064063"/>
              <a:gd name="connsiteY5" fmla="*/ 1905000 h 5588000"/>
              <a:gd name="connsiteX6" fmla="*/ 3362263 w 5064063"/>
              <a:gd name="connsiteY6" fmla="*/ 1536700 h 5588000"/>
              <a:gd name="connsiteX7" fmla="*/ 4657663 w 5064063"/>
              <a:gd name="connsiteY7" fmla="*/ 977900 h 5588000"/>
              <a:gd name="connsiteX8" fmla="*/ 5064063 w 5064063"/>
              <a:gd name="connsiteY8" fmla="*/ 0 h 5588000"/>
              <a:gd name="connsiteX0" fmla="*/ 4287428 w 5189128"/>
              <a:gd name="connsiteY0" fmla="*/ 5588000 h 5588000"/>
              <a:gd name="connsiteX1" fmla="*/ 3817528 w 5189128"/>
              <a:gd name="connsiteY1" fmla="*/ 5143500 h 5588000"/>
              <a:gd name="connsiteX2" fmla="*/ 1823628 w 5189128"/>
              <a:gd name="connsiteY2" fmla="*/ 4851400 h 5588000"/>
              <a:gd name="connsiteX3" fmla="*/ 363128 w 5189128"/>
              <a:gd name="connsiteY3" fmla="*/ 4508500 h 5588000"/>
              <a:gd name="connsiteX4" fmla="*/ 7528 w 5189128"/>
              <a:gd name="connsiteY4" fmla="*/ 3238500 h 5588000"/>
              <a:gd name="connsiteX5" fmla="*/ 579028 w 5189128"/>
              <a:gd name="connsiteY5" fmla="*/ 1905000 h 5588000"/>
              <a:gd name="connsiteX6" fmla="*/ 3487328 w 5189128"/>
              <a:gd name="connsiteY6" fmla="*/ 1536700 h 5588000"/>
              <a:gd name="connsiteX7" fmla="*/ 4782728 w 5189128"/>
              <a:gd name="connsiteY7" fmla="*/ 977900 h 5588000"/>
              <a:gd name="connsiteX8" fmla="*/ 5189128 w 5189128"/>
              <a:gd name="connsiteY8" fmla="*/ 0 h 5588000"/>
              <a:gd name="connsiteX0" fmla="*/ 4305305 w 5207005"/>
              <a:gd name="connsiteY0" fmla="*/ 5588000 h 5588000"/>
              <a:gd name="connsiteX1" fmla="*/ 3835405 w 5207005"/>
              <a:gd name="connsiteY1" fmla="*/ 5143500 h 5588000"/>
              <a:gd name="connsiteX2" fmla="*/ 1841505 w 5207005"/>
              <a:gd name="connsiteY2" fmla="*/ 4851400 h 5588000"/>
              <a:gd name="connsiteX3" fmla="*/ 381005 w 5207005"/>
              <a:gd name="connsiteY3" fmla="*/ 4508500 h 5588000"/>
              <a:gd name="connsiteX4" fmla="*/ 25405 w 5207005"/>
              <a:gd name="connsiteY4" fmla="*/ 3238500 h 5588000"/>
              <a:gd name="connsiteX5" fmla="*/ 596905 w 5207005"/>
              <a:gd name="connsiteY5" fmla="*/ 1905000 h 5588000"/>
              <a:gd name="connsiteX6" fmla="*/ 3505205 w 5207005"/>
              <a:gd name="connsiteY6" fmla="*/ 1536700 h 5588000"/>
              <a:gd name="connsiteX7" fmla="*/ 4800605 w 5207005"/>
              <a:gd name="connsiteY7" fmla="*/ 977900 h 5588000"/>
              <a:gd name="connsiteX8" fmla="*/ 5207005 w 5207005"/>
              <a:gd name="connsiteY8" fmla="*/ 0 h 5588000"/>
              <a:gd name="connsiteX0" fmla="*/ 4091245 w 4992945"/>
              <a:gd name="connsiteY0" fmla="*/ 5588000 h 5588000"/>
              <a:gd name="connsiteX1" fmla="*/ 3621345 w 4992945"/>
              <a:gd name="connsiteY1" fmla="*/ 5143500 h 5588000"/>
              <a:gd name="connsiteX2" fmla="*/ 1627445 w 4992945"/>
              <a:gd name="connsiteY2" fmla="*/ 4851400 h 5588000"/>
              <a:gd name="connsiteX3" fmla="*/ 166945 w 4992945"/>
              <a:gd name="connsiteY3" fmla="*/ 4508500 h 5588000"/>
              <a:gd name="connsiteX4" fmla="*/ 382845 w 4992945"/>
              <a:gd name="connsiteY4" fmla="*/ 1905000 h 5588000"/>
              <a:gd name="connsiteX5" fmla="*/ 3291145 w 4992945"/>
              <a:gd name="connsiteY5" fmla="*/ 1536700 h 5588000"/>
              <a:gd name="connsiteX6" fmla="*/ 4586545 w 4992945"/>
              <a:gd name="connsiteY6" fmla="*/ 977900 h 5588000"/>
              <a:gd name="connsiteX7" fmla="*/ 4992945 w 4992945"/>
              <a:gd name="connsiteY7" fmla="*/ 0 h 5588000"/>
              <a:gd name="connsiteX0" fmla="*/ 4295487 w 5197187"/>
              <a:gd name="connsiteY0" fmla="*/ 5588000 h 5588000"/>
              <a:gd name="connsiteX1" fmla="*/ 3825587 w 5197187"/>
              <a:gd name="connsiteY1" fmla="*/ 5143500 h 5588000"/>
              <a:gd name="connsiteX2" fmla="*/ 1831687 w 5197187"/>
              <a:gd name="connsiteY2" fmla="*/ 4851400 h 5588000"/>
              <a:gd name="connsiteX3" fmla="*/ 91787 w 5197187"/>
              <a:gd name="connsiteY3" fmla="*/ 4102100 h 5588000"/>
              <a:gd name="connsiteX4" fmla="*/ 587087 w 5197187"/>
              <a:gd name="connsiteY4" fmla="*/ 1905000 h 5588000"/>
              <a:gd name="connsiteX5" fmla="*/ 3495387 w 5197187"/>
              <a:gd name="connsiteY5" fmla="*/ 1536700 h 5588000"/>
              <a:gd name="connsiteX6" fmla="*/ 4790787 w 5197187"/>
              <a:gd name="connsiteY6" fmla="*/ 977900 h 5588000"/>
              <a:gd name="connsiteX7" fmla="*/ 5197187 w 5197187"/>
              <a:gd name="connsiteY7" fmla="*/ 0 h 5588000"/>
              <a:gd name="connsiteX0" fmla="*/ 4279248 w 5180948"/>
              <a:gd name="connsiteY0" fmla="*/ 5588000 h 5588000"/>
              <a:gd name="connsiteX1" fmla="*/ 3809348 w 5180948"/>
              <a:gd name="connsiteY1" fmla="*/ 5143500 h 5588000"/>
              <a:gd name="connsiteX2" fmla="*/ 1815448 w 5180948"/>
              <a:gd name="connsiteY2" fmla="*/ 4851400 h 5588000"/>
              <a:gd name="connsiteX3" fmla="*/ 75548 w 5180948"/>
              <a:gd name="connsiteY3" fmla="*/ 4102100 h 5588000"/>
              <a:gd name="connsiteX4" fmla="*/ 634348 w 5180948"/>
              <a:gd name="connsiteY4" fmla="*/ 1371600 h 5588000"/>
              <a:gd name="connsiteX5" fmla="*/ 3479148 w 5180948"/>
              <a:gd name="connsiteY5" fmla="*/ 1536700 h 5588000"/>
              <a:gd name="connsiteX6" fmla="*/ 4774548 w 5180948"/>
              <a:gd name="connsiteY6" fmla="*/ 977900 h 5588000"/>
              <a:gd name="connsiteX7" fmla="*/ 5180948 w 5180948"/>
              <a:gd name="connsiteY7" fmla="*/ 0 h 5588000"/>
              <a:gd name="connsiteX0" fmla="*/ 4336641 w 5238341"/>
              <a:gd name="connsiteY0" fmla="*/ 5588000 h 5588000"/>
              <a:gd name="connsiteX1" fmla="*/ 3866741 w 5238341"/>
              <a:gd name="connsiteY1" fmla="*/ 5143500 h 5588000"/>
              <a:gd name="connsiteX2" fmla="*/ 1872841 w 5238341"/>
              <a:gd name="connsiteY2" fmla="*/ 4851400 h 5588000"/>
              <a:gd name="connsiteX3" fmla="*/ 132941 w 5238341"/>
              <a:gd name="connsiteY3" fmla="*/ 4102100 h 5588000"/>
              <a:gd name="connsiteX4" fmla="*/ 691741 w 5238341"/>
              <a:gd name="connsiteY4" fmla="*/ 1371600 h 5588000"/>
              <a:gd name="connsiteX5" fmla="*/ 3536541 w 5238341"/>
              <a:gd name="connsiteY5" fmla="*/ 1536700 h 5588000"/>
              <a:gd name="connsiteX6" fmla="*/ 4831941 w 5238341"/>
              <a:gd name="connsiteY6" fmla="*/ 977900 h 5588000"/>
              <a:gd name="connsiteX7" fmla="*/ 5238341 w 5238341"/>
              <a:gd name="connsiteY7" fmla="*/ 0 h 5588000"/>
              <a:gd name="connsiteX0" fmla="*/ 4336641 w 5238341"/>
              <a:gd name="connsiteY0" fmla="*/ 5588000 h 5588000"/>
              <a:gd name="connsiteX1" fmla="*/ 3307941 w 5238341"/>
              <a:gd name="connsiteY1" fmla="*/ 4978400 h 5588000"/>
              <a:gd name="connsiteX2" fmla="*/ 1872841 w 5238341"/>
              <a:gd name="connsiteY2" fmla="*/ 4851400 h 5588000"/>
              <a:gd name="connsiteX3" fmla="*/ 132941 w 5238341"/>
              <a:gd name="connsiteY3" fmla="*/ 4102100 h 5588000"/>
              <a:gd name="connsiteX4" fmla="*/ 691741 w 5238341"/>
              <a:gd name="connsiteY4" fmla="*/ 1371600 h 5588000"/>
              <a:gd name="connsiteX5" fmla="*/ 3536541 w 5238341"/>
              <a:gd name="connsiteY5" fmla="*/ 1536700 h 5588000"/>
              <a:gd name="connsiteX6" fmla="*/ 4831941 w 5238341"/>
              <a:gd name="connsiteY6" fmla="*/ 977900 h 5588000"/>
              <a:gd name="connsiteX7" fmla="*/ 5238341 w 5238341"/>
              <a:gd name="connsiteY7" fmla="*/ 0 h 5588000"/>
              <a:gd name="connsiteX0" fmla="*/ 4336641 w 5238341"/>
              <a:gd name="connsiteY0" fmla="*/ 5588000 h 5588000"/>
              <a:gd name="connsiteX1" fmla="*/ 3307941 w 5238341"/>
              <a:gd name="connsiteY1" fmla="*/ 4978400 h 5588000"/>
              <a:gd name="connsiteX2" fmla="*/ 1872841 w 5238341"/>
              <a:gd name="connsiteY2" fmla="*/ 4851400 h 5588000"/>
              <a:gd name="connsiteX3" fmla="*/ 132941 w 5238341"/>
              <a:gd name="connsiteY3" fmla="*/ 4102100 h 5588000"/>
              <a:gd name="connsiteX4" fmla="*/ 691741 w 5238341"/>
              <a:gd name="connsiteY4" fmla="*/ 1371600 h 5588000"/>
              <a:gd name="connsiteX5" fmla="*/ 3536541 w 5238341"/>
              <a:gd name="connsiteY5" fmla="*/ 1536700 h 5588000"/>
              <a:gd name="connsiteX6" fmla="*/ 4831941 w 5238341"/>
              <a:gd name="connsiteY6" fmla="*/ 977900 h 5588000"/>
              <a:gd name="connsiteX7" fmla="*/ 5238341 w 5238341"/>
              <a:gd name="connsiteY7" fmla="*/ 0 h 5588000"/>
              <a:gd name="connsiteX0" fmla="*/ 4336641 w 5238341"/>
              <a:gd name="connsiteY0" fmla="*/ 5588000 h 5588000"/>
              <a:gd name="connsiteX1" fmla="*/ 1872841 w 5238341"/>
              <a:gd name="connsiteY1" fmla="*/ 4851400 h 5588000"/>
              <a:gd name="connsiteX2" fmla="*/ 132941 w 5238341"/>
              <a:gd name="connsiteY2" fmla="*/ 4102100 h 5588000"/>
              <a:gd name="connsiteX3" fmla="*/ 691741 w 5238341"/>
              <a:gd name="connsiteY3" fmla="*/ 1371600 h 5588000"/>
              <a:gd name="connsiteX4" fmla="*/ 3536541 w 5238341"/>
              <a:gd name="connsiteY4" fmla="*/ 1536700 h 5588000"/>
              <a:gd name="connsiteX5" fmla="*/ 4831941 w 5238341"/>
              <a:gd name="connsiteY5" fmla="*/ 977900 h 5588000"/>
              <a:gd name="connsiteX6" fmla="*/ 5238341 w 5238341"/>
              <a:gd name="connsiteY6" fmla="*/ 0 h 5588000"/>
              <a:gd name="connsiteX0" fmla="*/ 4380437 w 5282137"/>
              <a:gd name="connsiteY0" fmla="*/ 5588000 h 5588000"/>
              <a:gd name="connsiteX1" fmla="*/ 2513537 w 5282137"/>
              <a:gd name="connsiteY1" fmla="*/ 5003800 h 5588000"/>
              <a:gd name="connsiteX2" fmla="*/ 176737 w 5282137"/>
              <a:gd name="connsiteY2" fmla="*/ 4102100 h 5588000"/>
              <a:gd name="connsiteX3" fmla="*/ 735537 w 5282137"/>
              <a:gd name="connsiteY3" fmla="*/ 1371600 h 5588000"/>
              <a:gd name="connsiteX4" fmla="*/ 3580337 w 5282137"/>
              <a:gd name="connsiteY4" fmla="*/ 1536700 h 5588000"/>
              <a:gd name="connsiteX5" fmla="*/ 4875737 w 5282137"/>
              <a:gd name="connsiteY5" fmla="*/ 977900 h 5588000"/>
              <a:gd name="connsiteX6" fmla="*/ 5282137 w 5282137"/>
              <a:gd name="connsiteY6" fmla="*/ 0 h 5588000"/>
              <a:gd name="connsiteX0" fmla="*/ 4380437 w 5282137"/>
              <a:gd name="connsiteY0" fmla="*/ 5588000 h 5588000"/>
              <a:gd name="connsiteX1" fmla="*/ 2513537 w 5282137"/>
              <a:gd name="connsiteY1" fmla="*/ 5003800 h 5588000"/>
              <a:gd name="connsiteX2" fmla="*/ 176737 w 5282137"/>
              <a:gd name="connsiteY2" fmla="*/ 4102100 h 5588000"/>
              <a:gd name="connsiteX3" fmla="*/ 735537 w 5282137"/>
              <a:gd name="connsiteY3" fmla="*/ 1371600 h 5588000"/>
              <a:gd name="connsiteX4" fmla="*/ 3580337 w 5282137"/>
              <a:gd name="connsiteY4" fmla="*/ 1536700 h 5588000"/>
              <a:gd name="connsiteX5" fmla="*/ 4875737 w 5282137"/>
              <a:gd name="connsiteY5" fmla="*/ 977900 h 5588000"/>
              <a:gd name="connsiteX6" fmla="*/ 5282137 w 5282137"/>
              <a:gd name="connsiteY6" fmla="*/ 0 h 5588000"/>
              <a:gd name="connsiteX0" fmla="*/ 4380437 w 5282137"/>
              <a:gd name="connsiteY0" fmla="*/ 5588000 h 5588000"/>
              <a:gd name="connsiteX1" fmla="*/ 2513537 w 5282137"/>
              <a:gd name="connsiteY1" fmla="*/ 5003800 h 5588000"/>
              <a:gd name="connsiteX2" fmla="*/ 176737 w 5282137"/>
              <a:gd name="connsiteY2" fmla="*/ 4102100 h 5588000"/>
              <a:gd name="connsiteX3" fmla="*/ 735537 w 5282137"/>
              <a:gd name="connsiteY3" fmla="*/ 1371600 h 5588000"/>
              <a:gd name="connsiteX4" fmla="*/ 3580337 w 5282137"/>
              <a:gd name="connsiteY4" fmla="*/ 1536700 h 5588000"/>
              <a:gd name="connsiteX5" fmla="*/ 4875737 w 5282137"/>
              <a:gd name="connsiteY5" fmla="*/ 977900 h 5588000"/>
              <a:gd name="connsiteX6" fmla="*/ 5282137 w 5282137"/>
              <a:gd name="connsiteY6" fmla="*/ 0 h 55880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316937 w 5282137"/>
              <a:gd name="connsiteY0" fmla="*/ 5638800 h 5638800"/>
              <a:gd name="connsiteX1" fmla="*/ 2513537 w 5282137"/>
              <a:gd name="connsiteY1" fmla="*/ 5003800 h 5638800"/>
              <a:gd name="connsiteX2" fmla="*/ 176737 w 5282137"/>
              <a:gd name="connsiteY2" fmla="*/ 4102100 h 5638800"/>
              <a:gd name="connsiteX3" fmla="*/ 735537 w 5282137"/>
              <a:gd name="connsiteY3" fmla="*/ 1371600 h 5638800"/>
              <a:gd name="connsiteX4" fmla="*/ 3580337 w 5282137"/>
              <a:gd name="connsiteY4" fmla="*/ 1536700 h 5638800"/>
              <a:gd name="connsiteX5" fmla="*/ 4875737 w 5282137"/>
              <a:gd name="connsiteY5" fmla="*/ 977900 h 5638800"/>
              <a:gd name="connsiteX6" fmla="*/ 5282137 w 5282137"/>
              <a:gd name="connsiteY6" fmla="*/ 0 h 5638800"/>
              <a:gd name="connsiteX0" fmla="*/ 4515656 w 5282137"/>
              <a:gd name="connsiteY0" fmla="*/ 5672667 h 5672667"/>
              <a:gd name="connsiteX1" fmla="*/ 2513537 w 5282137"/>
              <a:gd name="connsiteY1" fmla="*/ 5003800 h 5672667"/>
              <a:gd name="connsiteX2" fmla="*/ 176737 w 5282137"/>
              <a:gd name="connsiteY2" fmla="*/ 4102100 h 5672667"/>
              <a:gd name="connsiteX3" fmla="*/ 735537 w 5282137"/>
              <a:gd name="connsiteY3" fmla="*/ 1371600 h 5672667"/>
              <a:gd name="connsiteX4" fmla="*/ 3580337 w 5282137"/>
              <a:gd name="connsiteY4" fmla="*/ 1536700 h 5672667"/>
              <a:gd name="connsiteX5" fmla="*/ 4875737 w 5282137"/>
              <a:gd name="connsiteY5" fmla="*/ 977900 h 5672667"/>
              <a:gd name="connsiteX6" fmla="*/ 5282137 w 5282137"/>
              <a:gd name="connsiteY6" fmla="*/ 0 h 5672667"/>
              <a:gd name="connsiteX0" fmla="*/ 4515656 w 5282137"/>
              <a:gd name="connsiteY0" fmla="*/ 5672667 h 5672667"/>
              <a:gd name="connsiteX1" fmla="*/ 2513537 w 5282137"/>
              <a:gd name="connsiteY1" fmla="*/ 5003800 h 5672667"/>
              <a:gd name="connsiteX2" fmla="*/ 176737 w 5282137"/>
              <a:gd name="connsiteY2" fmla="*/ 4102100 h 5672667"/>
              <a:gd name="connsiteX3" fmla="*/ 735537 w 5282137"/>
              <a:gd name="connsiteY3" fmla="*/ 1371600 h 5672667"/>
              <a:gd name="connsiteX4" fmla="*/ 3580337 w 5282137"/>
              <a:gd name="connsiteY4" fmla="*/ 1536700 h 5672667"/>
              <a:gd name="connsiteX5" fmla="*/ 4875737 w 5282137"/>
              <a:gd name="connsiteY5" fmla="*/ 977900 h 5672667"/>
              <a:gd name="connsiteX6" fmla="*/ 5282137 w 5282137"/>
              <a:gd name="connsiteY6" fmla="*/ 0 h 5672667"/>
              <a:gd name="connsiteX0" fmla="*/ 4497412 w 5263893"/>
              <a:gd name="connsiteY0" fmla="*/ 5672667 h 5672667"/>
              <a:gd name="connsiteX1" fmla="*/ 2246895 w 5263893"/>
              <a:gd name="connsiteY1" fmla="*/ 5063067 h 5672667"/>
              <a:gd name="connsiteX2" fmla="*/ 158493 w 5263893"/>
              <a:gd name="connsiteY2" fmla="*/ 4102100 h 5672667"/>
              <a:gd name="connsiteX3" fmla="*/ 717293 w 5263893"/>
              <a:gd name="connsiteY3" fmla="*/ 1371600 h 5672667"/>
              <a:gd name="connsiteX4" fmla="*/ 3562093 w 5263893"/>
              <a:gd name="connsiteY4" fmla="*/ 1536700 h 5672667"/>
              <a:gd name="connsiteX5" fmla="*/ 4857493 w 5263893"/>
              <a:gd name="connsiteY5" fmla="*/ 977900 h 5672667"/>
              <a:gd name="connsiteX6" fmla="*/ 5263893 w 5263893"/>
              <a:gd name="connsiteY6" fmla="*/ 0 h 5672667"/>
              <a:gd name="connsiteX0" fmla="*/ 4497412 w 5263893"/>
              <a:gd name="connsiteY0" fmla="*/ 5672667 h 5672667"/>
              <a:gd name="connsiteX1" fmla="*/ 2246895 w 5263893"/>
              <a:gd name="connsiteY1" fmla="*/ 5063067 h 5672667"/>
              <a:gd name="connsiteX2" fmla="*/ 158493 w 5263893"/>
              <a:gd name="connsiteY2" fmla="*/ 4102100 h 5672667"/>
              <a:gd name="connsiteX3" fmla="*/ 717293 w 5263893"/>
              <a:gd name="connsiteY3" fmla="*/ 1371600 h 5672667"/>
              <a:gd name="connsiteX4" fmla="*/ 3562093 w 5263893"/>
              <a:gd name="connsiteY4" fmla="*/ 1536700 h 5672667"/>
              <a:gd name="connsiteX5" fmla="*/ 4857493 w 5263893"/>
              <a:gd name="connsiteY5" fmla="*/ 977900 h 5672667"/>
              <a:gd name="connsiteX6" fmla="*/ 5263893 w 5263893"/>
              <a:gd name="connsiteY6" fmla="*/ 0 h 5672667"/>
              <a:gd name="connsiteX0" fmla="*/ 4497412 w 5139694"/>
              <a:gd name="connsiteY0" fmla="*/ 5884334 h 5884334"/>
              <a:gd name="connsiteX1" fmla="*/ 2246895 w 5139694"/>
              <a:gd name="connsiteY1" fmla="*/ 5274734 h 5884334"/>
              <a:gd name="connsiteX2" fmla="*/ 158493 w 5139694"/>
              <a:gd name="connsiteY2" fmla="*/ 4313767 h 5884334"/>
              <a:gd name="connsiteX3" fmla="*/ 717293 w 5139694"/>
              <a:gd name="connsiteY3" fmla="*/ 1583267 h 5884334"/>
              <a:gd name="connsiteX4" fmla="*/ 3562093 w 5139694"/>
              <a:gd name="connsiteY4" fmla="*/ 1748367 h 5884334"/>
              <a:gd name="connsiteX5" fmla="*/ 4857493 w 5139694"/>
              <a:gd name="connsiteY5" fmla="*/ 1189567 h 5884334"/>
              <a:gd name="connsiteX6" fmla="*/ 5139694 w 5139694"/>
              <a:gd name="connsiteY6" fmla="*/ 0 h 5884334"/>
              <a:gd name="connsiteX0" fmla="*/ 4497412 w 5156531"/>
              <a:gd name="connsiteY0" fmla="*/ 5884334 h 5884334"/>
              <a:gd name="connsiteX1" fmla="*/ 2246895 w 5156531"/>
              <a:gd name="connsiteY1" fmla="*/ 5274734 h 5884334"/>
              <a:gd name="connsiteX2" fmla="*/ 158493 w 5156531"/>
              <a:gd name="connsiteY2" fmla="*/ 4313767 h 5884334"/>
              <a:gd name="connsiteX3" fmla="*/ 717293 w 5156531"/>
              <a:gd name="connsiteY3" fmla="*/ 1583267 h 5884334"/>
              <a:gd name="connsiteX4" fmla="*/ 3562093 w 5156531"/>
              <a:gd name="connsiteY4" fmla="*/ 1748367 h 5884334"/>
              <a:gd name="connsiteX5" fmla="*/ 4857493 w 5156531"/>
              <a:gd name="connsiteY5" fmla="*/ 1189567 h 5884334"/>
              <a:gd name="connsiteX6" fmla="*/ 5139694 w 5156531"/>
              <a:gd name="connsiteY6" fmla="*/ 0 h 5884334"/>
              <a:gd name="connsiteX0" fmla="*/ 4497412 w 5139694"/>
              <a:gd name="connsiteY0" fmla="*/ 5884334 h 5884334"/>
              <a:gd name="connsiteX1" fmla="*/ 2246895 w 5139694"/>
              <a:gd name="connsiteY1" fmla="*/ 5274734 h 5884334"/>
              <a:gd name="connsiteX2" fmla="*/ 158493 w 5139694"/>
              <a:gd name="connsiteY2" fmla="*/ 4313767 h 5884334"/>
              <a:gd name="connsiteX3" fmla="*/ 717293 w 5139694"/>
              <a:gd name="connsiteY3" fmla="*/ 1583267 h 5884334"/>
              <a:gd name="connsiteX4" fmla="*/ 3562093 w 5139694"/>
              <a:gd name="connsiteY4" fmla="*/ 1748367 h 5884334"/>
              <a:gd name="connsiteX5" fmla="*/ 4857493 w 5139694"/>
              <a:gd name="connsiteY5" fmla="*/ 1189567 h 5884334"/>
              <a:gd name="connsiteX6" fmla="*/ 5139694 w 5139694"/>
              <a:gd name="connsiteY6" fmla="*/ 0 h 5884334"/>
              <a:gd name="connsiteX0" fmla="*/ 4480853 w 5139694"/>
              <a:gd name="connsiteY0" fmla="*/ 6163734 h 6163734"/>
              <a:gd name="connsiteX1" fmla="*/ 2246895 w 5139694"/>
              <a:gd name="connsiteY1" fmla="*/ 5274734 h 6163734"/>
              <a:gd name="connsiteX2" fmla="*/ 158493 w 5139694"/>
              <a:gd name="connsiteY2" fmla="*/ 4313767 h 6163734"/>
              <a:gd name="connsiteX3" fmla="*/ 717293 w 5139694"/>
              <a:gd name="connsiteY3" fmla="*/ 1583267 h 6163734"/>
              <a:gd name="connsiteX4" fmla="*/ 3562093 w 5139694"/>
              <a:gd name="connsiteY4" fmla="*/ 1748367 h 6163734"/>
              <a:gd name="connsiteX5" fmla="*/ 4857493 w 5139694"/>
              <a:gd name="connsiteY5" fmla="*/ 1189567 h 6163734"/>
              <a:gd name="connsiteX6" fmla="*/ 5139694 w 5139694"/>
              <a:gd name="connsiteY6" fmla="*/ 0 h 6163734"/>
              <a:gd name="connsiteX0" fmla="*/ 4480853 w 5139694"/>
              <a:gd name="connsiteY0" fmla="*/ 6163734 h 6163734"/>
              <a:gd name="connsiteX1" fmla="*/ 2246895 w 5139694"/>
              <a:gd name="connsiteY1" fmla="*/ 5274734 h 6163734"/>
              <a:gd name="connsiteX2" fmla="*/ 158493 w 5139694"/>
              <a:gd name="connsiteY2" fmla="*/ 4313767 h 6163734"/>
              <a:gd name="connsiteX3" fmla="*/ 717293 w 5139694"/>
              <a:gd name="connsiteY3" fmla="*/ 1583267 h 6163734"/>
              <a:gd name="connsiteX4" fmla="*/ 3562093 w 5139694"/>
              <a:gd name="connsiteY4" fmla="*/ 1748367 h 6163734"/>
              <a:gd name="connsiteX5" fmla="*/ 4857493 w 5139694"/>
              <a:gd name="connsiteY5" fmla="*/ 1189567 h 6163734"/>
              <a:gd name="connsiteX6" fmla="*/ 5139694 w 5139694"/>
              <a:gd name="connsiteY6" fmla="*/ 0 h 6163734"/>
              <a:gd name="connsiteX0" fmla="*/ 4373213 w 5139694"/>
              <a:gd name="connsiteY0" fmla="*/ 6146801 h 6146801"/>
              <a:gd name="connsiteX1" fmla="*/ 2246895 w 5139694"/>
              <a:gd name="connsiteY1" fmla="*/ 5274734 h 6146801"/>
              <a:gd name="connsiteX2" fmla="*/ 158493 w 5139694"/>
              <a:gd name="connsiteY2" fmla="*/ 4313767 h 6146801"/>
              <a:gd name="connsiteX3" fmla="*/ 717293 w 5139694"/>
              <a:gd name="connsiteY3" fmla="*/ 1583267 h 6146801"/>
              <a:gd name="connsiteX4" fmla="*/ 3562093 w 5139694"/>
              <a:gd name="connsiteY4" fmla="*/ 1748367 h 6146801"/>
              <a:gd name="connsiteX5" fmla="*/ 4857493 w 5139694"/>
              <a:gd name="connsiteY5" fmla="*/ 1189567 h 6146801"/>
              <a:gd name="connsiteX6" fmla="*/ 5139694 w 5139694"/>
              <a:gd name="connsiteY6" fmla="*/ 0 h 6146801"/>
              <a:gd name="connsiteX0" fmla="*/ 4375035 w 5141516"/>
              <a:gd name="connsiteY0" fmla="*/ 6146801 h 6146801"/>
              <a:gd name="connsiteX1" fmla="*/ 2273557 w 5141516"/>
              <a:gd name="connsiteY1" fmla="*/ 5325534 h 6146801"/>
              <a:gd name="connsiteX2" fmla="*/ 160315 w 5141516"/>
              <a:gd name="connsiteY2" fmla="*/ 4313767 h 6146801"/>
              <a:gd name="connsiteX3" fmla="*/ 719115 w 5141516"/>
              <a:gd name="connsiteY3" fmla="*/ 1583267 h 6146801"/>
              <a:gd name="connsiteX4" fmla="*/ 3563915 w 5141516"/>
              <a:gd name="connsiteY4" fmla="*/ 1748367 h 6146801"/>
              <a:gd name="connsiteX5" fmla="*/ 4859315 w 5141516"/>
              <a:gd name="connsiteY5" fmla="*/ 1189567 h 6146801"/>
              <a:gd name="connsiteX6" fmla="*/ 5141516 w 5141516"/>
              <a:gd name="connsiteY6" fmla="*/ 0 h 6146801"/>
              <a:gd name="connsiteX0" fmla="*/ 4375035 w 5141516"/>
              <a:gd name="connsiteY0" fmla="*/ 6146801 h 6146801"/>
              <a:gd name="connsiteX1" fmla="*/ 2273557 w 5141516"/>
              <a:gd name="connsiteY1" fmla="*/ 5325534 h 6146801"/>
              <a:gd name="connsiteX2" fmla="*/ 160315 w 5141516"/>
              <a:gd name="connsiteY2" fmla="*/ 4313767 h 6146801"/>
              <a:gd name="connsiteX3" fmla="*/ 719115 w 5141516"/>
              <a:gd name="connsiteY3" fmla="*/ 1583267 h 6146801"/>
              <a:gd name="connsiteX4" fmla="*/ 3563915 w 5141516"/>
              <a:gd name="connsiteY4" fmla="*/ 1748367 h 6146801"/>
              <a:gd name="connsiteX5" fmla="*/ 4859315 w 5141516"/>
              <a:gd name="connsiteY5" fmla="*/ 1189567 h 6146801"/>
              <a:gd name="connsiteX6" fmla="*/ 5141516 w 5141516"/>
              <a:gd name="connsiteY6" fmla="*/ 0 h 6146801"/>
              <a:gd name="connsiteX0" fmla="*/ 4532354 w 5141516"/>
              <a:gd name="connsiteY0" fmla="*/ 6146801 h 6146801"/>
              <a:gd name="connsiteX1" fmla="*/ 2273557 w 5141516"/>
              <a:gd name="connsiteY1" fmla="*/ 5325534 h 6146801"/>
              <a:gd name="connsiteX2" fmla="*/ 160315 w 5141516"/>
              <a:gd name="connsiteY2" fmla="*/ 4313767 h 6146801"/>
              <a:gd name="connsiteX3" fmla="*/ 719115 w 5141516"/>
              <a:gd name="connsiteY3" fmla="*/ 1583267 h 6146801"/>
              <a:gd name="connsiteX4" fmla="*/ 3563915 w 5141516"/>
              <a:gd name="connsiteY4" fmla="*/ 1748367 h 6146801"/>
              <a:gd name="connsiteX5" fmla="*/ 4859315 w 5141516"/>
              <a:gd name="connsiteY5" fmla="*/ 1189567 h 6146801"/>
              <a:gd name="connsiteX6" fmla="*/ 5141516 w 5141516"/>
              <a:gd name="connsiteY6" fmla="*/ 0 h 6146801"/>
              <a:gd name="connsiteX0" fmla="*/ 4507514 w 5141516"/>
              <a:gd name="connsiteY0" fmla="*/ 6146801 h 6146801"/>
              <a:gd name="connsiteX1" fmla="*/ 2273557 w 5141516"/>
              <a:gd name="connsiteY1" fmla="*/ 5325534 h 6146801"/>
              <a:gd name="connsiteX2" fmla="*/ 160315 w 5141516"/>
              <a:gd name="connsiteY2" fmla="*/ 4313767 h 6146801"/>
              <a:gd name="connsiteX3" fmla="*/ 719115 w 5141516"/>
              <a:gd name="connsiteY3" fmla="*/ 1583267 h 6146801"/>
              <a:gd name="connsiteX4" fmla="*/ 3563915 w 5141516"/>
              <a:gd name="connsiteY4" fmla="*/ 1748367 h 6146801"/>
              <a:gd name="connsiteX5" fmla="*/ 4859315 w 5141516"/>
              <a:gd name="connsiteY5" fmla="*/ 1189567 h 6146801"/>
              <a:gd name="connsiteX6" fmla="*/ 5141516 w 5141516"/>
              <a:gd name="connsiteY6" fmla="*/ 0 h 6146801"/>
              <a:gd name="connsiteX0" fmla="*/ 4507514 w 5124956"/>
              <a:gd name="connsiteY0" fmla="*/ 6883401 h 6883401"/>
              <a:gd name="connsiteX1" fmla="*/ 2273557 w 5124956"/>
              <a:gd name="connsiteY1" fmla="*/ 6062134 h 6883401"/>
              <a:gd name="connsiteX2" fmla="*/ 160315 w 5124956"/>
              <a:gd name="connsiteY2" fmla="*/ 5050367 h 6883401"/>
              <a:gd name="connsiteX3" fmla="*/ 719115 w 5124956"/>
              <a:gd name="connsiteY3" fmla="*/ 2319867 h 6883401"/>
              <a:gd name="connsiteX4" fmla="*/ 3563915 w 5124956"/>
              <a:gd name="connsiteY4" fmla="*/ 2484967 h 6883401"/>
              <a:gd name="connsiteX5" fmla="*/ 4859315 w 5124956"/>
              <a:gd name="connsiteY5" fmla="*/ 1926167 h 6883401"/>
              <a:gd name="connsiteX6" fmla="*/ 5124956 w 5124956"/>
              <a:gd name="connsiteY6" fmla="*/ 0 h 6883401"/>
              <a:gd name="connsiteX0" fmla="*/ 4507514 w 5143722"/>
              <a:gd name="connsiteY0" fmla="*/ 6883401 h 6883401"/>
              <a:gd name="connsiteX1" fmla="*/ 2273557 w 5143722"/>
              <a:gd name="connsiteY1" fmla="*/ 6062134 h 6883401"/>
              <a:gd name="connsiteX2" fmla="*/ 160315 w 5143722"/>
              <a:gd name="connsiteY2" fmla="*/ 5050367 h 6883401"/>
              <a:gd name="connsiteX3" fmla="*/ 719115 w 5143722"/>
              <a:gd name="connsiteY3" fmla="*/ 2319867 h 6883401"/>
              <a:gd name="connsiteX4" fmla="*/ 3563915 w 5143722"/>
              <a:gd name="connsiteY4" fmla="*/ 2484967 h 6883401"/>
              <a:gd name="connsiteX5" fmla="*/ 4859315 w 5143722"/>
              <a:gd name="connsiteY5" fmla="*/ 1926167 h 6883401"/>
              <a:gd name="connsiteX6" fmla="*/ 5124956 w 5143722"/>
              <a:gd name="connsiteY6" fmla="*/ 0 h 6883401"/>
              <a:gd name="connsiteX0" fmla="*/ 4507514 w 5150499"/>
              <a:gd name="connsiteY0" fmla="*/ 6883401 h 6883401"/>
              <a:gd name="connsiteX1" fmla="*/ 2273557 w 5150499"/>
              <a:gd name="connsiteY1" fmla="*/ 6062134 h 6883401"/>
              <a:gd name="connsiteX2" fmla="*/ 160315 w 5150499"/>
              <a:gd name="connsiteY2" fmla="*/ 5050367 h 6883401"/>
              <a:gd name="connsiteX3" fmla="*/ 719115 w 5150499"/>
              <a:gd name="connsiteY3" fmla="*/ 2319867 h 6883401"/>
              <a:gd name="connsiteX4" fmla="*/ 3563915 w 5150499"/>
              <a:gd name="connsiteY4" fmla="*/ 2484967 h 6883401"/>
              <a:gd name="connsiteX5" fmla="*/ 4859315 w 5150499"/>
              <a:gd name="connsiteY5" fmla="*/ 1926167 h 6883401"/>
              <a:gd name="connsiteX6" fmla="*/ 5124956 w 5150499"/>
              <a:gd name="connsiteY6" fmla="*/ 0 h 6883401"/>
              <a:gd name="connsiteX0" fmla="*/ 4507514 w 5209595"/>
              <a:gd name="connsiteY0" fmla="*/ 6942668 h 6942668"/>
              <a:gd name="connsiteX1" fmla="*/ 2273557 w 5209595"/>
              <a:gd name="connsiteY1" fmla="*/ 6121401 h 6942668"/>
              <a:gd name="connsiteX2" fmla="*/ 160315 w 5209595"/>
              <a:gd name="connsiteY2" fmla="*/ 5109634 h 6942668"/>
              <a:gd name="connsiteX3" fmla="*/ 719115 w 5209595"/>
              <a:gd name="connsiteY3" fmla="*/ 2379134 h 6942668"/>
              <a:gd name="connsiteX4" fmla="*/ 3563915 w 5209595"/>
              <a:gd name="connsiteY4" fmla="*/ 2544234 h 6942668"/>
              <a:gd name="connsiteX5" fmla="*/ 4859315 w 5209595"/>
              <a:gd name="connsiteY5" fmla="*/ 1985434 h 6942668"/>
              <a:gd name="connsiteX6" fmla="*/ 5191195 w 5209595"/>
              <a:gd name="connsiteY6" fmla="*/ 0 h 6942668"/>
              <a:gd name="connsiteX0" fmla="*/ 4507514 w 7474890"/>
              <a:gd name="connsiteY0" fmla="*/ 4973269 h 4973269"/>
              <a:gd name="connsiteX1" fmla="*/ 2273557 w 7474890"/>
              <a:gd name="connsiteY1" fmla="*/ 4152002 h 4973269"/>
              <a:gd name="connsiteX2" fmla="*/ 160315 w 7474890"/>
              <a:gd name="connsiteY2" fmla="*/ 3140235 h 4973269"/>
              <a:gd name="connsiteX3" fmla="*/ 719115 w 7474890"/>
              <a:gd name="connsiteY3" fmla="*/ 409735 h 4973269"/>
              <a:gd name="connsiteX4" fmla="*/ 3563915 w 7474890"/>
              <a:gd name="connsiteY4" fmla="*/ 574835 h 4973269"/>
              <a:gd name="connsiteX5" fmla="*/ 4859315 w 7474890"/>
              <a:gd name="connsiteY5" fmla="*/ 16035 h 4973269"/>
              <a:gd name="connsiteX6" fmla="*/ 7473356 w 7474890"/>
              <a:gd name="connsiteY6" fmla="*/ 2116826 h 4973269"/>
              <a:gd name="connsiteX0" fmla="*/ 4507514 w 7473356"/>
              <a:gd name="connsiteY0" fmla="*/ 4991496 h 4991496"/>
              <a:gd name="connsiteX1" fmla="*/ 2273557 w 7473356"/>
              <a:gd name="connsiteY1" fmla="*/ 4170229 h 4991496"/>
              <a:gd name="connsiteX2" fmla="*/ 160315 w 7473356"/>
              <a:gd name="connsiteY2" fmla="*/ 3158462 h 4991496"/>
              <a:gd name="connsiteX3" fmla="*/ 719115 w 7473356"/>
              <a:gd name="connsiteY3" fmla="*/ 427962 h 4991496"/>
              <a:gd name="connsiteX4" fmla="*/ 3563915 w 7473356"/>
              <a:gd name="connsiteY4" fmla="*/ 593062 h 4991496"/>
              <a:gd name="connsiteX5" fmla="*/ 4859315 w 7473356"/>
              <a:gd name="connsiteY5" fmla="*/ 34262 h 4991496"/>
              <a:gd name="connsiteX6" fmla="*/ 7473356 w 7473356"/>
              <a:gd name="connsiteY6" fmla="*/ 2135053 h 4991496"/>
              <a:gd name="connsiteX0" fmla="*/ 4507514 w 7473356"/>
              <a:gd name="connsiteY0" fmla="*/ 4777773 h 4777773"/>
              <a:gd name="connsiteX1" fmla="*/ 2273557 w 7473356"/>
              <a:gd name="connsiteY1" fmla="*/ 3956506 h 4777773"/>
              <a:gd name="connsiteX2" fmla="*/ 160315 w 7473356"/>
              <a:gd name="connsiteY2" fmla="*/ 2944739 h 4777773"/>
              <a:gd name="connsiteX3" fmla="*/ 719115 w 7473356"/>
              <a:gd name="connsiteY3" fmla="*/ 214239 h 4777773"/>
              <a:gd name="connsiteX4" fmla="*/ 3563915 w 7473356"/>
              <a:gd name="connsiteY4" fmla="*/ 379339 h 4777773"/>
              <a:gd name="connsiteX5" fmla="*/ 5371637 w 7473356"/>
              <a:gd name="connsiteY5" fmla="*/ 915914 h 4777773"/>
              <a:gd name="connsiteX6" fmla="*/ 7473356 w 7473356"/>
              <a:gd name="connsiteY6" fmla="*/ 1921330 h 4777773"/>
              <a:gd name="connsiteX0" fmla="*/ 4507514 w 8723064"/>
              <a:gd name="connsiteY0" fmla="*/ 4777773 h 4777773"/>
              <a:gd name="connsiteX1" fmla="*/ 2273557 w 8723064"/>
              <a:gd name="connsiteY1" fmla="*/ 3956506 h 4777773"/>
              <a:gd name="connsiteX2" fmla="*/ 160315 w 8723064"/>
              <a:gd name="connsiteY2" fmla="*/ 2944739 h 4777773"/>
              <a:gd name="connsiteX3" fmla="*/ 719115 w 8723064"/>
              <a:gd name="connsiteY3" fmla="*/ 214239 h 4777773"/>
              <a:gd name="connsiteX4" fmla="*/ 3563915 w 8723064"/>
              <a:gd name="connsiteY4" fmla="*/ 379339 h 4777773"/>
              <a:gd name="connsiteX5" fmla="*/ 5371637 w 8723064"/>
              <a:gd name="connsiteY5" fmla="*/ 915914 h 4777773"/>
              <a:gd name="connsiteX6" fmla="*/ 8723064 w 8723064"/>
              <a:gd name="connsiteY6" fmla="*/ 2522465 h 4777773"/>
              <a:gd name="connsiteX7" fmla="*/ 7473356 w 8723064"/>
              <a:gd name="connsiteY7" fmla="*/ 1921330 h 4777773"/>
              <a:gd name="connsiteX0" fmla="*/ 4507514 w 8723064"/>
              <a:gd name="connsiteY0" fmla="*/ 4786307 h 4786307"/>
              <a:gd name="connsiteX1" fmla="*/ 2273557 w 8723064"/>
              <a:gd name="connsiteY1" fmla="*/ 3965040 h 4786307"/>
              <a:gd name="connsiteX2" fmla="*/ 160315 w 8723064"/>
              <a:gd name="connsiteY2" fmla="*/ 2953273 h 4786307"/>
              <a:gd name="connsiteX3" fmla="*/ 719115 w 8723064"/>
              <a:gd name="connsiteY3" fmla="*/ 222773 h 4786307"/>
              <a:gd name="connsiteX4" fmla="*/ 3563915 w 8723064"/>
              <a:gd name="connsiteY4" fmla="*/ 387873 h 4786307"/>
              <a:gd name="connsiteX5" fmla="*/ 5455472 w 8723064"/>
              <a:gd name="connsiteY5" fmla="*/ 1181623 h 4786307"/>
              <a:gd name="connsiteX6" fmla="*/ 8723064 w 8723064"/>
              <a:gd name="connsiteY6" fmla="*/ 2530999 h 4786307"/>
              <a:gd name="connsiteX7" fmla="*/ 7473356 w 8723064"/>
              <a:gd name="connsiteY7" fmla="*/ 1929864 h 4786307"/>
              <a:gd name="connsiteX0" fmla="*/ 4473248 w 8688798"/>
              <a:gd name="connsiteY0" fmla="*/ 4735618 h 4735618"/>
              <a:gd name="connsiteX1" fmla="*/ 2239291 w 8688798"/>
              <a:gd name="connsiteY1" fmla="*/ 3914351 h 4735618"/>
              <a:gd name="connsiteX2" fmla="*/ 126049 w 8688798"/>
              <a:gd name="connsiteY2" fmla="*/ 2902584 h 4735618"/>
              <a:gd name="connsiteX3" fmla="*/ 684849 w 8688798"/>
              <a:gd name="connsiteY3" fmla="*/ 172084 h 4735618"/>
              <a:gd name="connsiteX4" fmla="*/ 4321419 w 8688798"/>
              <a:gd name="connsiteY4" fmla="*/ 375284 h 4735618"/>
              <a:gd name="connsiteX5" fmla="*/ 5421206 w 8688798"/>
              <a:gd name="connsiteY5" fmla="*/ 1130934 h 4735618"/>
              <a:gd name="connsiteX6" fmla="*/ 8688798 w 8688798"/>
              <a:gd name="connsiteY6" fmla="*/ 2480310 h 4735618"/>
              <a:gd name="connsiteX7" fmla="*/ 7439090 w 8688798"/>
              <a:gd name="connsiteY7" fmla="*/ 1879175 h 4735618"/>
              <a:gd name="connsiteX0" fmla="*/ 4473248 w 8688798"/>
              <a:gd name="connsiteY0" fmla="*/ 4737403 h 4737403"/>
              <a:gd name="connsiteX1" fmla="*/ 2239291 w 8688798"/>
              <a:gd name="connsiteY1" fmla="*/ 3916136 h 4737403"/>
              <a:gd name="connsiteX2" fmla="*/ 126049 w 8688798"/>
              <a:gd name="connsiteY2" fmla="*/ 2904369 h 4737403"/>
              <a:gd name="connsiteX3" fmla="*/ 684849 w 8688798"/>
              <a:gd name="connsiteY3" fmla="*/ 173869 h 4737403"/>
              <a:gd name="connsiteX4" fmla="*/ 4321419 w 8688798"/>
              <a:gd name="connsiteY4" fmla="*/ 377069 h 4737403"/>
              <a:gd name="connsiteX5" fmla="*/ 5719285 w 8688798"/>
              <a:gd name="connsiteY5" fmla="*/ 1189869 h 4737403"/>
              <a:gd name="connsiteX6" fmla="*/ 8688798 w 8688798"/>
              <a:gd name="connsiteY6" fmla="*/ 2482095 h 4737403"/>
              <a:gd name="connsiteX7" fmla="*/ 7439090 w 8688798"/>
              <a:gd name="connsiteY7" fmla="*/ 1880960 h 4737403"/>
              <a:gd name="connsiteX0" fmla="*/ 4475497 w 8691047"/>
              <a:gd name="connsiteY0" fmla="*/ 4707506 h 4707506"/>
              <a:gd name="connsiteX1" fmla="*/ 2241540 w 8691047"/>
              <a:gd name="connsiteY1" fmla="*/ 3886239 h 4707506"/>
              <a:gd name="connsiteX2" fmla="*/ 128298 w 8691047"/>
              <a:gd name="connsiteY2" fmla="*/ 2874472 h 4707506"/>
              <a:gd name="connsiteX3" fmla="*/ 687098 w 8691047"/>
              <a:gd name="connsiteY3" fmla="*/ 143972 h 4707506"/>
              <a:gd name="connsiteX4" fmla="*/ 4388873 w 8691047"/>
              <a:gd name="connsiteY4" fmla="*/ 461472 h 4707506"/>
              <a:gd name="connsiteX5" fmla="*/ 5721534 w 8691047"/>
              <a:gd name="connsiteY5" fmla="*/ 1159972 h 4707506"/>
              <a:gd name="connsiteX6" fmla="*/ 8691047 w 8691047"/>
              <a:gd name="connsiteY6" fmla="*/ 2452198 h 4707506"/>
              <a:gd name="connsiteX7" fmla="*/ 7441339 w 8691047"/>
              <a:gd name="connsiteY7" fmla="*/ 1851063 h 4707506"/>
              <a:gd name="connsiteX0" fmla="*/ 4439597 w 8655147"/>
              <a:gd name="connsiteY0" fmla="*/ 4626942 h 4626942"/>
              <a:gd name="connsiteX1" fmla="*/ 2205640 w 8655147"/>
              <a:gd name="connsiteY1" fmla="*/ 3805675 h 4626942"/>
              <a:gd name="connsiteX2" fmla="*/ 92398 w 8655147"/>
              <a:gd name="connsiteY2" fmla="*/ 2793908 h 4626942"/>
              <a:gd name="connsiteX3" fmla="*/ 781607 w 8655147"/>
              <a:gd name="connsiteY3" fmla="*/ 158658 h 4626942"/>
              <a:gd name="connsiteX4" fmla="*/ 4352973 w 8655147"/>
              <a:gd name="connsiteY4" fmla="*/ 380908 h 4626942"/>
              <a:gd name="connsiteX5" fmla="*/ 5685634 w 8655147"/>
              <a:gd name="connsiteY5" fmla="*/ 1079408 h 4626942"/>
              <a:gd name="connsiteX6" fmla="*/ 8655147 w 8655147"/>
              <a:gd name="connsiteY6" fmla="*/ 2371634 h 4626942"/>
              <a:gd name="connsiteX7" fmla="*/ 7405439 w 8655147"/>
              <a:gd name="connsiteY7" fmla="*/ 1770499 h 4626942"/>
              <a:gd name="connsiteX0" fmla="*/ 4439597 w 8655147"/>
              <a:gd name="connsiteY0" fmla="*/ 4633547 h 4633547"/>
              <a:gd name="connsiteX1" fmla="*/ 2205640 w 8655147"/>
              <a:gd name="connsiteY1" fmla="*/ 3812280 h 4633547"/>
              <a:gd name="connsiteX2" fmla="*/ 92398 w 8655147"/>
              <a:gd name="connsiteY2" fmla="*/ 2800513 h 4633547"/>
              <a:gd name="connsiteX3" fmla="*/ 781607 w 8655147"/>
              <a:gd name="connsiteY3" fmla="*/ 165263 h 4633547"/>
              <a:gd name="connsiteX4" fmla="*/ 4352973 w 8655147"/>
              <a:gd name="connsiteY4" fmla="*/ 387513 h 4633547"/>
              <a:gd name="connsiteX5" fmla="*/ 5806729 w 8655147"/>
              <a:gd name="connsiteY5" fmla="*/ 1305088 h 4633547"/>
              <a:gd name="connsiteX6" fmla="*/ 8655147 w 8655147"/>
              <a:gd name="connsiteY6" fmla="*/ 2378239 h 4633547"/>
              <a:gd name="connsiteX7" fmla="*/ 7405439 w 8655147"/>
              <a:gd name="connsiteY7" fmla="*/ 1777104 h 4633547"/>
              <a:gd name="connsiteX0" fmla="*/ 4439597 w 8655147"/>
              <a:gd name="connsiteY0" fmla="*/ 4633547 h 4633547"/>
              <a:gd name="connsiteX1" fmla="*/ 2205640 w 8655147"/>
              <a:gd name="connsiteY1" fmla="*/ 3812280 h 4633547"/>
              <a:gd name="connsiteX2" fmla="*/ 92398 w 8655147"/>
              <a:gd name="connsiteY2" fmla="*/ 2800513 h 4633547"/>
              <a:gd name="connsiteX3" fmla="*/ 781607 w 8655147"/>
              <a:gd name="connsiteY3" fmla="*/ 165263 h 4633547"/>
              <a:gd name="connsiteX4" fmla="*/ 4352973 w 8655147"/>
              <a:gd name="connsiteY4" fmla="*/ 387513 h 4633547"/>
              <a:gd name="connsiteX5" fmla="*/ 5806729 w 8655147"/>
              <a:gd name="connsiteY5" fmla="*/ 1305088 h 4633547"/>
              <a:gd name="connsiteX6" fmla="*/ 8655147 w 8655147"/>
              <a:gd name="connsiteY6" fmla="*/ 2378239 h 4633547"/>
              <a:gd name="connsiteX0" fmla="*/ 4439597 w 8655147"/>
              <a:gd name="connsiteY0" fmla="*/ 4633547 h 4633547"/>
              <a:gd name="connsiteX1" fmla="*/ 2205640 w 8655147"/>
              <a:gd name="connsiteY1" fmla="*/ 3812280 h 4633547"/>
              <a:gd name="connsiteX2" fmla="*/ 92398 w 8655147"/>
              <a:gd name="connsiteY2" fmla="*/ 2800513 h 4633547"/>
              <a:gd name="connsiteX3" fmla="*/ 781607 w 8655147"/>
              <a:gd name="connsiteY3" fmla="*/ 165263 h 4633547"/>
              <a:gd name="connsiteX4" fmla="*/ 4352973 w 8655147"/>
              <a:gd name="connsiteY4" fmla="*/ 387513 h 4633547"/>
              <a:gd name="connsiteX5" fmla="*/ 5806729 w 8655147"/>
              <a:gd name="connsiteY5" fmla="*/ 1305088 h 4633547"/>
              <a:gd name="connsiteX6" fmla="*/ 8655147 w 8655147"/>
              <a:gd name="connsiteY6" fmla="*/ 2378239 h 4633547"/>
              <a:gd name="connsiteX0" fmla="*/ 4439597 w 8655147"/>
              <a:gd name="connsiteY0" fmla="*/ 4633843 h 4633843"/>
              <a:gd name="connsiteX1" fmla="*/ 2205640 w 8655147"/>
              <a:gd name="connsiteY1" fmla="*/ 3812576 h 4633843"/>
              <a:gd name="connsiteX2" fmla="*/ 92398 w 8655147"/>
              <a:gd name="connsiteY2" fmla="*/ 2800809 h 4633843"/>
              <a:gd name="connsiteX3" fmla="*/ 781607 w 8655147"/>
              <a:gd name="connsiteY3" fmla="*/ 165559 h 4633843"/>
              <a:gd name="connsiteX4" fmla="*/ 4352973 w 8655147"/>
              <a:gd name="connsiteY4" fmla="*/ 387809 h 4633843"/>
              <a:gd name="connsiteX5" fmla="*/ 6300421 w 8655147"/>
              <a:gd name="connsiteY5" fmla="*/ 1314909 h 4633843"/>
              <a:gd name="connsiteX6" fmla="*/ 8655147 w 8655147"/>
              <a:gd name="connsiteY6" fmla="*/ 23785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33843 h 4633843"/>
              <a:gd name="connsiteX1" fmla="*/ 2205640 w 8813502"/>
              <a:gd name="connsiteY1" fmla="*/ 3812576 h 4633843"/>
              <a:gd name="connsiteX2" fmla="*/ 92398 w 8813502"/>
              <a:gd name="connsiteY2" fmla="*/ 2800809 h 4633843"/>
              <a:gd name="connsiteX3" fmla="*/ 781607 w 8813502"/>
              <a:gd name="connsiteY3" fmla="*/ 165559 h 4633843"/>
              <a:gd name="connsiteX4" fmla="*/ 4352973 w 8813502"/>
              <a:gd name="connsiteY4" fmla="*/ 387809 h 4633843"/>
              <a:gd name="connsiteX5" fmla="*/ 6300421 w 8813502"/>
              <a:gd name="connsiteY5" fmla="*/ 1314909 h 4633843"/>
              <a:gd name="connsiteX6" fmla="*/ 8813502 w 8813502"/>
              <a:gd name="connsiteY6" fmla="*/ 2302335 h 4633843"/>
              <a:gd name="connsiteX0" fmla="*/ 4439597 w 8813502"/>
              <a:gd name="connsiteY0" fmla="*/ 4669175 h 4669175"/>
              <a:gd name="connsiteX1" fmla="*/ 2205640 w 8813502"/>
              <a:gd name="connsiteY1" fmla="*/ 3847908 h 4669175"/>
              <a:gd name="connsiteX2" fmla="*/ 92398 w 8813502"/>
              <a:gd name="connsiteY2" fmla="*/ 2836141 h 4669175"/>
              <a:gd name="connsiteX3" fmla="*/ 781607 w 8813502"/>
              <a:gd name="connsiteY3" fmla="*/ 200891 h 4669175"/>
              <a:gd name="connsiteX4" fmla="*/ 4352973 w 8813502"/>
              <a:gd name="connsiteY4" fmla="*/ 423141 h 4669175"/>
              <a:gd name="connsiteX5" fmla="*/ 8813502 w 8813502"/>
              <a:gd name="connsiteY5" fmla="*/ 2337667 h 4669175"/>
              <a:gd name="connsiteX0" fmla="*/ 4439597 w 8813502"/>
              <a:gd name="connsiteY0" fmla="*/ 4669175 h 4669175"/>
              <a:gd name="connsiteX1" fmla="*/ 2205640 w 8813502"/>
              <a:gd name="connsiteY1" fmla="*/ 3847908 h 4669175"/>
              <a:gd name="connsiteX2" fmla="*/ 92398 w 8813502"/>
              <a:gd name="connsiteY2" fmla="*/ 2836141 h 4669175"/>
              <a:gd name="connsiteX3" fmla="*/ 781607 w 8813502"/>
              <a:gd name="connsiteY3" fmla="*/ 200891 h 4669175"/>
              <a:gd name="connsiteX4" fmla="*/ 4352973 w 8813502"/>
              <a:gd name="connsiteY4" fmla="*/ 423141 h 4669175"/>
              <a:gd name="connsiteX5" fmla="*/ 8813502 w 8813502"/>
              <a:gd name="connsiteY5" fmla="*/ 2337667 h 4669175"/>
              <a:gd name="connsiteX0" fmla="*/ 4439597 w 8813502"/>
              <a:gd name="connsiteY0" fmla="*/ 4669175 h 4669175"/>
              <a:gd name="connsiteX1" fmla="*/ 2205640 w 8813502"/>
              <a:gd name="connsiteY1" fmla="*/ 3847908 h 4669175"/>
              <a:gd name="connsiteX2" fmla="*/ 92398 w 8813502"/>
              <a:gd name="connsiteY2" fmla="*/ 2836141 h 4669175"/>
              <a:gd name="connsiteX3" fmla="*/ 781607 w 8813502"/>
              <a:gd name="connsiteY3" fmla="*/ 200891 h 4669175"/>
              <a:gd name="connsiteX4" fmla="*/ 4352973 w 8813502"/>
              <a:gd name="connsiteY4" fmla="*/ 423141 h 4669175"/>
              <a:gd name="connsiteX5" fmla="*/ 8813502 w 8813502"/>
              <a:gd name="connsiteY5" fmla="*/ 2337667 h 46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3502" h="4669175">
                <a:moveTo>
                  <a:pt x="4439597" y="4669175"/>
                </a:moveTo>
                <a:cubicBezTo>
                  <a:pt x="4464251" y="3237250"/>
                  <a:pt x="2930173" y="4153414"/>
                  <a:pt x="2205640" y="3847908"/>
                </a:cubicBezTo>
                <a:cubicBezTo>
                  <a:pt x="1481107" y="3542402"/>
                  <a:pt x="329737" y="3443977"/>
                  <a:pt x="92398" y="2836141"/>
                </a:cubicBezTo>
                <a:cubicBezTo>
                  <a:pt x="-144941" y="2228305"/>
                  <a:pt x="71511" y="603058"/>
                  <a:pt x="781607" y="200891"/>
                </a:cubicBezTo>
                <a:cubicBezTo>
                  <a:pt x="1491703" y="-201276"/>
                  <a:pt x="3014324" y="67012"/>
                  <a:pt x="4352973" y="423141"/>
                </a:cubicBezTo>
                <a:cubicBezTo>
                  <a:pt x="5691622" y="779270"/>
                  <a:pt x="7586148" y="2281708"/>
                  <a:pt x="8813502" y="2337667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3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1984" y="1470085"/>
            <a:ext cx="1437748" cy="15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9" descr="Pin in the map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50" y="1811089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Прямая соединительная линия 89"/>
          <p:cNvCxnSpPr/>
          <p:nvPr/>
        </p:nvCxnSpPr>
        <p:spPr>
          <a:xfrm flipH="1">
            <a:off x="7358641" y="5350715"/>
            <a:ext cx="576000" cy="1971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16" descr="Tree silhouette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45" y="6225895"/>
            <a:ext cx="379525" cy="3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987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667717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298800" y="130875"/>
            <a:ext cx="473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ПОЛИЦЕЙСКИЕ И БЕЗОПАСНОСТЬ.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16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75656" y="1378831"/>
            <a:ext cx="2664296" cy="1944216"/>
          </a:xfrm>
          <a:prstGeom prst="roundRect">
            <a:avLst>
              <a:gd name="adj" fmla="val 18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194" name="Picture 2" descr="Standing frontal polic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85" y="1913806"/>
            <a:ext cx="538238" cy="5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preadsheet cell row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42" y="2372482"/>
            <a:ext cx="393681" cy="3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ecurity Camer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42844"/>
            <a:ext cx="368945" cy="36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SlavkoNV\Desktop\Картинки\noun_30585_cc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83"/>
          <a:stretch/>
        </p:blipFill>
        <p:spPr bwMode="auto">
          <a:xfrm>
            <a:off x="2034355" y="1514917"/>
            <a:ext cx="246028" cy="22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1763688" y="1775718"/>
            <a:ext cx="0" cy="575221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763688" y="2350939"/>
            <a:ext cx="76200" cy="7620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155757" y="1757347"/>
            <a:ext cx="0" cy="575221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123728" y="2332568"/>
            <a:ext cx="32029" cy="3810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1" name="Picture 9" descr="Responsive website design on monitor scree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60" y="2610095"/>
            <a:ext cx="674688" cy="67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единительная линия 21"/>
          <p:cNvCxnSpPr/>
          <p:nvPr/>
        </p:nvCxnSpPr>
        <p:spPr>
          <a:xfrm>
            <a:off x="2139742" y="2818991"/>
            <a:ext cx="250421" cy="288032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3" name="Picture 11" descr="Server rack with three levels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87" y="2428940"/>
            <a:ext cx="310910" cy="31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Прямоугольник 25"/>
          <p:cNvSpPr/>
          <p:nvPr/>
        </p:nvSpPr>
        <p:spPr>
          <a:xfrm>
            <a:off x="1434606" y="2724610"/>
            <a:ext cx="9440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ЕЦХД</a:t>
            </a:r>
            <a:endParaRPr lang="en-US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3171070" y="2680621"/>
            <a:ext cx="222629" cy="144016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123892" y="1647118"/>
            <a:ext cx="94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КРИМИНОГЕННАЯ КАРТА</a:t>
            </a:r>
            <a:endParaRPr lang="en-US" sz="7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79876" y="3594502"/>
            <a:ext cx="1571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ОСНАЩЕННОСТЬ НА УРОВНЕ ЛУЧШИХ МИРОВЫХ ПРАКТИК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H="1">
            <a:off x="1218253" y="2636877"/>
            <a:ext cx="189099" cy="21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368307" y="2247255"/>
            <a:ext cx="2003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1 494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ПРЕСТУПЛЕНИЯ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РАСКРЫТО  С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ПОМОЩЬЮ КАМЕР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ИДЕОНАБЛЮДЕНИЯ (3% ОТ ОБЩЕГО ЧИСЛА)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4" name="Прямая соединительная линия 33"/>
          <p:cNvCxnSpPr>
            <a:stCxn id="33" idx="1"/>
          </p:cNvCxnSpPr>
          <p:nvPr/>
        </p:nvCxnSpPr>
        <p:spPr>
          <a:xfrm flipH="1" flipV="1">
            <a:off x="4188561" y="2352528"/>
            <a:ext cx="179746" cy="12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493553" y="1484784"/>
            <a:ext cx="1302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АНАЛИЗ КРИМИНОГЕННЫХ ЗОН В РЕАЛЬНОМ ВРЕМЕНИ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6" name="Прямая соединительная линия 35"/>
          <p:cNvCxnSpPr>
            <a:endCxn id="35" idx="1"/>
          </p:cNvCxnSpPr>
          <p:nvPr/>
        </p:nvCxnSpPr>
        <p:spPr>
          <a:xfrm flipV="1">
            <a:off x="4188559" y="1715617"/>
            <a:ext cx="304994" cy="156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107504" y="1412776"/>
            <a:ext cx="15527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МОСКВА В ТОП-10  ГОРОДОВ 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 ЛУЧШИМИ СИСТЕМАМИ ВИДЕОНАБЛЮДЕНИЯ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(ПО ОЦЕНКЕ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DELOITTE&amp;TOUCHE)</a:t>
            </a: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1422687" y="1691050"/>
            <a:ext cx="233974" cy="25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265812" y="2751311"/>
            <a:ext cx="113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ДАННЫЕ С КАМЕР ХРАНЯТСЯ В СИСТЕМЕ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 СУТОК</a:t>
            </a:r>
            <a:endParaRPr lang="en-US" sz="800" b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8208" name="Picture 1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0741" b="93148" l="53125" r="805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083" t="29133" r="19063" b="4814"/>
          <a:stretch/>
        </p:blipFill>
        <p:spPr bwMode="auto">
          <a:xfrm>
            <a:off x="3321814" y="1691050"/>
            <a:ext cx="746130" cy="9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Прямоугольник 44"/>
          <p:cNvSpPr/>
          <p:nvPr/>
        </p:nvSpPr>
        <p:spPr>
          <a:xfrm>
            <a:off x="5237508" y="5890497"/>
            <a:ext cx="156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ВЫДАНО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1 288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ПЛАНШЕТОВ СОТРУДНИКАМ ГИБДД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125678" y="5914635"/>
            <a:ext cx="1406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ВЫДАНО 3 835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УЧЕТНЫХ ЗАПИСЕЙ СИСТЕМЫ «МОБИЛЬНЫЙ ИНСПЕКТОР»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067944" y="4085203"/>
            <a:ext cx="1583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99,3%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СОЗДАВАЕМЫХ НА ПЛАНШЕТАХ ДОКУМЕНТОВ ЯВЛЯЮТСЯ ФИНАЛЬНЫМИ ВЕРСИЯМИ</a:t>
            </a: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0" name="Полилиния 19"/>
          <p:cNvSpPr/>
          <p:nvPr/>
        </p:nvSpPr>
        <p:spPr>
          <a:xfrm>
            <a:off x="-251885" y="2182924"/>
            <a:ext cx="9294283" cy="3558568"/>
          </a:xfrm>
          <a:custGeom>
            <a:avLst/>
            <a:gdLst>
              <a:gd name="connsiteX0" fmla="*/ 2637742 w 6210675"/>
              <a:gd name="connsiteY0" fmla="*/ 3909364 h 3909364"/>
              <a:gd name="connsiteX1" fmla="*/ 2180542 w 6210675"/>
              <a:gd name="connsiteY1" fmla="*/ 3562230 h 3909364"/>
              <a:gd name="connsiteX2" fmla="*/ 385609 w 6210675"/>
              <a:gd name="connsiteY2" fmla="*/ 2952630 h 3909364"/>
              <a:gd name="connsiteX3" fmla="*/ 4609 w 6210675"/>
              <a:gd name="connsiteY3" fmla="*/ 2241430 h 3909364"/>
              <a:gd name="connsiteX4" fmla="*/ 512609 w 6210675"/>
              <a:gd name="connsiteY4" fmla="*/ 1225430 h 3909364"/>
              <a:gd name="connsiteX5" fmla="*/ 1808009 w 6210675"/>
              <a:gd name="connsiteY5" fmla="*/ 590430 h 3909364"/>
              <a:gd name="connsiteX6" fmla="*/ 3755342 w 6210675"/>
              <a:gd name="connsiteY6" fmla="*/ 73964 h 3909364"/>
              <a:gd name="connsiteX7" fmla="*/ 6210675 w 6210675"/>
              <a:gd name="connsiteY7" fmla="*/ 14697 h 3909364"/>
              <a:gd name="connsiteX0" fmla="*/ 2637742 w 6202208"/>
              <a:gd name="connsiteY0" fmla="*/ 4428640 h 4428640"/>
              <a:gd name="connsiteX1" fmla="*/ 2180542 w 6202208"/>
              <a:gd name="connsiteY1" fmla="*/ 4081506 h 4428640"/>
              <a:gd name="connsiteX2" fmla="*/ 385609 w 6202208"/>
              <a:gd name="connsiteY2" fmla="*/ 3471906 h 4428640"/>
              <a:gd name="connsiteX3" fmla="*/ 4609 w 6202208"/>
              <a:gd name="connsiteY3" fmla="*/ 2760706 h 4428640"/>
              <a:gd name="connsiteX4" fmla="*/ 512609 w 6202208"/>
              <a:gd name="connsiteY4" fmla="*/ 1744706 h 4428640"/>
              <a:gd name="connsiteX5" fmla="*/ 1808009 w 6202208"/>
              <a:gd name="connsiteY5" fmla="*/ 1109706 h 4428640"/>
              <a:gd name="connsiteX6" fmla="*/ 3755342 w 6202208"/>
              <a:gd name="connsiteY6" fmla="*/ 593240 h 4428640"/>
              <a:gd name="connsiteX7" fmla="*/ 6202208 w 6202208"/>
              <a:gd name="connsiteY7" fmla="*/ 573 h 4428640"/>
              <a:gd name="connsiteX0" fmla="*/ 2637742 w 6193741"/>
              <a:gd name="connsiteY0" fmla="*/ 4580912 h 4580912"/>
              <a:gd name="connsiteX1" fmla="*/ 2180542 w 6193741"/>
              <a:gd name="connsiteY1" fmla="*/ 4233778 h 4580912"/>
              <a:gd name="connsiteX2" fmla="*/ 385609 w 6193741"/>
              <a:gd name="connsiteY2" fmla="*/ 3624178 h 4580912"/>
              <a:gd name="connsiteX3" fmla="*/ 4609 w 6193741"/>
              <a:gd name="connsiteY3" fmla="*/ 2912978 h 4580912"/>
              <a:gd name="connsiteX4" fmla="*/ 512609 w 6193741"/>
              <a:gd name="connsiteY4" fmla="*/ 1896978 h 4580912"/>
              <a:gd name="connsiteX5" fmla="*/ 1808009 w 6193741"/>
              <a:gd name="connsiteY5" fmla="*/ 1261978 h 4580912"/>
              <a:gd name="connsiteX6" fmla="*/ 3755342 w 6193741"/>
              <a:gd name="connsiteY6" fmla="*/ 745512 h 4580912"/>
              <a:gd name="connsiteX7" fmla="*/ 6193741 w 6193741"/>
              <a:gd name="connsiteY7" fmla="*/ 445 h 4580912"/>
              <a:gd name="connsiteX0" fmla="*/ 2637742 w 6193741"/>
              <a:gd name="connsiteY0" fmla="*/ 4581317 h 4581317"/>
              <a:gd name="connsiteX1" fmla="*/ 2180542 w 6193741"/>
              <a:gd name="connsiteY1" fmla="*/ 4234183 h 4581317"/>
              <a:gd name="connsiteX2" fmla="*/ 385609 w 6193741"/>
              <a:gd name="connsiteY2" fmla="*/ 3624583 h 4581317"/>
              <a:gd name="connsiteX3" fmla="*/ 4609 w 6193741"/>
              <a:gd name="connsiteY3" fmla="*/ 2913383 h 4581317"/>
              <a:gd name="connsiteX4" fmla="*/ 512609 w 6193741"/>
              <a:gd name="connsiteY4" fmla="*/ 1897383 h 4581317"/>
              <a:gd name="connsiteX5" fmla="*/ 1808009 w 6193741"/>
              <a:gd name="connsiteY5" fmla="*/ 1262383 h 4581317"/>
              <a:gd name="connsiteX6" fmla="*/ 3501342 w 6193741"/>
              <a:gd name="connsiteY6" fmla="*/ 474983 h 4581317"/>
              <a:gd name="connsiteX7" fmla="*/ 6193741 w 6193741"/>
              <a:gd name="connsiteY7" fmla="*/ 850 h 4581317"/>
              <a:gd name="connsiteX0" fmla="*/ 4123525 w 7679524"/>
              <a:gd name="connsiteY0" fmla="*/ 4581317 h 4581317"/>
              <a:gd name="connsiteX1" fmla="*/ 3666325 w 7679524"/>
              <a:gd name="connsiteY1" fmla="*/ 4234183 h 4581317"/>
              <a:gd name="connsiteX2" fmla="*/ 1871392 w 7679524"/>
              <a:gd name="connsiteY2" fmla="*/ 3624583 h 4581317"/>
              <a:gd name="connsiteX3" fmla="*/ 259 w 7679524"/>
              <a:gd name="connsiteY3" fmla="*/ 2921849 h 4581317"/>
              <a:gd name="connsiteX4" fmla="*/ 1998392 w 7679524"/>
              <a:gd name="connsiteY4" fmla="*/ 1897383 h 4581317"/>
              <a:gd name="connsiteX5" fmla="*/ 3293792 w 7679524"/>
              <a:gd name="connsiteY5" fmla="*/ 1262383 h 4581317"/>
              <a:gd name="connsiteX6" fmla="*/ 4987125 w 7679524"/>
              <a:gd name="connsiteY6" fmla="*/ 474983 h 4581317"/>
              <a:gd name="connsiteX7" fmla="*/ 7679524 w 7679524"/>
              <a:gd name="connsiteY7" fmla="*/ 850 h 4581317"/>
              <a:gd name="connsiteX0" fmla="*/ 4123560 w 7679559"/>
              <a:gd name="connsiteY0" fmla="*/ 4581317 h 4581317"/>
              <a:gd name="connsiteX1" fmla="*/ 3666360 w 7679559"/>
              <a:gd name="connsiteY1" fmla="*/ 4234183 h 4581317"/>
              <a:gd name="connsiteX2" fmla="*/ 1871427 w 7679559"/>
              <a:gd name="connsiteY2" fmla="*/ 3624583 h 4581317"/>
              <a:gd name="connsiteX3" fmla="*/ 294 w 7679559"/>
              <a:gd name="connsiteY3" fmla="*/ 2921849 h 4581317"/>
              <a:gd name="connsiteX4" fmla="*/ 2006894 w 7679559"/>
              <a:gd name="connsiteY4" fmla="*/ 2117516 h 4581317"/>
              <a:gd name="connsiteX5" fmla="*/ 3293827 w 7679559"/>
              <a:gd name="connsiteY5" fmla="*/ 1262383 h 4581317"/>
              <a:gd name="connsiteX6" fmla="*/ 4987160 w 7679559"/>
              <a:gd name="connsiteY6" fmla="*/ 474983 h 4581317"/>
              <a:gd name="connsiteX7" fmla="*/ 7679559 w 7679559"/>
              <a:gd name="connsiteY7" fmla="*/ 850 h 4581317"/>
              <a:gd name="connsiteX0" fmla="*/ 4212226 w 7768225"/>
              <a:gd name="connsiteY0" fmla="*/ 4581317 h 4581317"/>
              <a:gd name="connsiteX1" fmla="*/ 3755026 w 7768225"/>
              <a:gd name="connsiteY1" fmla="*/ 4234183 h 4581317"/>
              <a:gd name="connsiteX2" fmla="*/ 698560 w 7768225"/>
              <a:gd name="connsiteY2" fmla="*/ 3878583 h 4581317"/>
              <a:gd name="connsiteX3" fmla="*/ 88960 w 7768225"/>
              <a:gd name="connsiteY3" fmla="*/ 2921849 h 4581317"/>
              <a:gd name="connsiteX4" fmla="*/ 2095560 w 7768225"/>
              <a:gd name="connsiteY4" fmla="*/ 2117516 h 4581317"/>
              <a:gd name="connsiteX5" fmla="*/ 3382493 w 7768225"/>
              <a:gd name="connsiteY5" fmla="*/ 1262383 h 4581317"/>
              <a:gd name="connsiteX6" fmla="*/ 5075826 w 7768225"/>
              <a:gd name="connsiteY6" fmla="*/ 474983 h 4581317"/>
              <a:gd name="connsiteX7" fmla="*/ 7768225 w 7768225"/>
              <a:gd name="connsiteY7" fmla="*/ 850 h 4581317"/>
              <a:gd name="connsiteX0" fmla="*/ 4196543 w 7752542"/>
              <a:gd name="connsiteY0" fmla="*/ 4581317 h 4581317"/>
              <a:gd name="connsiteX1" fmla="*/ 3002743 w 7752542"/>
              <a:gd name="connsiteY1" fmla="*/ 3658450 h 4581317"/>
              <a:gd name="connsiteX2" fmla="*/ 682877 w 7752542"/>
              <a:gd name="connsiteY2" fmla="*/ 3878583 h 4581317"/>
              <a:gd name="connsiteX3" fmla="*/ 73277 w 7752542"/>
              <a:gd name="connsiteY3" fmla="*/ 2921849 h 4581317"/>
              <a:gd name="connsiteX4" fmla="*/ 2079877 w 7752542"/>
              <a:gd name="connsiteY4" fmla="*/ 2117516 h 4581317"/>
              <a:gd name="connsiteX5" fmla="*/ 3366810 w 7752542"/>
              <a:gd name="connsiteY5" fmla="*/ 1262383 h 4581317"/>
              <a:gd name="connsiteX6" fmla="*/ 5060143 w 7752542"/>
              <a:gd name="connsiteY6" fmla="*/ 474983 h 4581317"/>
              <a:gd name="connsiteX7" fmla="*/ 7752542 w 7752542"/>
              <a:gd name="connsiteY7" fmla="*/ 850 h 4581317"/>
              <a:gd name="connsiteX0" fmla="*/ 4196543 w 7752542"/>
              <a:gd name="connsiteY0" fmla="*/ 4581317 h 4581317"/>
              <a:gd name="connsiteX1" fmla="*/ 3002743 w 7752542"/>
              <a:gd name="connsiteY1" fmla="*/ 3658450 h 4581317"/>
              <a:gd name="connsiteX2" fmla="*/ 682877 w 7752542"/>
              <a:gd name="connsiteY2" fmla="*/ 3878583 h 4581317"/>
              <a:gd name="connsiteX3" fmla="*/ 73277 w 7752542"/>
              <a:gd name="connsiteY3" fmla="*/ 2921849 h 4581317"/>
              <a:gd name="connsiteX4" fmla="*/ 2079877 w 7752542"/>
              <a:gd name="connsiteY4" fmla="*/ 2117516 h 4581317"/>
              <a:gd name="connsiteX5" fmla="*/ 3366810 w 7752542"/>
              <a:gd name="connsiteY5" fmla="*/ 1262383 h 4581317"/>
              <a:gd name="connsiteX6" fmla="*/ 5060143 w 7752542"/>
              <a:gd name="connsiteY6" fmla="*/ 474983 h 4581317"/>
              <a:gd name="connsiteX7" fmla="*/ 7752542 w 7752542"/>
              <a:gd name="connsiteY7" fmla="*/ 850 h 4581317"/>
              <a:gd name="connsiteX0" fmla="*/ 4194124 w 7750123"/>
              <a:gd name="connsiteY0" fmla="*/ 4581317 h 4581317"/>
              <a:gd name="connsiteX1" fmla="*/ 2864857 w 7750123"/>
              <a:gd name="connsiteY1" fmla="*/ 3692317 h 4581317"/>
              <a:gd name="connsiteX2" fmla="*/ 680458 w 7750123"/>
              <a:gd name="connsiteY2" fmla="*/ 3878583 h 4581317"/>
              <a:gd name="connsiteX3" fmla="*/ 70858 w 7750123"/>
              <a:gd name="connsiteY3" fmla="*/ 2921849 h 4581317"/>
              <a:gd name="connsiteX4" fmla="*/ 2077458 w 7750123"/>
              <a:gd name="connsiteY4" fmla="*/ 2117516 h 4581317"/>
              <a:gd name="connsiteX5" fmla="*/ 3364391 w 7750123"/>
              <a:gd name="connsiteY5" fmla="*/ 1262383 h 4581317"/>
              <a:gd name="connsiteX6" fmla="*/ 5057724 w 7750123"/>
              <a:gd name="connsiteY6" fmla="*/ 474983 h 4581317"/>
              <a:gd name="connsiteX7" fmla="*/ 7750123 w 7750123"/>
              <a:gd name="connsiteY7" fmla="*/ 850 h 4581317"/>
              <a:gd name="connsiteX0" fmla="*/ 3922149 w 7478148"/>
              <a:gd name="connsiteY0" fmla="*/ 4581317 h 4581317"/>
              <a:gd name="connsiteX1" fmla="*/ 2592882 w 7478148"/>
              <a:gd name="connsiteY1" fmla="*/ 3692317 h 4581317"/>
              <a:gd name="connsiteX2" fmla="*/ 408483 w 7478148"/>
              <a:gd name="connsiteY2" fmla="*/ 3878583 h 4581317"/>
              <a:gd name="connsiteX3" fmla="*/ 120617 w 7478148"/>
              <a:gd name="connsiteY3" fmla="*/ 2642449 h 4581317"/>
              <a:gd name="connsiteX4" fmla="*/ 1805483 w 7478148"/>
              <a:gd name="connsiteY4" fmla="*/ 2117516 h 4581317"/>
              <a:gd name="connsiteX5" fmla="*/ 3092416 w 7478148"/>
              <a:gd name="connsiteY5" fmla="*/ 1262383 h 4581317"/>
              <a:gd name="connsiteX6" fmla="*/ 4785749 w 7478148"/>
              <a:gd name="connsiteY6" fmla="*/ 474983 h 4581317"/>
              <a:gd name="connsiteX7" fmla="*/ 7478148 w 7478148"/>
              <a:gd name="connsiteY7" fmla="*/ 850 h 4581317"/>
              <a:gd name="connsiteX0" fmla="*/ 3942193 w 7498192"/>
              <a:gd name="connsiteY0" fmla="*/ 4581317 h 4581317"/>
              <a:gd name="connsiteX1" fmla="*/ 2612926 w 7498192"/>
              <a:gd name="connsiteY1" fmla="*/ 3692317 h 4581317"/>
              <a:gd name="connsiteX2" fmla="*/ 428527 w 7498192"/>
              <a:gd name="connsiteY2" fmla="*/ 3878583 h 4581317"/>
              <a:gd name="connsiteX3" fmla="*/ 140661 w 7498192"/>
              <a:gd name="connsiteY3" fmla="*/ 2642449 h 4581317"/>
              <a:gd name="connsiteX4" fmla="*/ 2096461 w 7498192"/>
              <a:gd name="connsiteY4" fmla="*/ 1948183 h 4581317"/>
              <a:gd name="connsiteX5" fmla="*/ 3112460 w 7498192"/>
              <a:gd name="connsiteY5" fmla="*/ 1262383 h 4581317"/>
              <a:gd name="connsiteX6" fmla="*/ 4805793 w 7498192"/>
              <a:gd name="connsiteY6" fmla="*/ 474983 h 4581317"/>
              <a:gd name="connsiteX7" fmla="*/ 7498192 w 7498192"/>
              <a:gd name="connsiteY7" fmla="*/ 850 h 4581317"/>
              <a:gd name="connsiteX0" fmla="*/ 3942193 w 7498192"/>
              <a:gd name="connsiteY0" fmla="*/ 4581273 h 4581273"/>
              <a:gd name="connsiteX1" fmla="*/ 2612926 w 7498192"/>
              <a:gd name="connsiteY1" fmla="*/ 3692273 h 4581273"/>
              <a:gd name="connsiteX2" fmla="*/ 428527 w 7498192"/>
              <a:gd name="connsiteY2" fmla="*/ 3878539 h 4581273"/>
              <a:gd name="connsiteX3" fmla="*/ 140661 w 7498192"/>
              <a:gd name="connsiteY3" fmla="*/ 2642405 h 4581273"/>
              <a:gd name="connsiteX4" fmla="*/ 2096461 w 7498192"/>
              <a:gd name="connsiteY4" fmla="*/ 1948139 h 4581273"/>
              <a:gd name="connsiteX5" fmla="*/ 2934660 w 7498192"/>
              <a:gd name="connsiteY5" fmla="*/ 1160739 h 4581273"/>
              <a:gd name="connsiteX6" fmla="*/ 4805793 w 7498192"/>
              <a:gd name="connsiteY6" fmla="*/ 474939 h 4581273"/>
              <a:gd name="connsiteX7" fmla="*/ 7498192 w 7498192"/>
              <a:gd name="connsiteY7" fmla="*/ 806 h 4581273"/>
              <a:gd name="connsiteX0" fmla="*/ 3921523 w 7477522"/>
              <a:gd name="connsiteY0" fmla="*/ 4581273 h 4581273"/>
              <a:gd name="connsiteX1" fmla="*/ 2592256 w 7477522"/>
              <a:gd name="connsiteY1" fmla="*/ 3692273 h 4581273"/>
              <a:gd name="connsiteX2" fmla="*/ 407857 w 7477522"/>
              <a:gd name="connsiteY2" fmla="*/ 3878539 h 4581273"/>
              <a:gd name="connsiteX3" fmla="*/ 119991 w 7477522"/>
              <a:gd name="connsiteY3" fmla="*/ 2642405 h 4581273"/>
              <a:gd name="connsiteX4" fmla="*/ 1796391 w 7477522"/>
              <a:gd name="connsiteY4" fmla="*/ 2159806 h 4581273"/>
              <a:gd name="connsiteX5" fmla="*/ 2913990 w 7477522"/>
              <a:gd name="connsiteY5" fmla="*/ 1160739 h 4581273"/>
              <a:gd name="connsiteX6" fmla="*/ 4785123 w 7477522"/>
              <a:gd name="connsiteY6" fmla="*/ 474939 h 4581273"/>
              <a:gd name="connsiteX7" fmla="*/ 7477522 w 7477522"/>
              <a:gd name="connsiteY7" fmla="*/ 806 h 4581273"/>
              <a:gd name="connsiteX0" fmla="*/ 3921523 w 7477522"/>
              <a:gd name="connsiteY0" fmla="*/ 4583533 h 4583533"/>
              <a:gd name="connsiteX1" fmla="*/ 2592256 w 7477522"/>
              <a:gd name="connsiteY1" fmla="*/ 3694533 h 4583533"/>
              <a:gd name="connsiteX2" fmla="*/ 407857 w 7477522"/>
              <a:gd name="connsiteY2" fmla="*/ 3880799 h 4583533"/>
              <a:gd name="connsiteX3" fmla="*/ 119991 w 7477522"/>
              <a:gd name="connsiteY3" fmla="*/ 2644665 h 4583533"/>
              <a:gd name="connsiteX4" fmla="*/ 1796391 w 7477522"/>
              <a:gd name="connsiteY4" fmla="*/ 2162066 h 4583533"/>
              <a:gd name="connsiteX5" fmla="*/ 2913990 w 7477522"/>
              <a:gd name="connsiteY5" fmla="*/ 1162999 h 4583533"/>
              <a:gd name="connsiteX6" fmla="*/ 4954457 w 7477522"/>
              <a:gd name="connsiteY6" fmla="*/ 240132 h 4583533"/>
              <a:gd name="connsiteX7" fmla="*/ 7477522 w 7477522"/>
              <a:gd name="connsiteY7" fmla="*/ 3066 h 4583533"/>
              <a:gd name="connsiteX0" fmla="*/ 3921523 w 7477522"/>
              <a:gd name="connsiteY0" fmla="*/ 4581942 h 4581942"/>
              <a:gd name="connsiteX1" fmla="*/ 2592256 w 7477522"/>
              <a:gd name="connsiteY1" fmla="*/ 3692942 h 4581942"/>
              <a:gd name="connsiteX2" fmla="*/ 407857 w 7477522"/>
              <a:gd name="connsiteY2" fmla="*/ 3879208 h 4581942"/>
              <a:gd name="connsiteX3" fmla="*/ 119991 w 7477522"/>
              <a:gd name="connsiteY3" fmla="*/ 2643074 h 4581942"/>
              <a:gd name="connsiteX4" fmla="*/ 1796391 w 7477522"/>
              <a:gd name="connsiteY4" fmla="*/ 2160475 h 4581942"/>
              <a:gd name="connsiteX5" fmla="*/ 2913990 w 7477522"/>
              <a:gd name="connsiteY5" fmla="*/ 1161408 h 4581942"/>
              <a:gd name="connsiteX6" fmla="*/ 5123790 w 7477522"/>
              <a:gd name="connsiteY6" fmla="*/ 331674 h 4581942"/>
              <a:gd name="connsiteX7" fmla="*/ 7477522 w 7477522"/>
              <a:gd name="connsiteY7" fmla="*/ 1475 h 4581942"/>
              <a:gd name="connsiteX0" fmla="*/ 3862256 w 7477522"/>
              <a:gd name="connsiteY0" fmla="*/ 4454942 h 4454942"/>
              <a:gd name="connsiteX1" fmla="*/ 2592256 w 7477522"/>
              <a:gd name="connsiteY1" fmla="*/ 3692942 h 4454942"/>
              <a:gd name="connsiteX2" fmla="*/ 407857 w 7477522"/>
              <a:gd name="connsiteY2" fmla="*/ 3879208 h 4454942"/>
              <a:gd name="connsiteX3" fmla="*/ 119991 w 7477522"/>
              <a:gd name="connsiteY3" fmla="*/ 2643074 h 4454942"/>
              <a:gd name="connsiteX4" fmla="*/ 1796391 w 7477522"/>
              <a:gd name="connsiteY4" fmla="*/ 2160475 h 4454942"/>
              <a:gd name="connsiteX5" fmla="*/ 2913990 w 7477522"/>
              <a:gd name="connsiteY5" fmla="*/ 1161408 h 4454942"/>
              <a:gd name="connsiteX6" fmla="*/ 5123790 w 7477522"/>
              <a:gd name="connsiteY6" fmla="*/ 331674 h 4454942"/>
              <a:gd name="connsiteX7" fmla="*/ 7477522 w 7477522"/>
              <a:gd name="connsiteY7" fmla="*/ 1475 h 4454942"/>
              <a:gd name="connsiteX0" fmla="*/ 3879189 w 7477522"/>
              <a:gd name="connsiteY0" fmla="*/ 4666609 h 4666609"/>
              <a:gd name="connsiteX1" fmla="*/ 2592256 w 7477522"/>
              <a:gd name="connsiteY1" fmla="*/ 3692942 h 4666609"/>
              <a:gd name="connsiteX2" fmla="*/ 407857 w 7477522"/>
              <a:gd name="connsiteY2" fmla="*/ 3879208 h 4666609"/>
              <a:gd name="connsiteX3" fmla="*/ 119991 w 7477522"/>
              <a:gd name="connsiteY3" fmla="*/ 2643074 h 4666609"/>
              <a:gd name="connsiteX4" fmla="*/ 1796391 w 7477522"/>
              <a:gd name="connsiteY4" fmla="*/ 2160475 h 4666609"/>
              <a:gd name="connsiteX5" fmla="*/ 2913990 w 7477522"/>
              <a:gd name="connsiteY5" fmla="*/ 1161408 h 4666609"/>
              <a:gd name="connsiteX6" fmla="*/ 5123790 w 7477522"/>
              <a:gd name="connsiteY6" fmla="*/ 331674 h 4666609"/>
              <a:gd name="connsiteX7" fmla="*/ 7477522 w 7477522"/>
              <a:gd name="connsiteY7" fmla="*/ 1475 h 4666609"/>
              <a:gd name="connsiteX0" fmla="*/ 3879189 w 7477522"/>
              <a:gd name="connsiteY0" fmla="*/ 4666609 h 4666609"/>
              <a:gd name="connsiteX1" fmla="*/ 2592256 w 7477522"/>
              <a:gd name="connsiteY1" fmla="*/ 3692942 h 4666609"/>
              <a:gd name="connsiteX2" fmla="*/ 407857 w 7477522"/>
              <a:gd name="connsiteY2" fmla="*/ 3879208 h 4666609"/>
              <a:gd name="connsiteX3" fmla="*/ 119991 w 7477522"/>
              <a:gd name="connsiteY3" fmla="*/ 2643074 h 4666609"/>
              <a:gd name="connsiteX4" fmla="*/ 1796391 w 7477522"/>
              <a:gd name="connsiteY4" fmla="*/ 2160475 h 4666609"/>
              <a:gd name="connsiteX5" fmla="*/ 2913990 w 7477522"/>
              <a:gd name="connsiteY5" fmla="*/ 1161408 h 4666609"/>
              <a:gd name="connsiteX6" fmla="*/ 5123790 w 7477522"/>
              <a:gd name="connsiteY6" fmla="*/ 331674 h 4666609"/>
              <a:gd name="connsiteX7" fmla="*/ 7477522 w 7477522"/>
              <a:gd name="connsiteY7" fmla="*/ 1475 h 4666609"/>
              <a:gd name="connsiteX0" fmla="*/ 3887655 w 7477522"/>
              <a:gd name="connsiteY0" fmla="*/ 4751276 h 4751276"/>
              <a:gd name="connsiteX1" fmla="*/ 2592256 w 7477522"/>
              <a:gd name="connsiteY1" fmla="*/ 3692942 h 4751276"/>
              <a:gd name="connsiteX2" fmla="*/ 407857 w 7477522"/>
              <a:gd name="connsiteY2" fmla="*/ 3879208 h 4751276"/>
              <a:gd name="connsiteX3" fmla="*/ 119991 w 7477522"/>
              <a:gd name="connsiteY3" fmla="*/ 2643074 h 4751276"/>
              <a:gd name="connsiteX4" fmla="*/ 1796391 w 7477522"/>
              <a:gd name="connsiteY4" fmla="*/ 2160475 h 4751276"/>
              <a:gd name="connsiteX5" fmla="*/ 2913990 w 7477522"/>
              <a:gd name="connsiteY5" fmla="*/ 1161408 h 4751276"/>
              <a:gd name="connsiteX6" fmla="*/ 5123790 w 7477522"/>
              <a:gd name="connsiteY6" fmla="*/ 331674 h 4751276"/>
              <a:gd name="connsiteX7" fmla="*/ 7477522 w 7477522"/>
              <a:gd name="connsiteY7" fmla="*/ 1475 h 4751276"/>
              <a:gd name="connsiteX0" fmla="*/ 3963855 w 7477522"/>
              <a:gd name="connsiteY0" fmla="*/ 4717409 h 4717409"/>
              <a:gd name="connsiteX1" fmla="*/ 2592256 w 7477522"/>
              <a:gd name="connsiteY1" fmla="*/ 3692942 h 4717409"/>
              <a:gd name="connsiteX2" fmla="*/ 407857 w 7477522"/>
              <a:gd name="connsiteY2" fmla="*/ 3879208 h 4717409"/>
              <a:gd name="connsiteX3" fmla="*/ 119991 w 7477522"/>
              <a:gd name="connsiteY3" fmla="*/ 2643074 h 4717409"/>
              <a:gd name="connsiteX4" fmla="*/ 1796391 w 7477522"/>
              <a:gd name="connsiteY4" fmla="*/ 2160475 h 4717409"/>
              <a:gd name="connsiteX5" fmla="*/ 2913990 w 7477522"/>
              <a:gd name="connsiteY5" fmla="*/ 1161408 h 4717409"/>
              <a:gd name="connsiteX6" fmla="*/ 5123790 w 7477522"/>
              <a:gd name="connsiteY6" fmla="*/ 331674 h 4717409"/>
              <a:gd name="connsiteX7" fmla="*/ 7477522 w 7477522"/>
              <a:gd name="connsiteY7" fmla="*/ 1475 h 4717409"/>
              <a:gd name="connsiteX0" fmla="*/ 3963855 w 7477522"/>
              <a:gd name="connsiteY0" fmla="*/ 4725876 h 4725876"/>
              <a:gd name="connsiteX1" fmla="*/ 2592256 w 7477522"/>
              <a:gd name="connsiteY1" fmla="*/ 3692942 h 4725876"/>
              <a:gd name="connsiteX2" fmla="*/ 407857 w 7477522"/>
              <a:gd name="connsiteY2" fmla="*/ 3879208 h 4725876"/>
              <a:gd name="connsiteX3" fmla="*/ 119991 w 7477522"/>
              <a:gd name="connsiteY3" fmla="*/ 2643074 h 4725876"/>
              <a:gd name="connsiteX4" fmla="*/ 1796391 w 7477522"/>
              <a:gd name="connsiteY4" fmla="*/ 2160475 h 4725876"/>
              <a:gd name="connsiteX5" fmla="*/ 2913990 w 7477522"/>
              <a:gd name="connsiteY5" fmla="*/ 1161408 h 4725876"/>
              <a:gd name="connsiteX6" fmla="*/ 5123790 w 7477522"/>
              <a:gd name="connsiteY6" fmla="*/ 331674 h 4725876"/>
              <a:gd name="connsiteX7" fmla="*/ 7477522 w 7477522"/>
              <a:gd name="connsiteY7" fmla="*/ 1475 h 4725876"/>
              <a:gd name="connsiteX0" fmla="*/ 3938455 w 7477522"/>
              <a:gd name="connsiteY0" fmla="*/ 4708943 h 4708943"/>
              <a:gd name="connsiteX1" fmla="*/ 2592256 w 7477522"/>
              <a:gd name="connsiteY1" fmla="*/ 3692942 h 4708943"/>
              <a:gd name="connsiteX2" fmla="*/ 407857 w 7477522"/>
              <a:gd name="connsiteY2" fmla="*/ 3879208 h 4708943"/>
              <a:gd name="connsiteX3" fmla="*/ 119991 w 7477522"/>
              <a:gd name="connsiteY3" fmla="*/ 2643074 h 4708943"/>
              <a:gd name="connsiteX4" fmla="*/ 1796391 w 7477522"/>
              <a:gd name="connsiteY4" fmla="*/ 2160475 h 4708943"/>
              <a:gd name="connsiteX5" fmla="*/ 2913990 w 7477522"/>
              <a:gd name="connsiteY5" fmla="*/ 1161408 h 4708943"/>
              <a:gd name="connsiteX6" fmla="*/ 5123790 w 7477522"/>
              <a:gd name="connsiteY6" fmla="*/ 331674 h 4708943"/>
              <a:gd name="connsiteX7" fmla="*/ 7477522 w 7477522"/>
              <a:gd name="connsiteY7" fmla="*/ 1475 h 4708943"/>
              <a:gd name="connsiteX0" fmla="*/ 9 w 9044526"/>
              <a:gd name="connsiteY0" fmla="*/ 3594518 h 3931792"/>
              <a:gd name="connsiteX1" fmla="*/ 4159260 w 9044526"/>
              <a:gd name="connsiteY1" fmla="*/ 3692942 h 3931792"/>
              <a:gd name="connsiteX2" fmla="*/ 1974861 w 9044526"/>
              <a:gd name="connsiteY2" fmla="*/ 3879208 h 3931792"/>
              <a:gd name="connsiteX3" fmla="*/ 1686995 w 9044526"/>
              <a:gd name="connsiteY3" fmla="*/ 2643074 h 3931792"/>
              <a:gd name="connsiteX4" fmla="*/ 3363395 w 9044526"/>
              <a:gd name="connsiteY4" fmla="*/ 2160475 h 3931792"/>
              <a:gd name="connsiteX5" fmla="*/ 4480994 w 9044526"/>
              <a:gd name="connsiteY5" fmla="*/ 1161408 h 3931792"/>
              <a:gd name="connsiteX6" fmla="*/ 6690794 w 9044526"/>
              <a:gd name="connsiteY6" fmla="*/ 331674 h 3931792"/>
              <a:gd name="connsiteX7" fmla="*/ 9044526 w 9044526"/>
              <a:gd name="connsiteY7" fmla="*/ 1475 h 3931792"/>
              <a:gd name="connsiteX0" fmla="*/ 34 w 9044551"/>
              <a:gd name="connsiteY0" fmla="*/ 3594518 h 4019546"/>
              <a:gd name="connsiteX1" fmla="*/ 1387510 w 9044551"/>
              <a:gd name="connsiteY1" fmla="*/ 3959642 h 4019546"/>
              <a:gd name="connsiteX2" fmla="*/ 1974886 w 9044551"/>
              <a:gd name="connsiteY2" fmla="*/ 3879208 h 4019546"/>
              <a:gd name="connsiteX3" fmla="*/ 1687020 w 9044551"/>
              <a:gd name="connsiteY3" fmla="*/ 2643074 h 4019546"/>
              <a:gd name="connsiteX4" fmla="*/ 3363420 w 9044551"/>
              <a:gd name="connsiteY4" fmla="*/ 2160475 h 4019546"/>
              <a:gd name="connsiteX5" fmla="*/ 4481019 w 9044551"/>
              <a:gd name="connsiteY5" fmla="*/ 1161408 h 4019546"/>
              <a:gd name="connsiteX6" fmla="*/ 6690819 w 9044551"/>
              <a:gd name="connsiteY6" fmla="*/ 331674 h 4019546"/>
              <a:gd name="connsiteX7" fmla="*/ 9044551 w 9044551"/>
              <a:gd name="connsiteY7" fmla="*/ 1475 h 4019546"/>
              <a:gd name="connsiteX0" fmla="*/ 34 w 9044551"/>
              <a:gd name="connsiteY0" fmla="*/ 3594518 h 4012802"/>
              <a:gd name="connsiteX1" fmla="*/ 1387510 w 9044551"/>
              <a:gd name="connsiteY1" fmla="*/ 3959642 h 4012802"/>
              <a:gd name="connsiteX2" fmla="*/ 1974886 w 9044551"/>
              <a:gd name="connsiteY2" fmla="*/ 3879208 h 4012802"/>
              <a:gd name="connsiteX3" fmla="*/ 3611070 w 9044551"/>
              <a:gd name="connsiteY3" fmla="*/ 3890849 h 4012802"/>
              <a:gd name="connsiteX4" fmla="*/ 3363420 w 9044551"/>
              <a:gd name="connsiteY4" fmla="*/ 2160475 h 4012802"/>
              <a:gd name="connsiteX5" fmla="*/ 4481019 w 9044551"/>
              <a:gd name="connsiteY5" fmla="*/ 1161408 h 4012802"/>
              <a:gd name="connsiteX6" fmla="*/ 6690819 w 9044551"/>
              <a:gd name="connsiteY6" fmla="*/ 331674 h 4012802"/>
              <a:gd name="connsiteX7" fmla="*/ 9044551 w 9044551"/>
              <a:gd name="connsiteY7" fmla="*/ 1475 h 4012802"/>
              <a:gd name="connsiteX0" fmla="*/ 34 w 9044551"/>
              <a:gd name="connsiteY0" fmla="*/ 3594518 h 4017733"/>
              <a:gd name="connsiteX1" fmla="*/ 1387510 w 9044551"/>
              <a:gd name="connsiteY1" fmla="*/ 3959642 h 4017733"/>
              <a:gd name="connsiteX2" fmla="*/ 1974886 w 9044551"/>
              <a:gd name="connsiteY2" fmla="*/ 3879208 h 4017733"/>
              <a:gd name="connsiteX3" fmla="*/ 3611070 w 9044551"/>
              <a:gd name="connsiteY3" fmla="*/ 3890849 h 4017733"/>
              <a:gd name="connsiteX4" fmla="*/ 3658695 w 9044551"/>
              <a:gd name="connsiteY4" fmla="*/ 2093800 h 4017733"/>
              <a:gd name="connsiteX5" fmla="*/ 4481019 w 9044551"/>
              <a:gd name="connsiteY5" fmla="*/ 1161408 h 4017733"/>
              <a:gd name="connsiteX6" fmla="*/ 6690819 w 9044551"/>
              <a:gd name="connsiteY6" fmla="*/ 331674 h 4017733"/>
              <a:gd name="connsiteX7" fmla="*/ 9044551 w 9044551"/>
              <a:gd name="connsiteY7" fmla="*/ 1475 h 4017733"/>
              <a:gd name="connsiteX0" fmla="*/ 34 w 9044551"/>
              <a:gd name="connsiteY0" fmla="*/ 3594518 h 3977199"/>
              <a:gd name="connsiteX1" fmla="*/ 1387510 w 9044551"/>
              <a:gd name="connsiteY1" fmla="*/ 3959642 h 3977199"/>
              <a:gd name="connsiteX2" fmla="*/ 1974886 w 9044551"/>
              <a:gd name="connsiteY2" fmla="*/ 3879208 h 3977199"/>
              <a:gd name="connsiteX3" fmla="*/ 4325445 w 9044551"/>
              <a:gd name="connsiteY3" fmla="*/ 3528899 h 3977199"/>
              <a:gd name="connsiteX4" fmla="*/ 3658695 w 9044551"/>
              <a:gd name="connsiteY4" fmla="*/ 2093800 h 3977199"/>
              <a:gd name="connsiteX5" fmla="*/ 4481019 w 9044551"/>
              <a:gd name="connsiteY5" fmla="*/ 1161408 h 3977199"/>
              <a:gd name="connsiteX6" fmla="*/ 6690819 w 9044551"/>
              <a:gd name="connsiteY6" fmla="*/ 331674 h 3977199"/>
              <a:gd name="connsiteX7" fmla="*/ 9044551 w 9044551"/>
              <a:gd name="connsiteY7" fmla="*/ 1475 h 3977199"/>
              <a:gd name="connsiteX0" fmla="*/ 34 w 9044551"/>
              <a:gd name="connsiteY0" fmla="*/ 3594518 h 3967735"/>
              <a:gd name="connsiteX1" fmla="*/ 1387510 w 9044551"/>
              <a:gd name="connsiteY1" fmla="*/ 3959642 h 3967735"/>
              <a:gd name="connsiteX2" fmla="*/ 1803436 w 9044551"/>
              <a:gd name="connsiteY2" fmla="*/ 3822058 h 3967735"/>
              <a:gd name="connsiteX3" fmla="*/ 4325445 w 9044551"/>
              <a:gd name="connsiteY3" fmla="*/ 3528899 h 3967735"/>
              <a:gd name="connsiteX4" fmla="*/ 3658695 w 9044551"/>
              <a:gd name="connsiteY4" fmla="*/ 2093800 h 3967735"/>
              <a:gd name="connsiteX5" fmla="*/ 4481019 w 9044551"/>
              <a:gd name="connsiteY5" fmla="*/ 1161408 h 3967735"/>
              <a:gd name="connsiteX6" fmla="*/ 6690819 w 9044551"/>
              <a:gd name="connsiteY6" fmla="*/ 331674 h 3967735"/>
              <a:gd name="connsiteX7" fmla="*/ 9044551 w 9044551"/>
              <a:gd name="connsiteY7" fmla="*/ 1475 h 3967735"/>
              <a:gd name="connsiteX0" fmla="*/ 47 w 9044564"/>
              <a:gd name="connsiteY0" fmla="*/ 3594518 h 3822536"/>
              <a:gd name="connsiteX1" fmla="*/ 1073198 w 9044564"/>
              <a:gd name="connsiteY1" fmla="*/ 3597692 h 3822536"/>
              <a:gd name="connsiteX2" fmla="*/ 1803449 w 9044564"/>
              <a:gd name="connsiteY2" fmla="*/ 3822058 h 3822536"/>
              <a:gd name="connsiteX3" fmla="*/ 4325458 w 9044564"/>
              <a:gd name="connsiteY3" fmla="*/ 3528899 h 3822536"/>
              <a:gd name="connsiteX4" fmla="*/ 3658708 w 9044564"/>
              <a:gd name="connsiteY4" fmla="*/ 2093800 h 3822536"/>
              <a:gd name="connsiteX5" fmla="*/ 4481032 w 9044564"/>
              <a:gd name="connsiteY5" fmla="*/ 1161408 h 3822536"/>
              <a:gd name="connsiteX6" fmla="*/ 6690832 w 9044564"/>
              <a:gd name="connsiteY6" fmla="*/ 331674 h 3822536"/>
              <a:gd name="connsiteX7" fmla="*/ 9044564 w 9044564"/>
              <a:gd name="connsiteY7" fmla="*/ 1475 h 3822536"/>
              <a:gd name="connsiteX0" fmla="*/ 0 w 9044517"/>
              <a:gd name="connsiteY0" fmla="*/ 3594518 h 3822509"/>
              <a:gd name="connsiteX1" fmla="*/ 1803402 w 9044517"/>
              <a:gd name="connsiteY1" fmla="*/ 3822058 h 3822509"/>
              <a:gd name="connsiteX2" fmla="*/ 4325411 w 9044517"/>
              <a:gd name="connsiteY2" fmla="*/ 3528899 h 3822509"/>
              <a:gd name="connsiteX3" fmla="*/ 3658661 w 9044517"/>
              <a:gd name="connsiteY3" fmla="*/ 2093800 h 3822509"/>
              <a:gd name="connsiteX4" fmla="*/ 4480985 w 9044517"/>
              <a:gd name="connsiteY4" fmla="*/ 1161408 h 3822509"/>
              <a:gd name="connsiteX5" fmla="*/ 6690785 w 9044517"/>
              <a:gd name="connsiteY5" fmla="*/ 331674 h 3822509"/>
              <a:gd name="connsiteX6" fmla="*/ 9044517 w 9044517"/>
              <a:gd name="connsiteY6" fmla="*/ 1475 h 3822509"/>
              <a:gd name="connsiteX0" fmla="*/ 0 w 9044517"/>
              <a:gd name="connsiteY0" fmla="*/ 3070643 h 3849117"/>
              <a:gd name="connsiteX1" fmla="*/ 1803402 w 9044517"/>
              <a:gd name="connsiteY1" fmla="*/ 3822058 h 3849117"/>
              <a:gd name="connsiteX2" fmla="*/ 4325411 w 9044517"/>
              <a:gd name="connsiteY2" fmla="*/ 3528899 h 3849117"/>
              <a:gd name="connsiteX3" fmla="*/ 3658661 w 9044517"/>
              <a:gd name="connsiteY3" fmla="*/ 2093800 h 3849117"/>
              <a:gd name="connsiteX4" fmla="*/ 4480985 w 9044517"/>
              <a:gd name="connsiteY4" fmla="*/ 1161408 h 3849117"/>
              <a:gd name="connsiteX5" fmla="*/ 6690785 w 9044517"/>
              <a:gd name="connsiteY5" fmla="*/ 331674 h 3849117"/>
              <a:gd name="connsiteX6" fmla="*/ 9044517 w 9044517"/>
              <a:gd name="connsiteY6" fmla="*/ 1475 h 3849117"/>
              <a:gd name="connsiteX0" fmla="*/ 0 w 9025467"/>
              <a:gd name="connsiteY0" fmla="*/ 2099093 h 3918542"/>
              <a:gd name="connsiteX1" fmla="*/ 1784352 w 9025467"/>
              <a:gd name="connsiteY1" fmla="*/ 3822058 h 3918542"/>
              <a:gd name="connsiteX2" fmla="*/ 4306361 w 9025467"/>
              <a:gd name="connsiteY2" fmla="*/ 3528899 h 3918542"/>
              <a:gd name="connsiteX3" fmla="*/ 3639611 w 9025467"/>
              <a:gd name="connsiteY3" fmla="*/ 2093800 h 3918542"/>
              <a:gd name="connsiteX4" fmla="*/ 4461935 w 9025467"/>
              <a:gd name="connsiteY4" fmla="*/ 1161408 h 3918542"/>
              <a:gd name="connsiteX5" fmla="*/ 6671735 w 9025467"/>
              <a:gd name="connsiteY5" fmla="*/ 331674 h 3918542"/>
              <a:gd name="connsiteX6" fmla="*/ 9025467 w 9025467"/>
              <a:gd name="connsiteY6" fmla="*/ 1475 h 3918542"/>
              <a:gd name="connsiteX0" fmla="*/ 0 w 9025467"/>
              <a:gd name="connsiteY0" fmla="*/ 2099093 h 3579258"/>
              <a:gd name="connsiteX1" fmla="*/ 1584327 w 9025467"/>
              <a:gd name="connsiteY1" fmla="*/ 3145783 h 3579258"/>
              <a:gd name="connsiteX2" fmla="*/ 4306361 w 9025467"/>
              <a:gd name="connsiteY2" fmla="*/ 3528899 h 3579258"/>
              <a:gd name="connsiteX3" fmla="*/ 3639611 w 9025467"/>
              <a:gd name="connsiteY3" fmla="*/ 2093800 h 3579258"/>
              <a:gd name="connsiteX4" fmla="*/ 4461935 w 9025467"/>
              <a:gd name="connsiteY4" fmla="*/ 1161408 h 3579258"/>
              <a:gd name="connsiteX5" fmla="*/ 6671735 w 9025467"/>
              <a:gd name="connsiteY5" fmla="*/ 331674 h 3579258"/>
              <a:gd name="connsiteX6" fmla="*/ 9025467 w 9025467"/>
              <a:gd name="connsiteY6" fmla="*/ 1475 h 3579258"/>
              <a:gd name="connsiteX0" fmla="*/ 0 w 9025467"/>
              <a:gd name="connsiteY0" fmla="*/ 2099093 h 3561945"/>
              <a:gd name="connsiteX1" fmla="*/ 1584327 w 9025467"/>
              <a:gd name="connsiteY1" fmla="*/ 3145783 h 3561945"/>
              <a:gd name="connsiteX2" fmla="*/ 4153961 w 9025467"/>
              <a:gd name="connsiteY2" fmla="*/ 3509849 h 3561945"/>
              <a:gd name="connsiteX3" fmla="*/ 3639611 w 9025467"/>
              <a:gd name="connsiteY3" fmla="*/ 2093800 h 3561945"/>
              <a:gd name="connsiteX4" fmla="*/ 4461935 w 9025467"/>
              <a:gd name="connsiteY4" fmla="*/ 1161408 h 3561945"/>
              <a:gd name="connsiteX5" fmla="*/ 6671735 w 9025467"/>
              <a:gd name="connsiteY5" fmla="*/ 331674 h 3561945"/>
              <a:gd name="connsiteX6" fmla="*/ 9025467 w 9025467"/>
              <a:gd name="connsiteY6" fmla="*/ 1475 h 3561945"/>
              <a:gd name="connsiteX0" fmla="*/ 0 w 9025467"/>
              <a:gd name="connsiteY0" fmla="*/ 2099093 h 3561945"/>
              <a:gd name="connsiteX1" fmla="*/ 1584327 w 9025467"/>
              <a:gd name="connsiteY1" fmla="*/ 3145783 h 3561945"/>
              <a:gd name="connsiteX2" fmla="*/ 4153961 w 9025467"/>
              <a:gd name="connsiteY2" fmla="*/ 3509849 h 3561945"/>
              <a:gd name="connsiteX3" fmla="*/ 3639611 w 9025467"/>
              <a:gd name="connsiteY3" fmla="*/ 2093800 h 3561945"/>
              <a:gd name="connsiteX4" fmla="*/ 4461935 w 9025467"/>
              <a:gd name="connsiteY4" fmla="*/ 1161408 h 3561945"/>
              <a:gd name="connsiteX5" fmla="*/ 6671735 w 9025467"/>
              <a:gd name="connsiteY5" fmla="*/ 331674 h 3561945"/>
              <a:gd name="connsiteX6" fmla="*/ 9025467 w 9025467"/>
              <a:gd name="connsiteY6" fmla="*/ 1475 h 3561945"/>
              <a:gd name="connsiteX0" fmla="*/ 0 w 9349317"/>
              <a:gd name="connsiteY0" fmla="*/ 2127668 h 3561461"/>
              <a:gd name="connsiteX1" fmla="*/ 1908177 w 9349317"/>
              <a:gd name="connsiteY1" fmla="*/ 3145783 h 3561461"/>
              <a:gd name="connsiteX2" fmla="*/ 4477811 w 9349317"/>
              <a:gd name="connsiteY2" fmla="*/ 3509849 h 3561461"/>
              <a:gd name="connsiteX3" fmla="*/ 3963461 w 9349317"/>
              <a:gd name="connsiteY3" fmla="*/ 2093800 h 3561461"/>
              <a:gd name="connsiteX4" fmla="*/ 4785785 w 9349317"/>
              <a:gd name="connsiteY4" fmla="*/ 1161408 h 3561461"/>
              <a:gd name="connsiteX5" fmla="*/ 6995585 w 9349317"/>
              <a:gd name="connsiteY5" fmla="*/ 331674 h 3561461"/>
              <a:gd name="connsiteX6" fmla="*/ 9349317 w 9349317"/>
              <a:gd name="connsiteY6" fmla="*/ 1475 h 3561461"/>
              <a:gd name="connsiteX0" fmla="*/ 0 w 9349317"/>
              <a:gd name="connsiteY0" fmla="*/ 2327693 h 3558280"/>
              <a:gd name="connsiteX1" fmla="*/ 1908177 w 9349317"/>
              <a:gd name="connsiteY1" fmla="*/ 3145783 h 3558280"/>
              <a:gd name="connsiteX2" fmla="*/ 4477811 w 9349317"/>
              <a:gd name="connsiteY2" fmla="*/ 3509849 h 3558280"/>
              <a:gd name="connsiteX3" fmla="*/ 3963461 w 9349317"/>
              <a:gd name="connsiteY3" fmla="*/ 2093800 h 3558280"/>
              <a:gd name="connsiteX4" fmla="*/ 4785785 w 9349317"/>
              <a:gd name="connsiteY4" fmla="*/ 1161408 h 3558280"/>
              <a:gd name="connsiteX5" fmla="*/ 6995585 w 9349317"/>
              <a:gd name="connsiteY5" fmla="*/ 331674 h 3558280"/>
              <a:gd name="connsiteX6" fmla="*/ 9349317 w 9349317"/>
              <a:gd name="connsiteY6" fmla="*/ 1475 h 3558280"/>
              <a:gd name="connsiteX0" fmla="*/ 0 w 9311217"/>
              <a:gd name="connsiteY0" fmla="*/ 2270543 h 3559154"/>
              <a:gd name="connsiteX1" fmla="*/ 1870077 w 9311217"/>
              <a:gd name="connsiteY1" fmla="*/ 3145783 h 3559154"/>
              <a:gd name="connsiteX2" fmla="*/ 4439711 w 9311217"/>
              <a:gd name="connsiteY2" fmla="*/ 3509849 h 3559154"/>
              <a:gd name="connsiteX3" fmla="*/ 3925361 w 9311217"/>
              <a:gd name="connsiteY3" fmla="*/ 2093800 h 3559154"/>
              <a:gd name="connsiteX4" fmla="*/ 4747685 w 9311217"/>
              <a:gd name="connsiteY4" fmla="*/ 1161408 h 3559154"/>
              <a:gd name="connsiteX5" fmla="*/ 6957485 w 9311217"/>
              <a:gd name="connsiteY5" fmla="*/ 331674 h 3559154"/>
              <a:gd name="connsiteX6" fmla="*/ 9311217 w 9311217"/>
              <a:gd name="connsiteY6" fmla="*/ 1475 h 3559154"/>
              <a:gd name="connsiteX0" fmla="*/ 0 w 9311217"/>
              <a:gd name="connsiteY0" fmla="*/ 2308643 h 3558568"/>
              <a:gd name="connsiteX1" fmla="*/ 1870077 w 9311217"/>
              <a:gd name="connsiteY1" fmla="*/ 3145783 h 3558568"/>
              <a:gd name="connsiteX2" fmla="*/ 4439711 w 9311217"/>
              <a:gd name="connsiteY2" fmla="*/ 3509849 h 3558568"/>
              <a:gd name="connsiteX3" fmla="*/ 3925361 w 9311217"/>
              <a:gd name="connsiteY3" fmla="*/ 2093800 h 3558568"/>
              <a:gd name="connsiteX4" fmla="*/ 4747685 w 9311217"/>
              <a:gd name="connsiteY4" fmla="*/ 1161408 h 3558568"/>
              <a:gd name="connsiteX5" fmla="*/ 6957485 w 9311217"/>
              <a:gd name="connsiteY5" fmla="*/ 331674 h 3558568"/>
              <a:gd name="connsiteX6" fmla="*/ 9311217 w 9311217"/>
              <a:gd name="connsiteY6" fmla="*/ 1475 h 3558568"/>
              <a:gd name="connsiteX0" fmla="*/ 0 w 9311217"/>
              <a:gd name="connsiteY0" fmla="*/ 2283243 h 3558957"/>
              <a:gd name="connsiteX1" fmla="*/ 1870077 w 9311217"/>
              <a:gd name="connsiteY1" fmla="*/ 3145783 h 3558957"/>
              <a:gd name="connsiteX2" fmla="*/ 4439711 w 9311217"/>
              <a:gd name="connsiteY2" fmla="*/ 3509849 h 3558957"/>
              <a:gd name="connsiteX3" fmla="*/ 3925361 w 9311217"/>
              <a:gd name="connsiteY3" fmla="*/ 2093800 h 3558957"/>
              <a:gd name="connsiteX4" fmla="*/ 4747685 w 9311217"/>
              <a:gd name="connsiteY4" fmla="*/ 1161408 h 3558957"/>
              <a:gd name="connsiteX5" fmla="*/ 6957485 w 9311217"/>
              <a:gd name="connsiteY5" fmla="*/ 331674 h 3558957"/>
              <a:gd name="connsiteX6" fmla="*/ 9311217 w 9311217"/>
              <a:gd name="connsiteY6" fmla="*/ 1475 h 3558957"/>
              <a:gd name="connsiteX0" fmla="*/ 0 w 9294283"/>
              <a:gd name="connsiteY0" fmla="*/ 2308643 h 3558568"/>
              <a:gd name="connsiteX1" fmla="*/ 1853143 w 9294283"/>
              <a:gd name="connsiteY1" fmla="*/ 3145783 h 3558568"/>
              <a:gd name="connsiteX2" fmla="*/ 4422777 w 9294283"/>
              <a:gd name="connsiteY2" fmla="*/ 3509849 h 3558568"/>
              <a:gd name="connsiteX3" fmla="*/ 3908427 w 9294283"/>
              <a:gd name="connsiteY3" fmla="*/ 2093800 h 3558568"/>
              <a:gd name="connsiteX4" fmla="*/ 4730751 w 9294283"/>
              <a:gd name="connsiteY4" fmla="*/ 1161408 h 3558568"/>
              <a:gd name="connsiteX5" fmla="*/ 6940551 w 9294283"/>
              <a:gd name="connsiteY5" fmla="*/ 331674 h 3558568"/>
              <a:gd name="connsiteX6" fmla="*/ 9294283 w 9294283"/>
              <a:gd name="connsiteY6" fmla="*/ 1475 h 355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94283" h="3558568">
                <a:moveTo>
                  <a:pt x="0" y="2308643"/>
                </a:moveTo>
                <a:cubicBezTo>
                  <a:pt x="1299634" y="2441772"/>
                  <a:pt x="1116014" y="2945582"/>
                  <a:pt x="1853143" y="3145783"/>
                </a:cubicBezTo>
                <a:cubicBezTo>
                  <a:pt x="2590272" y="3345984"/>
                  <a:pt x="4080230" y="3685179"/>
                  <a:pt x="4422777" y="3509849"/>
                </a:cubicBezTo>
                <a:cubicBezTo>
                  <a:pt x="4765324" y="3334519"/>
                  <a:pt x="3857098" y="2485207"/>
                  <a:pt x="3908427" y="2093800"/>
                </a:cubicBezTo>
                <a:cubicBezTo>
                  <a:pt x="3959756" y="1702393"/>
                  <a:pt x="4225397" y="1455096"/>
                  <a:pt x="4730751" y="1161408"/>
                </a:cubicBezTo>
                <a:cubicBezTo>
                  <a:pt x="5236105" y="867720"/>
                  <a:pt x="6179962" y="524996"/>
                  <a:pt x="6940551" y="331674"/>
                </a:cubicBezTo>
                <a:cubicBezTo>
                  <a:pt x="7701140" y="138352"/>
                  <a:pt x="8433505" y="-16869"/>
                  <a:pt x="9294283" y="1475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7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3307" y="639204"/>
            <a:ext cx="1551691" cy="171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SlavkoNV\Desktop\Картинки\Дом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27528" y="2835756"/>
            <a:ext cx="647020" cy="5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6" descr="Tree silhouette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25" y="4903286"/>
            <a:ext cx="594088" cy="5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6" descr="Tree silhouette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62" y="4434192"/>
            <a:ext cx="594088" cy="5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6" descr="Tree silhouette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24" y="5138953"/>
            <a:ext cx="594088" cy="5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C:\Users\SlavkoNV\Desktop\Картинки\Арка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8353" y="5810481"/>
            <a:ext cx="1667018" cy="10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Овал 20"/>
          <p:cNvSpPr/>
          <p:nvPr/>
        </p:nvSpPr>
        <p:spPr>
          <a:xfrm>
            <a:off x="8762747" y="2015948"/>
            <a:ext cx="349390" cy="349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7229403" y="1514917"/>
            <a:ext cx="506975" cy="689572"/>
            <a:chOff x="8292786" y="1371784"/>
            <a:chExt cx="506975" cy="689572"/>
          </a:xfrm>
        </p:grpSpPr>
        <p:pic>
          <p:nvPicPr>
            <p:cNvPr id="8212" name="Picture 20" descr="C:\Users\SlavkoNV\Desktop\Картинки\noun_7801_cc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02"/>
            <a:stretch/>
          </p:blipFill>
          <p:spPr bwMode="auto">
            <a:xfrm>
              <a:off x="8292786" y="1371784"/>
              <a:ext cx="506975" cy="482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Прямая соединительная линия 65"/>
            <p:cNvCxnSpPr/>
            <p:nvPr/>
          </p:nvCxnSpPr>
          <p:spPr>
            <a:xfrm>
              <a:off x="8546273" y="1812769"/>
              <a:ext cx="0" cy="2485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Скругленный прямоугольник 7"/>
          <p:cNvSpPr/>
          <p:nvPr/>
        </p:nvSpPr>
        <p:spPr>
          <a:xfrm>
            <a:off x="5596975" y="4176694"/>
            <a:ext cx="2397041" cy="1440778"/>
          </a:xfrm>
          <a:prstGeom prst="roundRect">
            <a:avLst>
              <a:gd name="adj" fmla="val 18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210" name="Picture 18" descr="Tablet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65" y="4574130"/>
            <a:ext cx="544854" cy="5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Прямоугольник 43"/>
          <p:cNvSpPr/>
          <p:nvPr/>
        </p:nvSpPr>
        <p:spPr>
          <a:xfrm>
            <a:off x="5661259" y="5128192"/>
            <a:ext cx="12477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МОБИЛЬНОЕ АВТОМАТИЗИРОВАННОЕ РАБОЧЕЕ МЕСТО</a:t>
            </a:r>
            <a:endParaRPr lang="en-US" sz="7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>
            <a:off x="5965896" y="5628219"/>
            <a:ext cx="154953" cy="17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7316433" y="5670470"/>
            <a:ext cx="191725" cy="20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5388791" y="4532639"/>
            <a:ext cx="191725" cy="20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1" name="Picture 19" descr="C:\Users\SlavkoNV\Desktop\Картинки\noun_55081_cc.png"/>
          <p:cNvPicPr>
            <a:picLocks noChangeAspect="1" noChangeArrowheads="1"/>
          </p:cNvPicPr>
          <p:nvPr/>
        </p:nvPicPr>
        <p:blipFill rotWithShape="1"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13"/>
          <a:stretch/>
        </p:blipFill>
        <p:spPr bwMode="auto">
          <a:xfrm>
            <a:off x="6983505" y="4444978"/>
            <a:ext cx="857583" cy="75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3" name="Picture 21" descr="C:\Users\SlavkoNV\Desktop\Картинки\noun_3176.png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8589" y="4373022"/>
            <a:ext cx="796410" cy="79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Прямая соединительная линия 69"/>
          <p:cNvCxnSpPr/>
          <p:nvPr/>
        </p:nvCxnSpPr>
        <p:spPr>
          <a:xfrm>
            <a:off x="6006365" y="3892739"/>
            <a:ext cx="191725" cy="20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1396208" y="668596"/>
            <a:ext cx="4252561" cy="600164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ПРОФИЛАКТИКА ПРАВОНАРУШЕНИЙ И ПОВЫШЕНИЕ РАСКРЫВАЕМОСТИ ПРЕСТУПЛЕНИЙ ЗА СЧЕТ ОСНАЩЕНИЯ СОВРЕМЕННЫМИ ИТ-СИСТЕМАМИ И ОБОРУДОВАНИЕМ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8214" name="Picture 22" descr="C:\Users\SlavkoNV\Desktop\Картинки\noun_8847_cc.png"/>
          <p:cNvPicPr>
            <a:picLocks noChangeAspect="1" noChangeArrowheads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0" b="29444"/>
          <a:stretch/>
        </p:blipFill>
        <p:spPr bwMode="auto">
          <a:xfrm>
            <a:off x="427669" y="602670"/>
            <a:ext cx="1047987" cy="73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Прямоугольник 64"/>
          <p:cNvSpPr/>
          <p:nvPr/>
        </p:nvSpPr>
        <p:spPr>
          <a:xfrm>
            <a:off x="4283968" y="5096029"/>
            <a:ext cx="1029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ОПЕРАТИВНАЯ РАБОТА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2655233" y="3460938"/>
            <a:ext cx="11867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АНАЛИТИЧЕСКАЯ РАБОТА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2" name="Picture 29" descr="Pin in the map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58" y="1528328"/>
            <a:ext cx="370032" cy="6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Прямоугольник 72"/>
          <p:cNvSpPr/>
          <p:nvPr/>
        </p:nvSpPr>
        <p:spPr>
          <a:xfrm>
            <a:off x="8676456" y="2348880"/>
            <a:ext cx="511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2015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028" name="Picture 4" descr="Running at finish line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84565" y="1913806"/>
            <a:ext cx="338995" cy="3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Прямая соединительная линия 73"/>
          <p:cNvCxnSpPr/>
          <p:nvPr/>
        </p:nvCxnSpPr>
        <p:spPr>
          <a:xfrm flipH="1">
            <a:off x="1552243" y="3382392"/>
            <a:ext cx="189099" cy="21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36299" y="3573016"/>
            <a:ext cx="1900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ОФОРМЛЕНИЕ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55% ПРАВОНАРУШЕНИЙ 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ОФОРМЛЕНИЕ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35% ДТП</a:t>
            </a:r>
          </a:p>
          <a:p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СИСТЕМЕ «МОБИЛЬНЫЙ ИНСПЕКТОР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»</a:t>
            </a:r>
            <a:endParaRPr lang="en-US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85058" y="3220175"/>
            <a:ext cx="21166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ВРЕМЯ ОФОРМЛЕНИЯ ДТП СОКРАТИЛОСЬ </a:t>
            </a:r>
            <a:r>
              <a: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НА 20-25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МИНУТ,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ВРЕМЯ ОФОРМЛЕНИЯ ПРОТОКОЛА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ОБ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АДМИНИСТРАТИВНЫХ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ПРАВОНАРУШЕНИЯХ -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ВДВОЕ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 </a:t>
            </a:r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H="1">
            <a:off x="7023556" y="3928061"/>
            <a:ext cx="140732" cy="17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олилиния 77"/>
          <p:cNvSpPr/>
          <p:nvPr/>
        </p:nvSpPr>
        <p:spPr>
          <a:xfrm>
            <a:off x="-251885" y="2200585"/>
            <a:ext cx="9006416" cy="3548626"/>
          </a:xfrm>
          <a:custGeom>
            <a:avLst/>
            <a:gdLst>
              <a:gd name="connsiteX0" fmla="*/ 2637742 w 6210675"/>
              <a:gd name="connsiteY0" fmla="*/ 3909364 h 3909364"/>
              <a:gd name="connsiteX1" fmla="*/ 2180542 w 6210675"/>
              <a:gd name="connsiteY1" fmla="*/ 3562230 h 3909364"/>
              <a:gd name="connsiteX2" fmla="*/ 385609 w 6210675"/>
              <a:gd name="connsiteY2" fmla="*/ 2952630 h 3909364"/>
              <a:gd name="connsiteX3" fmla="*/ 4609 w 6210675"/>
              <a:gd name="connsiteY3" fmla="*/ 2241430 h 3909364"/>
              <a:gd name="connsiteX4" fmla="*/ 512609 w 6210675"/>
              <a:gd name="connsiteY4" fmla="*/ 1225430 h 3909364"/>
              <a:gd name="connsiteX5" fmla="*/ 1808009 w 6210675"/>
              <a:gd name="connsiteY5" fmla="*/ 590430 h 3909364"/>
              <a:gd name="connsiteX6" fmla="*/ 3755342 w 6210675"/>
              <a:gd name="connsiteY6" fmla="*/ 73964 h 3909364"/>
              <a:gd name="connsiteX7" fmla="*/ 6210675 w 6210675"/>
              <a:gd name="connsiteY7" fmla="*/ 14697 h 3909364"/>
              <a:gd name="connsiteX0" fmla="*/ 2637742 w 6202208"/>
              <a:gd name="connsiteY0" fmla="*/ 4428640 h 4428640"/>
              <a:gd name="connsiteX1" fmla="*/ 2180542 w 6202208"/>
              <a:gd name="connsiteY1" fmla="*/ 4081506 h 4428640"/>
              <a:gd name="connsiteX2" fmla="*/ 385609 w 6202208"/>
              <a:gd name="connsiteY2" fmla="*/ 3471906 h 4428640"/>
              <a:gd name="connsiteX3" fmla="*/ 4609 w 6202208"/>
              <a:gd name="connsiteY3" fmla="*/ 2760706 h 4428640"/>
              <a:gd name="connsiteX4" fmla="*/ 512609 w 6202208"/>
              <a:gd name="connsiteY4" fmla="*/ 1744706 h 4428640"/>
              <a:gd name="connsiteX5" fmla="*/ 1808009 w 6202208"/>
              <a:gd name="connsiteY5" fmla="*/ 1109706 h 4428640"/>
              <a:gd name="connsiteX6" fmla="*/ 3755342 w 6202208"/>
              <a:gd name="connsiteY6" fmla="*/ 593240 h 4428640"/>
              <a:gd name="connsiteX7" fmla="*/ 6202208 w 6202208"/>
              <a:gd name="connsiteY7" fmla="*/ 573 h 4428640"/>
              <a:gd name="connsiteX0" fmla="*/ 2637742 w 6193741"/>
              <a:gd name="connsiteY0" fmla="*/ 4580912 h 4580912"/>
              <a:gd name="connsiteX1" fmla="*/ 2180542 w 6193741"/>
              <a:gd name="connsiteY1" fmla="*/ 4233778 h 4580912"/>
              <a:gd name="connsiteX2" fmla="*/ 385609 w 6193741"/>
              <a:gd name="connsiteY2" fmla="*/ 3624178 h 4580912"/>
              <a:gd name="connsiteX3" fmla="*/ 4609 w 6193741"/>
              <a:gd name="connsiteY3" fmla="*/ 2912978 h 4580912"/>
              <a:gd name="connsiteX4" fmla="*/ 512609 w 6193741"/>
              <a:gd name="connsiteY4" fmla="*/ 1896978 h 4580912"/>
              <a:gd name="connsiteX5" fmla="*/ 1808009 w 6193741"/>
              <a:gd name="connsiteY5" fmla="*/ 1261978 h 4580912"/>
              <a:gd name="connsiteX6" fmla="*/ 3755342 w 6193741"/>
              <a:gd name="connsiteY6" fmla="*/ 745512 h 4580912"/>
              <a:gd name="connsiteX7" fmla="*/ 6193741 w 6193741"/>
              <a:gd name="connsiteY7" fmla="*/ 445 h 4580912"/>
              <a:gd name="connsiteX0" fmla="*/ 2637742 w 6193741"/>
              <a:gd name="connsiteY0" fmla="*/ 4581317 h 4581317"/>
              <a:gd name="connsiteX1" fmla="*/ 2180542 w 6193741"/>
              <a:gd name="connsiteY1" fmla="*/ 4234183 h 4581317"/>
              <a:gd name="connsiteX2" fmla="*/ 385609 w 6193741"/>
              <a:gd name="connsiteY2" fmla="*/ 3624583 h 4581317"/>
              <a:gd name="connsiteX3" fmla="*/ 4609 w 6193741"/>
              <a:gd name="connsiteY3" fmla="*/ 2913383 h 4581317"/>
              <a:gd name="connsiteX4" fmla="*/ 512609 w 6193741"/>
              <a:gd name="connsiteY4" fmla="*/ 1897383 h 4581317"/>
              <a:gd name="connsiteX5" fmla="*/ 1808009 w 6193741"/>
              <a:gd name="connsiteY5" fmla="*/ 1262383 h 4581317"/>
              <a:gd name="connsiteX6" fmla="*/ 3501342 w 6193741"/>
              <a:gd name="connsiteY6" fmla="*/ 474983 h 4581317"/>
              <a:gd name="connsiteX7" fmla="*/ 6193741 w 6193741"/>
              <a:gd name="connsiteY7" fmla="*/ 850 h 4581317"/>
              <a:gd name="connsiteX0" fmla="*/ 4123525 w 7679524"/>
              <a:gd name="connsiteY0" fmla="*/ 4581317 h 4581317"/>
              <a:gd name="connsiteX1" fmla="*/ 3666325 w 7679524"/>
              <a:gd name="connsiteY1" fmla="*/ 4234183 h 4581317"/>
              <a:gd name="connsiteX2" fmla="*/ 1871392 w 7679524"/>
              <a:gd name="connsiteY2" fmla="*/ 3624583 h 4581317"/>
              <a:gd name="connsiteX3" fmla="*/ 259 w 7679524"/>
              <a:gd name="connsiteY3" fmla="*/ 2921849 h 4581317"/>
              <a:gd name="connsiteX4" fmla="*/ 1998392 w 7679524"/>
              <a:gd name="connsiteY4" fmla="*/ 1897383 h 4581317"/>
              <a:gd name="connsiteX5" fmla="*/ 3293792 w 7679524"/>
              <a:gd name="connsiteY5" fmla="*/ 1262383 h 4581317"/>
              <a:gd name="connsiteX6" fmla="*/ 4987125 w 7679524"/>
              <a:gd name="connsiteY6" fmla="*/ 474983 h 4581317"/>
              <a:gd name="connsiteX7" fmla="*/ 7679524 w 7679524"/>
              <a:gd name="connsiteY7" fmla="*/ 850 h 4581317"/>
              <a:gd name="connsiteX0" fmla="*/ 4123560 w 7679559"/>
              <a:gd name="connsiteY0" fmla="*/ 4581317 h 4581317"/>
              <a:gd name="connsiteX1" fmla="*/ 3666360 w 7679559"/>
              <a:gd name="connsiteY1" fmla="*/ 4234183 h 4581317"/>
              <a:gd name="connsiteX2" fmla="*/ 1871427 w 7679559"/>
              <a:gd name="connsiteY2" fmla="*/ 3624583 h 4581317"/>
              <a:gd name="connsiteX3" fmla="*/ 294 w 7679559"/>
              <a:gd name="connsiteY3" fmla="*/ 2921849 h 4581317"/>
              <a:gd name="connsiteX4" fmla="*/ 2006894 w 7679559"/>
              <a:gd name="connsiteY4" fmla="*/ 2117516 h 4581317"/>
              <a:gd name="connsiteX5" fmla="*/ 3293827 w 7679559"/>
              <a:gd name="connsiteY5" fmla="*/ 1262383 h 4581317"/>
              <a:gd name="connsiteX6" fmla="*/ 4987160 w 7679559"/>
              <a:gd name="connsiteY6" fmla="*/ 474983 h 4581317"/>
              <a:gd name="connsiteX7" fmla="*/ 7679559 w 7679559"/>
              <a:gd name="connsiteY7" fmla="*/ 850 h 4581317"/>
              <a:gd name="connsiteX0" fmla="*/ 4212226 w 7768225"/>
              <a:gd name="connsiteY0" fmla="*/ 4581317 h 4581317"/>
              <a:gd name="connsiteX1" fmla="*/ 3755026 w 7768225"/>
              <a:gd name="connsiteY1" fmla="*/ 4234183 h 4581317"/>
              <a:gd name="connsiteX2" fmla="*/ 698560 w 7768225"/>
              <a:gd name="connsiteY2" fmla="*/ 3878583 h 4581317"/>
              <a:gd name="connsiteX3" fmla="*/ 88960 w 7768225"/>
              <a:gd name="connsiteY3" fmla="*/ 2921849 h 4581317"/>
              <a:gd name="connsiteX4" fmla="*/ 2095560 w 7768225"/>
              <a:gd name="connsiteY4" fmla="*/ 2117516 h 4581317"/>
              <a:gd name="connsiteX5" fmla="*/ 3382493 w 7768225"/>
              <a:gd name="connsiteY5" fmla="*/ 1262383 h 4581317"/>
              <a:gd name="connsiteX6" fmla="*/ 5075826 w 7768225"/>
              <a:gd name="connsiteY6" fmla="*/ 474983 h 4581317"/>
              <a:gd name="connsiteX7" fmla="*/ 7768225 w 7768225"/>
              <a:gd name="connsiteY7" fmla="*/ 850 h 4581317"/>
              <a:gd name="connsiteX0" fmla="*/ 4196543 w 7752542"/>
              <a:gd name="connsiteY0" fmla="*/ 4581317 h 4581317"/>
              <a:gd name="connsiteX1" fmla="*/ 3002743 w 7752542"/>
              <a:gd name="connsiteY1" fmla="*/ 3658450 h 4581317"/>
              <a:gd name="connsiteX2" fmla="*/ 682877 w 7752542"/>
              <a:gd name="connsiteY2" fmla="*/ 3878583 h 4581317"/>
              <a:gd name="connsiteX3" fmla="*/ 73277 w 7752542"/>
              <a:gd name="connsiteY3" fmla="*/ 2921849 h 4581317"/>
              <a:gd name="connsiteX4" fmla="*/ 2079877 w 7752542"/>
              <a:gd name="connsiteY4" fmla="*/ 2117516 h 4581317"/>
              <a:gd name="connsiteX5" fmla="*/ 3366810 w 7752542"/>
              <a:gd name="connsiteY5" fmla="*/ 1262383 h 4581317"/>
              <a:gd name="connsiteX6" fmla="*/ 5060143 w 7752542"/>
              <a:gd name="connsiteY6" fmla="*/ 474983 h 4581317"/>
              <a:gd name="connsiteX7" fmla="*/ 7752542 w 7752542"/>
              <a:gd name="connsiteY7" fmla="*/ 850 h 4581317"/>
              <a:gd name="connsiteX0" fmla="*/ 4196543 w 7752542"/>
              <a:gd name="connsiteY0" fmla="*/ 4581317 h 4581317"/>
              <a:gd name="connsiteX1" fmla="*/ 3002743 w 7752542"/>
              <a:gd name="connsiteY1" fmla="*/ 3658450 h 4581317"/>
              <a:gd name="connsiteX2" fmla="*/ 682877 w 7752542"/>
              <a:gd name="connsiteY2" fmla="*/ 3878583 h 4581317"/>
              <a:gd name="connsiteX3" fmla="*/ 73277 w 7752542"/>
              <a:gd name="connsiteY3" fmla="*/ 2921849 h 4581317"/>
              <a:gd name="connsiteX4" fmla="*/ 2079877 w 7752542"/>
              <a:gd name="connsiteY4" fmla="*/ 2117516 h 4581317"/>
              <a:gd name="connsiteX5" fmla="*/ 3366810 w 7752542"/>
              <a:gd name="connsiteY5" fmla="*/ 1262383 h 4581317"/>
              <a:gd name="connsiteX6" fmla="*/ 5060143 w 7752542"/>
              <a:gd name="connsiteY6" fmla="*/ 474983 h 4581317"/>
              <a:gd name="connsiteX7" fmla="*/ 7752542 w 7752542"/>
              <a:gd name="connsiteY7" fmla="*/ 850 h 4581317"/>
              <a:gd name="connsiteX0" fmla="*/ 4194124 w 7750123"/>
              <a:gd name="connsiteY0" fmla="*/ 4581317 h 4581317"/>
              <a:gd name="connsiteX1" fmla="*/ 2864857 w 7750123"/>
              <a:gd name="connsiteY1" fmla="*/ 3692317 h 4581317"/>
              <a:gd name="connsiteX2" fmla="*/ 680458 w 7750123"/>
              <a:gd name="connsiteY2" fmla="*/ 3878583 h 4581317"/>
              <a:gd name="connsiteX3" fmla="*/ 70858 w 7750123"/>
              <a:gd name="connsiteY3" fmla="*/ 2921849 h 4581317"/>
              <a:gd name="connsiteX4" fmla="*/ 2077458 w 7750123"/>
              <a:gd name="connsiteY4" fmla="*/ 2117516 h 4581317"/>
              <a:gd name="connsiteX5" fmla="*/ 3364391 w 7750123"/>
              <a:gd name="connsiteY5" fmla="*/ 1262383 h 4581317"/>
              <a:gd name="connsiteX6" fmla="*/ 5057724 w 7750123"/>
              <a:gd name="connsiteY6" fmla="*/ 474983 h 4581317"/>
              <a:gd name="connsiteX7" fmla="*/ 7750123 w 7750123"/>
              <a:gd name="connsiteY7" fmla="*/ 850 h 4581317"/>
              <a:gd name="connsiteX0" fmla="*/ 3922149 w 7478148"/>
              <a:gd name="connsiteY0" fmla="*/ 4581317 h 4581317"/>
              <a:gd name="connsiteX1" fmla="*/ 2592882 w 7478148"/>
              <a:gd name="connsiteY1" fmla="*/ 3692317 h 4581317"/>
              <a:gd name="connsiteX2" fmla="*/ 408483 w 7478148"/>
              <a:gd name="connsiteY2" fmla="*/ 3878583 h 4581317"/>
              <a:gd name="connsiteX3" fmla="*/ 120617 w 7478148"/>
              <a:gd name="connsiteY3" fmla="*/ 2642449 h 4581317"/>
              <a:gd name="connsiteX4" fmla="*/ 1805483 w 7478148"/>
              <a:gd name="connsiteY4" fmla="*/ 2117516 h 4581317"/>
              <a:gd name="connsiteX5" fmla="*/ 3092416 w 7478148"/>
              <a:gd name="connsiteY5" fmla="*/ 1262383 h 4581317"/>
              <a:gd name="connsiteX6" fmla="*/ 4785749 w 7478148"/>
              <a:gd name="connsiteY6" fmla="*/ 474983 h 4581317"/>
              <a:gd name="connsiteX7" fmla="*/ 7478148 w 7478148"/>
              <a:gd name="connsiteY7" fmla="*/ 850 h 4581317"/>
              <a:gd name="connsiteX0" fmla="*/ 3942193 w 7498192"/>
              <a:gd name="connsiteY0" fmla="*/ 4581317 h 4581317"/>
              <a:gd name="connsiteX1" fmla="*/ 2612926 w 7498192"/>
              <a:gd name="connsiteY1" fmla="*/ 3692317 h 4581317"/>
              <a:gd name="connsiteX2" fmla="*/ 428527 w 7498192"/>
              <a:gd name="connsiteY2" fmla="*/ 3878583 h 4581317"/>
              <a:gd name="connsiteX3" fmla="*/ 140661 w 7498192"/>
              <a:gd name="connsiteY3" fmla="*/ 2642449 h 4581317"/>
              <a:gd name="connsiteX4" fmla="*/ 2096461 w 7498192"/>
              <a:gd name="connsiteY4" fmla="*/ 1948183 h 4581317"/>
              <a:gd name="connsiteX5" fmla="*/ 3112460 w 7498192"/>
              <a:gd name="connsiteY5" fmla="*/ 1262383 h 4581317"/>
              <a:gd name="connsiteX6" fmla="*/ 4805793 w 7498192"/>
              <a:gd name="connsiteY6" fmla="*/ 474983 h 4581317"/>
              <a:gd name="connsiteX7" fmla="*/ 7498192 w 7498192"/>
              <a:gd name="connsiteY7" fmla="*/ 850 h 4581317"/>
              <a:gd name="connsiteX0" fmla="*/ 3942193 w 7498192"/>
              <a:gd name="connsiteY0" fmla="*/ 4581273 h 4581273"/>
              <a:gd name="connsiteX1" fmla="*/ 2612926 w 7498192"/>
              <a:gd name="connsiteY1" fmla="*/ 3692273 h 4581273"/>
              <a:gd name="connsiteX2" fmla="*/ 428527 w 7498192"/>
              <a:gd name="connsiteY2" fmla="*/ 3878539 h 4581273"/>
              <a:gd name="connsiteX3" fmla="*/ 140661 w 7498192"/>
              <a:gd name="connsiteY3" fmla="*/ 2642405 h 4581273"/>
              <a:gd name="connsiteX4" fmla="*/ 2096461 w 7498192"/>
              <a:gd name="connsiteY4" fmla="*/ 1948139 h 4581273"/>
              <a:gd name="connsiteX5" fmla="*/ 2934660 w 7498192"/>
              <a:gd name="connsiteY5" fmla="*/ 1160739 h 4581273"/>
              <a:gd name="connsiteX6" fmla="*/ 4805793 w 7498192"/>
              <a:gd name="connsiteY6" fmla="*/ 474939 h 4581273"/>
              <a:gd name="connsiteX7" fmla="*/ 7498192 w 7498192"/>
              <a:gd name="connsiteY7" fmla="*/ 806 h 4581273"/>
              <a:gd name="connsiteX0" fmla="*/ 3921523 w 7477522"/>
              <a:gd name="connsiteY0" fmla="*/ 4581273 h 4581273"/>
              <a:gd name="connsiteX1" fmla="*/ 2592256 w 7477522"/>
              <a:gd name="connsiteY1" fmla="*/ 3692273 h 4581273"/>
              <a:gd name="connsiteX2" fmla="*/ 407857 w 7477522"/>
              <a:gd name="connsiteY2" fmla="*/ 3878539 h 4581273"/>
              <a:gd name="connsiteX3" fmla="*/ 119991 w 7477522"/>
              <a:gd name="connsiteY3" fmla="*/ 2642405 h 4581273"/>
              <a:gd name="connsiteX4" fmla="*/ 1796391 w 7477522"/>
              <a:gd name="connsiteY4" fmla="*/ 2159806 h 4581273"/>
              <a:gd name="connsiteX5" fmla="*/ 2913990 w 7477522"/>
              <a:gd name="connsiteY5" fmla="*/ 1160739 h 4581273"/>
              <a:gd name="connsiteX6" fmla="*/ 4785123 w 7477522"/>
              <a:gd name="connsiteY6" fmla="*/ 474939 h 4581273"/>
              <a:gd name="connsiteX7" fmla="*/ 7477522 w 7477522"/>
              <a:gd name="connsiteY7" fmla="*/ 806 h 4581273"/>
              <a:gd name="connsiteX0" fmla="*/ 3921523 w 7477522"/>
              <a:gd name="connsiteY0" fmla="*/ 4583533 h 4583533"/>
              <a:gd name="connsiteX1" fmla="*/ 2592256 w 7477522"/>
              <a:gd name="connsiteY1" fmla="*/ 3694533 h 4583533"/>
              <a:gd name="connsiteX2" fmla="*/ 407857 w 7477522"/>
              <a:gd name="connsiteY2" fmla="*/ 3880799 h 4583533"/>
              <a:gd name="connsiteX3" fmla="*/ 119991 w 7477522"/>
              <a:gd name="connsiteY3" fmla="*/ 2644665 h 4583533"/>
              <a:gd name="connsiteX4" fmla="*/ 1796391 w 7477522"/>
              <a:gd name="connsiteY4" fmla="*/ 2162066 h 4583533"/>
              <a:gd name="connsiteX5" fmla="*/ 2913990 w 7477522"/>
              <a:gd name="connsiteY5" fmla="*/ 1162999 h 4583533"/>
              <a:gd name="connsiteX6" fmla="*/ 4954457 w 7477522"/>
              <a:gd name="connsiteY6" fmla="*/ 240132 h 4583533"/>
              <a:gd name="connsiteX7" fmla="*/ 7477522 w 7477522"/>
              <a:gd name="connsiteY7" fmla="*/ 3066 h 4583533"/>
              <a:gd name="connsiteX0" fmla="*/ 3921523 w 7477522"/>
              <a:gd name="connsiteY0" fmla="*/ 4581942 h 4581942"/>
              <a:gd name="connsiteX1" fmla="*/ 2592256 w 7477522"/>
              <a:gd name="connsiteY1" fmla="*/ 3692942 h 4581942"/>
              <a:gd name="connsiteX2" fmla="*/ 407857 w 7477522"/>
              <a:gd name="connsiteY2" fmla="*/ 3879208 h 4581942"/>
              <a:gd name="connsiteX3" fmla="*/ 119991 w 7477522"/>
              <a:gd name="connsiteY3" fmla="*/ 2643074 h 4581942"/>
              <a:gd name="connsiteX4" fmla="*/ 1796391 w 7477522"/>
              <a:gd name="connsiteY4" fmla="*/ 2160475 h 4581942"/>
              <a:gd name="connsiteX5" fmla="*/ 2913990 w 7477522"/>
              <a:gd name="connsiteY5" fmla="*/ 1161408 h 4581942"/>
              <a:gd name="connsiteX6" fmla="*/ 5123790 w 7477522"/>
              <a:gd name="connsiteY6" fmla="*/ 331674 h 4581942"/>
              <a:gd name="connsiteX7" fmla="*/ 7477522 w 7477522"/>
              <a:gd name="connsiteY7" fmla="*/ 1475 h 4581942"/>
              <a:gd name="connsiteX0" fmla="*/ 3862256 w 7477522"/>
              <a:gd name="connsiteY0" fmla="*/ 4454942 h 4454942"/>
              <a:gd name="connsiteX1" fmla="*/ 2592256 w 7477522"/>
              <a:gd name="connsiteY1" fmla="*/ 3692942 h 4454942"/>
              <a:gd name="connsiteX2" fmla="*/ 407857 w 7477522"/>
              <a:gd name="connsiteY2" fmla="*/ 3879208 h 4454942"/>
              <a:gd name="connsiteX3" fmla="*/ 119991 w 7477522"/>
              <a:gd name="connsiteY3" fmla="*/ 2643074 h 4454942"/>
              <a:gd name="connsiteX4" fmla="*/ 1796391 w 7477522"/>
              <a:gd name="connsiteY4" fmla="*/ 2160475 h 4454942"/>
              <a:gd name="connsiteX5" fmla="*/ 2913990 w 7477522"/>
              <a:gd name="connsiteY5" fmla="*/ 1161408 h 4454942"/>
              <a:gd name="connsiteX6" fmla="*/ 5123790 w 7477522"/>
              <a:gd name="connsiteY6" fmla="*/ 331674 h 4454942"/>
              <a:gd name="connsiteX7" fmla="*/ 7477522 w 7477522"/>
              <a:gd name="connsiteY7" fmla="*/ 1475 h 4454942"/>
              <a:gd name="connsiteX0" fmla="*/ 3879189 w 7477522"/>
              <a:gd name="connsiteY0" fmla="*/ 4666609 h 4666609"/>
              <a:gd name="connsiteX1" fmla="*/ 2592256 w 7477522"/>
              <a:gd name="connsiteY1" fmla="*/ 3692942 h 4666609"/>
              <a:gd name="connsiteX2" fmla="*/ 407857 w 7477522"/>
              <a:gd name="connsiteY2" fmla="*/ 3879208 h 4666609"/>
              <a:gd name="connsiteX3" fmla="*/ 119991 w 7477522"/>
              <a:gd name="connsiteY3" fmla="*/ 2643074 h 4666609"/>
              <a:gd name="connsiteX4" fmla="*/ 1796391 w 7477522"/>
              <a:gd name="connsiteY4" fmla="*/ 2160475 h 4666609"/>
              <a:gd name="connsiteX5" fmla="*/ 2913990 w 7477522"/>
              <a:gd name="connsiteY5" fmla="*/ 1161408 h 4666609"/>
              <a:gd name="connsiteX6" fmla="*/ 5123790 w 7477522"/>
              <a:gd name="connsiteY6" fmla="*/ 331674 h 4666609"/>
              <a:gd name="connsiteX7" fmla="*/ 7477522 w 7477522"/>
              <a:gd name="connsiteY7" fmla="*/ 1475 h 4666609"/>
              <a:gd name="connsiteX0" fmla="*/ 3879189 w 7477522"/>
              <a:gd name="connsiteY0" fmla="*/ 4666609 h 4666609"/>
              <a:gd name="connsiteX1" fmla="*/ 2592256 w 7477522"/>
              <a:gd name="connsiteY1" fmla="*/ 3692942 h 4666609"/>
              <a:gd name="connsiteX2" fmla="*/ 407857 w 7477522"/>
              <a:gd name="connsiteY2" fmla="*/ 3879208 h 4666609"/>
              <a:gd name="connsiteX3" fmla="*/ 119991 w 7477522"/>
              <a:gd name="connsiteY3" fmla="*/ 2643074 h 4666609"/>
              <a:gd name="connsiteX4" fmla="*/ 1796391 w 7477522"/>
              <a:gd name="connsiteY4" fmla="*/ 2160475 h 4666609"/>
              <a:gd name="connsiteX5" fmla="*/ 2913990 w 7477522"/>
              <a:gd name="connsiteY5" fmla="*/ 1161408 h 4666609"/>
              <a:gd name="connsiteX6" fmla="*/ 5123790 w 7477522"/>
              <a:gd name="connsiteY6" fmla="*/ 331674 h 4666609"/>
              <a:gd name="connsiteX7" fmla="*/ 7477522 w 7477522"/>
              <a:gd name="connsiteY7" fmla="*/ 1475 h 4666609"/>
              <a:gd name="connsiteX0" fmla="*/ 3887655 w 7477522"/>
              <a:gd name="connsiteY0" fmla="*/ 4751276 h 4751276"/>
              <a:gd name="connsiteX1" fmla="*/ 2592256 w 7477522"/>
              <a:gd name="connsiteY1" fmla="*/ 3692942 h 4751276"/>
              <a:gd name="connsiteX2" fmla="*/ 407857 w 7477522"/>
              <a:gd name="connsiteY2" fmla="*/ 3879208 h 4751276"/>
              <a:gd name="connsiteX3" fmla="*/ 119991 w 7477522"/>
              <a:gd name="connsiteY3" fmla="*/ 2643074 h 4751276"/>
              <a:gd name="connsiteX4" fmla="*/ 1796391 w 7477522"/>
              <a:gd name="connsiteY4" fmla="*/ 2160475 h 4751276"/>
              <a:gd name="connsiteX5" fmla="*/ 2913990 w 7477522"/>
              <a:gd name="connsiteY5" fmla="*/ 1161408 h 4751276"/>
              <a:gd name="connsiteX6" fmla="*/ 5123790 w 7477522"/>
              <a:gd name="connsiteY6" fmla="*/ 331674 h 4751276"/>
              <a:gd name="connsiteX7" fmla="*/ 7477522 w 7477522"/>
              <a:gd name="connsiteY7" fmla="*/ 1475 h 4751276"/>
              <a:gd name="connsiteX0" fmla="*/ 3963855 w 7477522"/>
              <a:gd name="connsiteY0" fmla="*/ 4717409 h 4717409"/>
              <a:gd name="connsiteX1" fmla="*/ 2592256 w 7477522"/>
              <a:gd name="connsiteY1" fmla="*/ 3692942 h 4717409"/>
              <a:gd name="connsiteX2" fmla="*/ 407857 w 7477522"/>
              <a:gd name="connsiteY2" fmla="*/ 3879208 h 4717409"/>
              <a:gd name="connsiteX3" fmla="*/ 119991 w 7477522"/>
              <a:gd name="connsiteY3" fmla="*/ 2643074 h 4717409"/>
              <a:gd name="connsiteX4" fmla="*/ 1796391 w 7477522"/>
              <a:gd name="connsiteY4" fmla="*/ 2160475 h 4717409"/>
              <a:gd name="connsiteX5" fmla="*/ 2913990 w 7477522"/>
              <a:gd name="connsiteY5" fmla="*/ 1161408 h 4717409"/>
              <a:gd name="connsiteX6" fmla="*/ 5123790 w 7477522"/>
              <a:gd name="connsiteY6" fmla="*/ 331674 h 4717409"/>
              <a:gd name="connsiteX7" fmla="*/ 7477522 w 7477522"/>
              <a:gd name="connsiteY7" fmla="*/ 1475 h 4717409"/>
              <a:gd name="connsiteX0" fmla="*/ 3963855 w 7477522"/>
              <a:gd name="connsiteY0" fmla="*/ 4725876 h 4725876"/>
              <a:gd name="connsiteX1" fmla="*/ 2592256 w 7477522"/>
              <a:gd name="connsiteY1" fmla="*/ 3692942 h 4725876"/>
              <a:gd name="connsiteX2" fmla="*/ 407857 w 7477522"/>
              <a:gd name="connsiteY2" fmla="*/ 3879208 h 4725876"/>
              <a:gd name="connsiteX3" fmla="*/ 119991 w 7477522"/>
              <a:gd name="connsiteY3" fmla="*/ 2643074 h 4725876"/>
              <a:gd name="connsiteX4" fmla="*/ 1796391 w 7477522"/>
              <a:gd name="connsiteY4" fmla="*/ 2160475 h 4725876"/>
              <a:gd name="connsiteX5" fmla="*/ 2913990 w 7477522"/>
              <a:gd name="connsiteY5" fmla="*/ 1161408 h 4725876"/>
              <a:gd name="connsiteX6" fmla="*/ 5123790 w 7477522"/>
              <a:gd name="connsiteY6" fmla="*/ 331674 h 4725876"/>
              <a:gd name="connsiteX7" fmla="*/ 7477522 w 7477522"/>
              <a:gd name="connsiteY7" fmla="*/ 1475 h 4725876"/>
              <a:gd name="connsiteX0" fmla="*/ 3938455 w 7477522"/>
              <a:gd name="connsiteY0" fmla="*/ 4708943 h 4708943"/>
              <a:gd name="connsiteX1" fmla="*/ 2592256 w 7477522"/>
              <a:gd name="connsiteY1" fmla="*/ 3692942 h 4708943"/>
              <a:gd name="connsiteX2" fmla="*/ 407857 w 7477522"/>
              <a:gd name="connsiteY2" fmla="*/ 3879208 h 4708943"/>
              <a:gd name="connsiteX3" fmla="*/ 119991 w 7477522"/>
              <a:gd name="connsiteY3" fmla="*/ 2643074 h 4708943"/>
              <a:gd name="connsiteX4" fmla="*/ 1796391 w 7477522"/>
              <a:gd name="connsiteY4" fmla="*/ 2160475 h 4708943"/>
              <a:gd name="connsiteX5" fmla="*/ 2913990 w 7477522"/>
              <a:gd name="connsiteY5" fmla="*/ 1161408 h 4708943"/>
              <a:gd name="connsiteX6" fmla="*/ 5123790 w 7477522"/>
              <a:gd name="connsiteY6" fmla="*/ 331674 h 4708943"/>
              <a:gd name="connsiteX7" fmla="*/ 7477522 w 7477522"/>
              <a:gd name="connsiteY7" fmla="*/ 1475 h 4708943"/>
              <a:gd name="connsiteX0" fmla="*/ 9 w 9044526"/>
              <a:gd name="connsiteY0" fmla="*/ 3594518 h 3931792"/>
              <a:gd name="connsiteX1" fmla="*/ 4159260 w 9044526"/>
              <a:gd name="connsiteY1" fmla="*/ 3692942 h 3931792"/>
              <a:gd name="connsiteX2" fmla="*/ 1974861 w 9044526"/>
              <a:gd name="connsiteY2" fmla="*/ 3879208 h 3931792"/>
              <a:gd name="connsiteX3" fmla="*/ 1686995 w 9044526"/>
              <a:gd name="connsiteY3" fmla="*/ 2643074 h 3931792"/>
              <a:gd name="connsiteX4" fmla="*/ 3363395 w 9044526"/>
              <a:gd name="connsiteY4" fmla="*/ 2160475 h 3931792"/>
              <a:gd name="connsiteX5" fmla="*/ 4480994 w 9044526"/>
              <a:gd name="connsiteY5" fmla="*/ 1161408 h 3931792"/>
              <a:gd name="connsiteX6" fmla="*/ 6690794 w 9044526"/>
              <a:gd name="connsiteY6" fmla="*/ 331674 h 3931792"/>
              <a:gd name="connsiteX7" fmla="*/ 9044526 w 9044526"/>
              <a:gd name="connsiteY7" fmla="*/ 1475 h 3931792"/>
              <a:gd name="connsiteX0" fmla="*/ 34 w 9044551"/>
              <a:gd name="connsiteY0" fmla="*/ 3594518 h 4019546"/>
              <a:gd name="connsiteX1" fmla="*/ 1387510 w 9044551"/>
              <a:gd name="connsiteY1" fmla="*/ 3959642 h 4019546"/>
              <a:gd name="connsiteX2" fmla="*/ 1974886 w 9044551"/>
              <a:gd name="connsiteY2" fmla="*/ 3879208 h 4019546"/>
              <a:gd name="connsiteX3" fmla="*/ 1687020 w 9044551"/>
              <a:gd name="connsiteY3" fmla="*/ 2643074 h 4019546"/>
              <a:gd name="connsiteX4" fmla="*/ 3363420 w 9044551"/>
              <a:gd name="connsiteY4" fmla="*/ 2160475 h 4019546"/>
              <a:gd name="connsiteX5" fmla="*/ 4481019 w 9044551"/>
              <a:gd name="connsiteY5" fmla="*/ 1161408 h 4019546"/>
              <a:gd name="connsiteX6" fmla="*/ 6690819 w 9044551"/>
              <a:gd name="connsiteY6" fmla="*/ 331674 h 4019546"/>
              <a:gd name="connsiteX7" fmla="*/ 9044551 w 9044551"/>
              <a:gd name="connsiteY7" fmla="*/ 1475 h 4019546"/>
              <a:gd name="connsiteX0" fmla="*/ 34 w 9044551"/>
              <a:gd name="connsiteY0" fmla="*/ 3594518 h 4012802"/>
              <a:gd name="connsiteX1" fmla="*/ 1387510 w 9044551"/>
              <a:gd name="connsiteY1" fmla="*/ 3959642 h 4012802"/>
              <a:gd name="connsiteX2" fmla="*/ 1974886 w 9044551"/>
              <a:gd name="connsiteY2" fmla="*/ 3879208 h 4012802"/>
              <a:gd name="connsiteX3" fmla="*/ 3611070 w 9044551"/>
              <a:gd name="connsiteY3" fmla="*/ 3890849 h 4012802"/>
              <a:gd name="connsiteX4" fmla="*/ 3363420 w 9044551"/>
              <a:gd name="connsiteY4" fmla="*/ 2160475 h 4012802"/>
              <a:gd name="connsiteX5" fmla="*/ 4481019 w 9044551"/>
              <a:gd name="connsiteY5" fmla="*/ 1161408 h 4012802"/>
              <a:gd name="connsiteX6" fmla="*/ 6690819 w 9044551"/>
              <a:gd name="connsiteY6" fmla="*/ 331674 h 4012802"/>
              <a:gd name="connsiteX7" fmla="*/ 9044551 w 9044551"/>
              <a:gd name="connsiteY7" fmla="*/ 1475 h 4012802"/>
              <a:gd name="connsiteX0" fmla="*/ 34 w 9044551"/>
              <a:gd name="connsiteY0" fmla="*/ 3594518 h 4017733"/>
              <a:gd name="connsiteX1" fmla="*/ 1387510 w 9044551"/>
              <a:gd name="connsiteY1" fmla="*/ 3959642 h 4017733"/>
              <a:gd name="connsiteX2" fmla="*/ 1974886 w 9044551"/>
              <a:gd name="connsiteY2" fmla="*/ 3879208 h 4017733"/>
              <a:gd name="connsiteX3" fmla="*/ 3611070 w 9044551"/>
              <a:gd name="connsiteY3" fmla="*/ 3890849 h 4017733"/>
              <a:gd name="connsiteX4" fmla="*/ 3658695 w 9044551"/>
              <a:gd name="connsiteY4" fmla="*/ 2093800 h 4017733"/>
              <a:gd name="connsiteX5" fmla="*/ 4481019 w 9044551"/>
              <a:gd name="connsiteY5" fmla="*/ 1161408 h 4017733"/>
              <a:gd name="connsiteX6" fmla="*/ 6690819 w 9044551"/>
              <a:gd name="connsiteY6" fmla="*/ 331674 h 4017733"/>
              <a:gd name="connsiteX7" fmla="*/ 9044551 w 9044551"/>
              <a:gd name="connsiteY7" fmla="*/ 1475 h 4017733"/>
              <a:gd name="connsiteX0" fmla="*/ 34 w 9044551"/>
              <a:gd name="connsiteY0" fmla="*/ 3594518 h 3977199"/>
              <a:gd name="connsiteX1" fmla="*/ 1387510 w 9044551"/>
              <a:gd name="connsiteY1" fmla="*/ 3959642 h 3977199"/>
              <a:gd name="connsiteX2" fmla="*/ 1974886 w 9044551"/>
              <a:gd name="connsiteY2" fmla="*/ 3879208 h 3977199"/>
              <a:gd name="connsiteX3" fmla="*/ 4325445 w 9044551"/>
              <a:gd name="connsiteY3" fmla="*/ 3528899 h 3977199"/>
              <a:gd name="connsiteX4" fmla="*/ 3658695 w 9044551"/>
              <a:gd name="connsiteY4" fmla="*/ 2093800 h 3977199"/>
              <a:gd name="connsiteX5" fmla="*/ 4481019 w 9044551"/>
              <a:gd name="connsiteY5" fmla="*/ 1161408 h 3977199"/>
              <a:gd name="connsiteX6" fmla="*/ 6690819 w 9044551"/>
              <a:gd name="connsiteY6" fmla="*/ 331674 h 3977199"/>
              <a:gd name="connsiteX7" fmla="*/ 9044551 w 9044551"/>
              <a:gd name="connsiteY7" fmla="*/ 1475 h 3977199"/>
              <a:gd name="connsiteX0" fmla="*/ 34 w 9044551"/>
              <a:gd name="connsiteY0" fmla="*/ 3594518 h 3967735"/>
              <a:gd name="connsiteX1" fmla="*/ 1387510 w 9044551"/>
              <a:gd name="connsiteY1" fmla="*/ 3959642 h 3967735"/>
              <a:gd name="connsiteX2" fmla="*/ 1803436 w 9044551"/>
              <a:gd name="connsiteY2" fmla="*/ 3822058 h 3967735"/>
              <a:gd name="connsiteX3" fmla="*/ 4325445 w 9044551"/>
              <a:gd name="connsiteY3" fmla="*/ 3528899 h 3967735"/>
              <a:gd name="connsiteX4" fmla="*/ 3658695 w 9044551"/>
              <a:gd name="connsiteY4" fmla="*/ 2093800 h 3967735"/>
              <a:gd name="connsiteX5" fmla="*/ 4481019 w 9044551"/>
              <a:gd name="connsiteY5" fmla="*/ 1161408 h 3967735"/>
              <a:gd name="connsiteX6" fmla="*/ 6690819 w 9044551"/>
              <a:gd name="connsiteY6" fmla="*/ 331674 h 3967735"/>
              <a:gd name="connsiteX7" fmla="*/ 9044551 w 9044551"/>
              <a:gd name="connsiteY7" fmla="*/ 1475 h 3967735"/>
              <a:gd name="connsiteX0" fmla="*/ 47 w 9044564"/>
              <a:gd name="connsiteY0" fmla="*/ 3594518 h 3822536"/>
              <a:gd name="connsiteX1" fmla="*/ 1073198 w 9044564"/>
              <a:gd name="connsiteY1" fmla="*/ 3597692 h 3822536"/>
              <a:gd name="connsiteX2" fmla="*/ 1803449 w 9044564"/>
              <a:gd name="connsiteY2" fmla="*/ 3822058 h 3822536"/>
              <a:gd name="connsiteX3" fmla="*/ 4325458 w 9044564"/>
              <a:gd name="connsiteY3" fmla="*/ 3528899 h 3822536"/>
              <a:gd name="connsiteX4" fmla="*/ 3658708 w 9044564"/>
              <a:gd name="connsiteY4" fmla="*/ 2093800 h 3822536"/>
              <a:gd name="connsiteX5" fmla="*/ 4481032 w 9044564"/>
              <a:gd name="connsiteY5" fmla="*/ 1161408 h 3822536"/>
              <a:gd name="connsiteX6" fmla="*/ 6690832 w 9044564"/>
              <a:gd name="connsiteY6" fmla="*/ 331674 h 3822536"/>
              <a:gd name="connsiteX7" fmla="*/ 9044564 w 9044564"/>
              <a:gd name="connsiteY7" fmla="*/ 1475 h 3822536"/>
              <a:gd name="connsiteX0" fmla="*/ 0 w 9044517"/>
              <a:gd name="connsiteY0" fmla="*/ 3594518 h 3822509"/>
              <a:gd name="connsiteX1" fmla="*/ 1803402 w 9044517"/>
              <a:gd name="connsiteY1" fmla="*/ 3822058 h 3822509"/>
              <a:gd name="connsiteX2" fmla="*/ 4325411 w 9044517"/>
              <a:gd name="connsiteY2" fmla="*/ 3528899 h 3822509"/>
              <a:gd name="connsiteX3" fmla="*/ 3658661 w 9044517"/>
              <a:gd name="connsiteY3" fmla="*/ 2093800 h 3822509"/>
              <a:gd name="connsiteX4" fmla="*/ 4480985 w 9044517"/>
              <a:gd name="connsiteY4" fmla="*/ 1161408 h 3822509"/>
              <a:gd name="connsiteX5" fmla="*/ 6690785 w 9044517"/>
              <a:gd name="connsiteY5" fmla="*/ 331674 h 3822509"/>
              <a:gd name="connsiteX6" fmla="*/ 9044517 w 9044517"/>
              <a:gd name="connsiteY6" fmla="*/ 1475 h 3822509"/>
              <a:gd name="connsiteX0" fmla="*/ 0 w 9044517"/>
              <a:gd name="connsiteY0" fmla="*/ 3070643 h 3849117"/>
              <a:gd name="connsiteX1" fmla="*/ 1803402 w 9044517"/>
              <a:gd name="connsiteY1" fmla="*/ 3822058 h 3849117"/>
              <a:gd name="connsiteX2" fmla="*/ 4325411 w 9044517"/>
              <a:gd name="connsiteY2" fmla="*/ 3528899 h 3849117"/>
              <a:gd name="connsiteX3" fmla="*/ 3658661 w 9044517"/>
              <a:gd name="connsiteY3" fmla="*/ 2093800 h 3849117"/>
              <a:gd name="connsiteX4" fmla="*/ 4480985 w 9044517"/>
              <a:gd name="connsiteY4" fmla="*/ 1161408 h 3849117"/>
              <a:gd name="connsiteX5" fmla="*/ 6690785 w 9044517"/>
              <a:gd name="connsiteY5" fmla="*/ 331674 h 3849117"/>
              <a:gd name="connsiteX6" fmla="*/ 9044517 w 9044517"/>
              <a:gd name="connsiteY6" fmla="*/ 1475 h 3849117"/>
              <a:gd name="connsiteX0" fmla="*/ 0 w 9025467"/>
              <a:gd name="connsiteY0" fmla="*/ 2099093 h 3918542"/>
              <a:gd name="connsiteX1" fmla="*/ 1784352 w 9025467"/>
              <a:gd name="connsiteY1" fmla="*/ 3822058 h 3918542"/>
              <a:gd name="connsiteX2" fmla="*/ 4306361 w 9025467"/>
              <a:gd name="connsiteY2" fmla="*/ 3528899 h 3918542"/>
              <a:gd name="connsiteX3" fmla="*/ 3639611 w 9025467"/>
              <a:gd name="connsiteY3" fmla="*/ 2093800 h 3918542"/>
              <a:gd name="connsiteX4" fmla="*/ 4461935 w 9025467"/>
              <a:gd name="connsiteY4" fmla="*/ 1161408 h 3918542"/>
              <a:gd name="connsiteX5" fmla="*/ 6671735 w 9025467"/>
              <a:gd name="connsiteY5" fmla="*/ 331674 h 3918542"/>
              <a:gd name="connsiteX6" fmla="*/ 9025467 w 9025467"/>
              <a:gd name="connsiteY6" fmla="*/ 1475 h 3918542"/>
              <a:gd name="connsiteX0" fmla="*/ 0 w 9025467"/>
              <a:gd name="connsiteY0" fmla="*/ 2099093 h 3579258"/>
              <a:gd name="connsiteX1" fmla="*/ 1584327 w 9025467"/>
              <a:gd name="connsiteY1" fmla="*/ 3145783 h 3579258"/>
              <a:gd name="connsiteX2" fmla="*/ 4306361 w 9025467"/>
              <a:gd name="connsiteY2" fmla="*/ 3528899 h 3579258"/>
              <a:gd name="connsiteX3" fmla="*/ 3639611 w 9025467"/>
              <a:gd name="connsiteY3" fmla="*/ 2093800 h 3579258"/>
              <a:gd name="connsiteX4" fmla="*/ 4461935 w 9025467"/>
              <a:gd name="connsiteY4" fmla="*/ 1161408 h 3579258"/>
              <a:gd name="connsiteX5" fmla="*/ 6671735 w 9025467"/>
              <a:gd name="connsiteY5" fmla="*/ 331674 h 3579258"/>
              <a:gd name="connsiteX6" fmla="*/ 9025467 w 9025467"/>
              <a:gd name="connsiteY6" fmla="*/ 1475 h 3579258"/>
              <a:gd name="connsiteX0" fmla="*/ 0 w 9025467"/>
              <a:gd name="connsiteY0" fmla="*/ 2099093 h 3561945"/>
              <a:gd name="connsiteX1" fmla="*/ 1584327 w 9025467"/>
              <a:gd name="connsiteY1" fmla="*/ 3145783 h 3561945"/>
              <a:gd name="connsiteX2" fmla="*/ 4153961 w 9025467"/>
              <a:gd name="connsiteY2" fmla="*/ 3509849 h 3561945"/>
              <a:gd name="connsiteX3" fmla="*/ 3639611 w 9025467"/>
              <a:gd name="connsiteY3" fmla="*/ 2093800 h 3561945"/>
              <a:gd name="connsiteX4" fmla="*/ 4461935 w 9025467"/>
              <a:gd name="connsiteY4" fmla="*/ 1161408 h 3561945"/>
              <a:gd name="connsiteX5" fmla="*/ 6671735 w 9025467"/>
              <a:gd name="connsiteY5" fmla="*/ 331674 h 3561945"/>
              <a:gd name="connsiteX6" fmla="*/ 9025467 w 9025467"/>
              <a:gd name="connsiteY6" fmla="*/ 1475 h 3561945"/>
              <a:gd name="connsiteX0" fmla="*/ 0 w 9025467"/>
              <a:gd name="connsiteY0" fmla="*/ 2099093 h 3561945"/>
              <a:gd name="connsiteX1" fmla="*/ 1584327 w 9025467"/>
              <a:gd name="connsiteY1" fmla="*/ 3145783 h 3561945"/>
              <a:gd name="connsiteX2" fmla="*/ 4153961 w 9025467"/>
              <a:gd name="connsiteY2" fmla="*/ 3509849 h 3561945"/>
              <a:gd name="connsiteX3" fmla="*/ 3639611 w 9025467"/>
              <a:gd name="connsiteY3" fmla="*/ 2093800 h 3561945"/>
              <a:gd name="connsiteX4" fmla="*/ 4461935 w 9025467"/>
              <a:gd name="connsiteY4" fmla="*/ 1161408 h 3561945"/>
              <a:gd name="connsiteX5" fmla="*/ 6671735 w 9025467"/>
              <a:gd name="connsiteY5" fmla="*/ 331674 h 3561945"/>
              <a:gd name="connsiteX6" fmla="*/ 9025467 w 9025467"/>
              <a:gd name="connsiteY6" fmla="*/ 1475 h 3561945"/>
              <a:gd name="connsiteX0" fmla="*/ 0 w 9349317"/>
              <a:gd name="connsiteY0" fmla="*/ 2127668 h 3561461"/>
              <a:gd name="connsiteX1" fmla="*/ 1908177 w 9349317"/>
              <a:gd name="connsiteY1" fmla="*/ 3145783 h 3561461"/>
              <a:gd name="connsiteX2" fmla="*/ 4477811 w 9349317"/>
              <a:gd name="connsiteY2" fmla="*/ 3509849 h 3561461"/>
              <a:gd name="connsiteX3" fmla="*/ 3963461 w 9349317"/>
              <a:gd name="connsiteY3" fmla="*/ 2093800 h 3561461"/>
              <a:gd name="connsiteX4" fmla="*/ 4785785 w 9349317"/>
              <a:gd name="connsiteY4" fmla="*/ 1161408 h 3561461"/>
              <a:gd name="connsiteX5" fmla="*/ 6995585 w 9349317"/>
              <a:gd name="connsiteY5" fmla="*/ 331674 h 3561461"/>
              <a:gd name="connsiteX6" fmla="*/ 9349317 w 9349317"/>
              <a:gd name="connsiteY6" fmla="*/ 1475 h 3561461"/>
              <a:gd name="connsiteX0" fmla="*/ 0 w 9349317"/>
              <a:gd name="connsiteY0" fmla="*/ 2327693 h 3558280"/>
              <a:gd name="connsiteX1" fmla="*/ 1908177 w 9349317"/>
              <a:gd name="connsiteY1" fmla="*/ 3145783 h 3558280"/>
              <a:gd name="connsiteX2" fmla="*/ 4477811 w 9349317"/>
              <a:gd name="connsiteY2" fmla="*/ 3509849 h 3558280"/>
              <a:gd name="connsiteX3" fmla="*/ 3963461 w 9349317"/>
              <a:gd name="connsiteY3" fmla="*/ 2093800 h 3558280"/>
              <a:gd name="connsiteX4" fmla="*/ 4785785 w 9349317"/>
              <a:gd name="connsiteY4" fmla="*/ 1161408 h 3558280"/>
              <a:gd name="connsiteX5" fmla="*/ 6995585 w 9349317"/>
              <a:gd name="connsiteY5" fmla="*/ 331674 h 3558280"/>
              <a:gd name="connsiteX6" fmla="*/ 9349317 w 9349317"/>
              <a:gd name="connsiteY6" fmla="*/ 1475 h 3558280"/>
              <a:gd name="connsiteX0" fmla="*/ 0 w 9311217"/>
              <a:gd name="connsiteY0" fmla="*/ 2270543 h 3559154"/>
              <a:gd name="connsiteX1" fmla="*/ 1870077 w 9311217"/>
              <a:gd name="connsiteY1" fmla="*/ 3145783 h 3559154"/>
              <a:gd name="connsiteX2" fmla="*/ 4439711 w 9311217"/>
              <a:gd name="connsiteY2" fmla="*/ 3509849 h 3559154"/>
              <a:gd name="connsiteX3" fmla="*/ 3925361 w 9311217"/>
              <a:gd name="connsiteY3" fmla="*/ 2093800 h 3559154"/>
              <a:gd name="connsiteX4" fmla="*/ 4747685 w 9311217"/>
              <a:gd name="connsiteY4" fmla="*/ 1161408 h 3559154"/>
              <a:gd name="connsiteX5" fmla="*/ 6957485 w 9311217"/>
              <a:gd name="connsiteY5" fmla="*/ 331674 h 3559154"/>
              <a:gd name="connsiteX6" fmla="*/ 9311217 w 9311217"/>
              <a:gd name="connsiteY6" fmla="*/ 1475 h 3559154"/>
              <a:gd name="connsiteX0" fmla="*/ 0 w 9311217"/>
              <a:gd name="connsiteY0" fmla="*/ 2308643 h 3558568"/>
              <a:gd name="connsiteX1" fmla="*/ 1870077 w 9311217"/>
              <a:gd name="connsiteY1" fmla="*/ 3145783 h 3558568"/>
              <a:gd name="connsiteX2" fmla="*/ 4439711 w 9311217"/>
              <a:gd name="connsiteY2" fmla="*/ 3509849 h 3558568"/>
              <a:gd name="connsiteX3" fmla="*/ 3925361 w 9311217"/>
              <a:gd name="connsiteY3" fmla="*/ 2093800 h 3558568"/>
              <a:gd name="connsiteX4" fmla="*/ 4747685 w 9311217"/>
              <a:gd name="connsiteY4" fmla="*/ 1161408 h 3558568"/>
              <a:gd name="connsiteX5" fmla="*/ 6957485 w 9311217"/>
              <a:gd name="connsiteY5" fmla="*/ 331674 h 3558568"/>
              <a:gd name="connsiteX6" fmla="*/ 9311217 w 9311217"/>
              <a:gd name="connsiteY6" fmla="*/ 1475 h 3558568"/>
              <a:gd name="connsiteX0" fmla="*/ 0 w 9311217"/>
              <a:gd name="connsiteY0" fmla="*/ 2283243 h 3558957"/>
              <a:gd name="connsiteX1" fmla="*/ 1870077 w 9311217"/>
              <a:gd name="connsiteY1" fmla="*/ 3145783 h 3558957"/>
              <a:gd name="connsiteX2" fmla="*/ 4439711 w 9311217"/>
              <a:gd name="connsiteY2" fmla="*/ 3509849 h 3558957"/>
              <a:gd name="connsiteX3" fmla="*/ 3925361 w 9311217"/>
              <a:gd name="connsiteY3" fmla="*/ 2093800 h 3558957"/>
              <a:gd name="connsiteX4" fmla="*/ 4747685 w 9311217"/>
              <a:gd name="connsiteY4" fmla="*/ 1161408 h 3558957"/>
              <a:gd name="connsiteX5" fmla="*/ 6957485 w 9311217"/>
              <a:gd name="connsiteY5" fmla="*/ 331674 h 3558957"/>
              <a:gd name="connsiteX6" fmla="*/ 9311217 w 9311217"/>
              <a:gd name="connsiteY6" fmla="*/ 1475 h 3558957"/>
              <a:gd name="connsiteX0" fmla="*/ 0 w 9294283"/>
              <a:gd name="connsiteY0" fmla="*/ 2308643 h 3558568"/>
              <a:gd name="connsiteX1" fmla="*/ 1853143 w 9294283"/>
              <a:gd name="connsiteY1" fmla="*/ 3145783 h 3558568"/>
              <a:gd name="connsiteX2" fmla="*/ 4422777 w 9294283"/>
              <a:gd name="connsiteY2" fmla="*/ 3509849 h 3558568"/>
              <a:gd name="connsiteX3" fmla="*/ 3908427 w 9294283"/>
              <a:gd name="connsiteY3" fmla="*/ 2093800 h 3558568"/>
              <a:gd name="connsiteX4" fmla="*/ 4730751 w 9294283"/>
              <a:gd name="connsiteY4" fmla="*/ 1161408 h 3558568"/>
              <a:gd name="connsiteX5" fmla="*/ 6940551 w 9294283"/>
              <a:gd name="connsiteY5" fmla="*/ 331674 h 3558568"/>
              <a:gd name="connsiteX6" fmla="*/ 9294283 w 9294283"/>
              <a:gd name="connsiteY6" fmla="*/ 1475 h 3558568"/>
              <a:gd name="connsiteX0" fmla="*/ 0 w 9006416"/>
              <a:gd name="connsiteY0" fmla="*/ 2300251 h 3550176"/>
              <a:gd name="connsiteX1" fmla="*/ 1853143 w 9006416"/>
              <a:gd name="connsiteY1" fmla="*/ 3137391 h 3550176"/>
              <a:gd name="connsiteX2" fmla="*/ 4422777 w 9006416"/>
              <a:gd name="connsiteY2" fmla="*/ 3501457 h 3550176"/>
              <a:gd name="connsiteX3" fmla="*/ 3908427 w 9006416"/>
              <a:gd name="connsiteY3" fmla="*/ 2085408 h 3550176"/>
              <a:gd name="connsiteX4" fmla="*/ 4730751 w 9006416"/>
              <a:gd name="connsiteY4" fmla="*/ 1153016 h 3550176"/>
              <a:gd name="connsiteX5" fmla="*/ 6940551 w 9006416"/>
              <a:gd name="connsiteY5" fmla="*/ 323282 h 3550176"/>
              <a:gd name="connsiteX6" fmla="*/ 9006416 w 9006416"/>
              <a:gd name="connsiteY6" fmla="*/ 1550 h 3550176"/>
              <a:gd name="connsiteX0" fmla="*/ 0 w 9006416"/>
              <a:gd name="connsiteY0" fmla="*/ 2298701 h 3548626"/>
              <a:gd name="connsiteX1" fmla="*/ 1853143 w 9006416"/>
              <a:gd name="connsiteY1" fmla="*/ 3135841 h 3548626"/>
              <a:gd name="connsiteX2" fmla="*/ 4422777 w 9006416"/>
              <a:gd name="connsiteY2" fmla="*/ 3499907 h 3548626"/>
              <a:gd name="connsiteX3" fmla="*/ 3908427 w 9006416"/>
              <a:gd name="connsiteY3" fmla="*/ 2083858 h 3548626"/>
              <a:gd name="connsiteX4" fmla="*/ 4730751 w 9006416"/>
              <a:gd name="connsiteY4" fmla="*/ 1151466 h 3548626"/>
              <a:gd name="connsiteX5" fmla="*/ 6940551 w 9006416"/>
              <a:gd name="connsiteY5" fmla="*/ 321732 h 3548626"/>
              <a:gd name="connsiteX6" fmla="*/ 9006416 w 9006416"/>
              <a:gd name="connsiteY6" fmla="*/ 0 h 354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06416" h="3548626">
                <a:moveTo>
                  <a:pt x="0" y="2298701"/>
                </a:moveTo>
                <a:cubicBezTo>
                  <a:pt x="1299634" y="2431830"/>
                  <a:pt x="1116014" y="2935640"/>
                  <a:pt x="1853143" y="3135841"/>
                </a:cubicBezTo>
                <a:cubicBezTo>
                  <a:pt x="2590272" y="3336042"/>
                  <a:pt x="4080230" y="3675237"/>
                  <a:pt x="4422777" y="3499907"/>
                </a:cubicBezTo>
                <a:cubicBezTo>
                  <a:pt x="4765324" y="3324577"/>
                  <a:pt x="3857098" y="2475265"/>
                  <a:pt x="3908427" y="2083858"/>
                </a:cubicBezTo>
                <a:cubicBezTo>
                  <a:pt x="3959756" y="1692451"/>
                  <a:pt x="4225397" y="1445154"/>
                  <a:pt x="4730751" y="1151466"/>
                </a:cubicBezTo>
                <a:cubicBezTo>
                  <a:pt x="5236105" y="857778"/>
                  <a:pt x="6179962" y="515054"/>
                  <a:pt x="6940551" y="321732"/>
                </a:cubicBezTo>
                <a:cubicBezTo>
                  <a:pt x="7701140" y="128410"/>
                  <a:pt x="8145638" y="7056"/>
                  <a:pt x="9006416" y="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8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8252" y="4581128"/>
            <a:ext cx="1589551" cy="17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9" descr="Pin in the map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10781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9" descr="Pin in the map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13" y="3383978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344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90"/>
          <p:cNvSpPr/>
          <p:nvPr/>
        </p:nvSpPr>
        <p:spPr>
          <a:xfrm>
            <a:off x="2912730" y="939695"/>
            <a:ext cx="952156" cy="5901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4381818" y="2945216"/>
            <a:ext cx="846257" cy="524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4528829" y="3727501"/>
            <a:ext cx="1843371" cy="9324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42375" y="919160"/>
            <a:ext cx="7502033" cy="4589462"/>
            <a:chOff x="491019" y="1215802"/>
            <a:chExt cx="7502033" cy="4871535"/>
          </a:xfrm>
        </p:grpSpPr>
        <p:sp>
          <p:nvSpPr>
            <p:cNvPr id="5" name="Полилиния 4"/>
            <p:cNvSpPr/>
            <p:nvPr/>
          </p:nvSpPr>
          <p:spPr>
            <a:xfrm>
              <a:off x="491019" y="1223633"/>
              <a:ext cx="7496933" cy="4863704"/>
            </a:xfrm>
            <a:custGeom>
              <a:avLst/>
              <a:gdLst>
                <a:gd name="connsiteX0" fmla="*/ 5141257 w 8037575"/>
                <a:gd name="connsiteY0" fmla="*/ 4517936 h 5215099"/>
                <a:gd name="connsiteX1" fmla="*/ 6750982 w 8037575"/>
                <a:gd name="connsiteY1" fmla="*/ 4498886 h 5215099"/>
                <a:gd name="connsiteX2" fmla="*/ 7865407 w 8037575"/>
                <a:gd name="connsiteY2" fmla="*/ 3736886 h 5215099"/>
                <a:gd name="connsiteX3" fmla="*/ 8027332 w 8037575"/>
                <a:gd name="connsiteY3" fmla="*/ 2165261 h 5215099"/>
                <a:gd name="connsiteX4" fmla="*/ 7798732 w 8037575"/>
                <a:gd name="connsiteY4" fmla="*/ 888911 h 5215099"/>
                <a:gd name="connsiteX5" fmla="*/ 7246282 w 8037575"/>
                <a:gd name="connsiteY5" fmla="*/ 212636 h 5215099"/>
                <a:gd name="connsiteX6" fmla="*/ 5988982 w 8037575"/>
                <a:gd name="connsiteY6" fmla="*/ 22136 h 5215099"/>
                <a:gd name="connsiteX7" fmla="*/ 4703107 w 8037575"/>
                <a:gd name="connsiteY7" fmla="*/ 650786 h 5215099"/>
                <a:gd name="connsiteX8" fmla="*/ 3922057 w 8037575"/>
                <a:gd name="connsiteY8" fmla="*/ 1050836 h 5215099"/>
                <a:gd name="connsiteX9" fmla="*/ 2883832 w 8037575"/>
                <a:gd name="connsiteY9" fmla="*/ 1060361 h 5215099"/>
                <a:gd name="connsiteX10" fmla="*/ 2036107 w 8037575"/>
                <a:gd name="connsiteY10" fmla="*/ 688886 h 5215099"/>
                <a:gd name="connsiteX11" fmla="*/ 1216957 w 8037575"/>
                <a:gd name="connsiteY11" fmla="*/ 441236 h 5215099"/>
                <a:gd name="connsiteX12" fmla="*/ 454957 w 8037575"/>
                <a:gd name="connsiteY12" fmla="*/ 479336 h 5215099"/>
                <a:gd name="connsiteX13" fmla="*/ 7282 w 8037575"/>
                <a:gd name="connsiteY13" fmla="*/ 1288961 h 5215099"/>
                <a:gd name="connsiteX14" fmla="*/ 273982 w 8037575"/>
                <a:gd name="connsiteY14" fmla="*/ 3041561 h 5215099"/>
                <a:gd name="connsiteX15" fmla="*/ 1436032 w 8037575"/>
                <a:gd name="connsiteY15" fmla="*/ 3879761 h 5215099"/>
                <a:gd name="connsiteX16" fmla="*/ 1855132 w 8037575"/>
                <a:gd name="connsiteY16" fmla="*/ 4670336 h 5215099"/>
                <a:gd name="connsiteX17" fmla="*/ 2512357 w 8037575"/>
                <a:gd name="connsiteY17" fmla="*/ 5213261 h 5215099"/>
                <a:gd name="connsiteX18" fmla="*/ 3436282 w 8037575"/>
                <a:gd name="connsiteY18" fmla="*/ 4841786 h 5215099"/>
                <a:gd name="connsiteX19" fmla="*/ 4274482 w 8037575"/>
                <a:gd name="connsiteY19" fmla="*/ 4689386 h 5215099"/>
                <a:gd name="connsiteX20" fmla="*/ 4779307 w 8037575"/>
                <a:gd name="connsiteY20" fmla="*/ 4508411 h 5215099"/>
                <a:gd name="connsiteX21" fmla="*/ 5141257 w 8037575"/>
                <a:gd name="connsiteY21" fmla="*/ 4517936 h 5215099"/>
                <a:gd name="connsiteX0" fmla="*/ 5141257 w 8037575"/>
                <a:gd name="connsiteY0" fmla="*/ 4517936 h 5215099"/>
                <a:gd name="connsiteX1" fmla="*/ 6750982 w 8037575"/>
                <a:gd name="connsiteY1" fmla="*/ 4498886 h 5215099"/>
                <a:gd name="connsiteX2" fmla="*/ 7865407 w 8037575"/>
                <a:gd name="connsiteY2" fmla="*/ 3736886 h 5215099"/>
                <a:gd name="connsiteX3" fmla="*/ 8027332 w 8037575"/>
                <a:gd name="connsiteY3" fmla="*/ 2165261 h 5215099"/>
                <a:gd name="connsiteX4" fmla="*/ 7798732 w 8037575"/>
                <a:gd name="connsiteY4" fmla="*/ 888911 h 5215099"/>
                <a:gd name="connsiteX5" fmla="*/ 7246282 w 8037575"/>
                <a:gd name="connsiteY5" fmla="*/ 212636 h 5215099"/>
                <a:gd name="connsiteX6" fmla="*/ 5988982 w 8037575"/>
                <a:gd name="connsiteY6" fmla="*/ 22136 h 5215099"/>
                <a:gd name="connsiteX7" fmla="*/ 4703107 w 8037575"/>
                <a:gd name="connsiteY7" fmla="*/ 650786 h 5215099"/>
                <a:gd name="connsiteX8" fmla="*/ 3922057 w 8037575"/>
                <a:gd name="connsiteY8" fmla="*/ 1050836 h 5215099"/>
                <a:gd name="connsiteX9" fmla="*/ 2883832 w 8037575"/>
                <a:gd name="connsiteY9" fmla="*/ 1060361 h 5215099"/>
                <a:gd name="connsiteX10" fmla="*/ 2036107 w 8037575"/>
                <a:gd name="connsiteY10" fmla="*/ 688886 h 5215099"/>
                <a:gd name="connsiteX11" fmla="*/ 1216957 w 8037575"/>
                <a:gd name="connsiteY11" fmla="*/ 441236 h 5215099"/>
                <a:gd name="connsiteX12" fmla="*/ 454957 w 8037575"/>
                <a:gd name="connsiteY12" fmla="*/ 479336 h 5215099"/>
                <a:gd name="connsiteX13" fmla="*/ 7282 w 8037575"/>
                <a:gd name="connsiteY13" fmla="*/ 1288961 h 5215099"/>
                <a:gd name="connsiteX14" fmla="*/ 273982 w 8037575"/>
                <a:gd name="connsiteY14" fmla="*/ 3041561 h 5215099"/>
                <a:gd name="connsiteX15" fmla="*/ 1436032 w 8037575"/>
                <a:gd name="connsiteY15" fmla="*/ 3879761 h 5215099"/>
                <a:gd name="connsiteX16" fmla="*/ 1855132 w 8037575"/>
                <a:gd name="connsiteY16" fmla="*/ 4670336 h 5215099"/>
                <a:gd name="connsiteX17" fmla="*/ 2512357 w 8037575"/>
                <a:gd name="connsiteY17" fmla="*/ 5213261 h 5215099"/>
                <a:gd name="connsiteX18" fmla="*/ 3436282 w 8037575"/>
                <a:gd name="connsiteY18" fmla="*/ 4841786 h 5215099"/>
                <a:gd name="connsiteX19" fmla="*/ 4274482 w 8037575"/>
                <a:gd name="connsiteY19" fmla="*/ 4689386 h 5215099"/>
                <a:gd name="connsiteX20" fmla="*/ 5141257 w 8037575"/>
                <a:gd name="connsiteY20" fmla="*/ 4517936 h 5215099"/>
                <a:gd name="connsiteX0" fmla="*/ 5233164 w 8037575"/>
                <a:gd name="connsiteY0" fmla="*/ 4517936 h 5215099"/>
                <a:gd name="connsiteX1" fmla="*/ 6750982 w 8037575"/>
                <a:gd name="connsiteY1" fmla="*/ 4498886 h 5215099"/>
                <a:gd name="connsiteX2" fmla="*/ 7865407 w 8037575"/>
                <a:gd name="connsiteY2" fmla="*/ 3736886 h 5215099"/>
                <a:gd name="connsiteX3" fmla="*/ 8027332 w 8037575"/>
                <a:gd name="connsiteY3" fmla="*/ 2165261 h 5215099"/>
                <a:gd name="connsiteX4" fmla="*/ 7798732 w 8037575"/>
                <a:gd name="connsiteY4" fmla="*/ 888911 h 5215099"/>
                <a:gd name="connsiteX5" fmla="*/ 7246282 w 8037575"/>
                <a:gd name="connsiteY5" fmla="*/ 212636 h 5215099"/>
                <a:gd name="connsiteX6" fmla="*/ 5988982 w 8037575"/>
                <a:gd name="connsiteY6" fmla="*/ 22136 h 5215099"/>
                <a:gd name="connsiteX7" fmla="*/ 4703107 w 8037575"/>
                <a:gd name="connsiteY7" fmla="*/ 650786 h 5215099"/>
                <a:gd name="connsiteX8" fmla="*/ 3922057 w 8037575"/>
                <a:gd name="connsiteY8" fmla="*/ 1050836 h 5215099"/>
                <a:gd name="connsiteX9" fmla="*/ 2883832 w 8037575"/>
                <a:gd name="connsiteY9" fmla="*/ 1060361 h 5215099"/>
                <a:gd name="connsiteX10" fmla="*/ 2036107 w 8037575"/>
                <a:gd name="connsiteY10" fmla="*/ 688886 h 5215099"/>
                <a:gd name="connsiteX11" fmla="*/ 1216957 w 8037575"/>
                <a:gd name="connsiteY11" fmla="*/ 441236 h 5215099"/>
                <a:gd name="connsiteX12" fmla="*/ 454957 w 8037575"/>
                <a:gd name="connsiteY12" fmla="*/ 479336 h 5215099"/>
                <a:gd name="connsiteX13" fmla="*/ 7282 w 8037575"/>
                <a:gd name="connsiteY13" fmla="*/ 1288961 h 5215099"/>
                <a:gd name="connsiteX14" fmla="*/ 273982 w 8037575"/>
                <a:gd name="connsiteY14" fmla="*/ 3041561 h 5215099"/>
                <a:gd name="connsiteX15" fmla="*/ 1436032 w 8037575"/>
                <a:gd name="connsiteY15" fmla="*/ 3879761 h 5215099"/>
                <a:gd name="connsiteX16" fmla="*/ 1855132 w 8037575"/>
                <a:gd name="connsiteY16" fmla="*/ 4670336 h 5215099"/>
                <a:gd name="connsiteX17" fmla="*/ 2512357 w 8037575"/>
                <a:gd name="connsiteY17" fmla="*/ 5213261 h 5215099"/>
                <a:gd name="connsiteX18" fmla="*/ 3436282 w 8037575"/>
                <a:gd name="connsiteY18" fmla="*/ 4841786 h 5215099"/>
                <a:gd name="connsiteX19" fmla="*/ 4274482 w 8037575"/>
                <a:gd name="connsiteY19" fmla="*/ 4689386 h 5215099"/>
                <a:gd name="connsiteX20" fmla="*/ 5233164 w 8037575"/>
                <a:gd name="connsiteY20" fmla="*/ 4517936 h 5215099"/>
                <a:gd name="connsiteX0" fmla="*/ 4274482 w 8037575"/>
                <a:gd name="connsiteY0" fmla="*/ 4689386 h 5215099"/>
                <a:gd name="connsiteX1" fmla="*/ 6750982 w 8037575"/>
                <a:gd name="connsiteY1" fmla="*/ 4498886 h 5215099"/>
                <a:gd name="connsiteX2" fmla="*/ 7865407 w 8037575"/>
                <a:gd name="connsiteY2" fmla="*/ 3736886 h 5215099"/>
                <a:gd name="connsiteX3" fmla="*/ 8027332 w 8037575"/>
                <a:gd name="connsiteY3" fmla="*/ 2165261 h 5215099"/>
                <a:gd name="connsiteX4" fmla="*/ 7798732 w 8037575"/>
                <a:gd name="connsiteY4" fmla="*/ 888911 h 5215099"/>
                <a:gd name="connsiteX5" fmla="*/ 7246282 w 8037575"/>
                <a:gd name="connsiteY5" fmla="*/ 212636 h 5215099"/>
                <a:gd name="connsiteX6" fmla="*/ 5988982 w 8037575"/>
                <a:gd name="connsiteY6" fmla="*/ 22136 h 5215099"/>
                <a:gd name="connsiteX7" fmla="*/ 4703107 w 8037575"/>
                <a:gd name="connsiteY7" fmla="*/ 650786 h 5215099"/>
                <a:gd name="connsiteX8" fmla="*/ 3922057 w 8037575"/>
                <a:gd name="connsiteY8" fmla="*/ 1050836 h 5215099"/>
                <a:gd name="connsiteX9" fmla="*/ 2883832 w 8037575"/>
                <a:gd name="connsiteY9" fmla="*/ 1060361 h 5215099"/>
                <a:gd name="connsiteX10" fmla="*/ 2036107 w 8037575"/>
                <a:gd name="connsiteY10" fmla="*/ 688886 h 5215099"/>
                <a:gd name="connsiteX11" fmla="*/ 1216957 w 8037575"/>
                <a:gd name="connsiteY11" fmla="*/ 441236 h 5215099"/>
                <a:gd name="connsiteX12" fmla="*/ 454957 w 8037575"/>
                <a:gd name="connsiteY12" fmla="*/ 479336 h 5215099"/>
                <a:gd name="connsiteX13" fmla="*/ 7282 w 8037575"/>
                <a:gd name="connsiteY13" fmla="*/ 1288961 h 5215099"/>
                <a:gd name="connsiteX14" fmla="*/ 273982 w 8037575"/>
                <a:gd name="connsiteY14" fmla="*/ 3041561 h 5215099"/>
                <a:gd name="connsiteX15" fmla="*/ 1436032 w 8037575"/>
                <a:gd name="connsiteY15" fmla="*/ 3879761 h 5215099"/>
                <a:gd name="connsiteX16" fmla="*/ 1855132 w 8037575"/>
                <a:gd name="connsiteY16" fmla="*/ 4670336 h 5215099"/>
                <a:gd name="connsiteX17" fmla="*/ 2512357 w 8037575"/>
                <a:gd name="connsiteY17" fmla="*/ 5213261 h 5215099"/>
                <a:gd name="connsiteX18" fmla="*/ 3436282 w 8037575"/>
                <a:gd name="connsiteY18" fmla="*/ 4841786 h 5215099"/>
                <a:gd name="connsiteX19" fmla="*/ 4274482 w 8037575"/>
                <a:gd name="connsiteY19" fmla="*/ 4689386 h 5215099"/>
                <a:gd name="connsiteX0" fmla="*/ 4274482 w 8037575"/>
                <a:gd name="connsiteY0" fmla="*/ 4689386 h 5214424"/>
                <a:gd name="connsiteX1" fmla="*/ 6750982 w 8037575"/>
                <a:gd name="connsiteY1" fmla="*/ 4498886 h 5214424"/>
                <a:gd name="connsiteX2" fmla="*/ 7865407 w 8037575"/>
                <a:gd name="connsiteY2" fmla="*/ 3736886 h 5214424"/>
                <a:gd name="connsiteX3" fmla="*/ 8027332 w 8037575"/>
                <a:gd name="connsiteY3" fmla="*/ 2165261 h 5214424"/>
                <a:gd name="connsiteX4" fmla="*/ 7798732 w 8037575"/>
                <a:gd name="connsiteY4" fmla="*/ 888911 h 5214424"/>
                <a:gd name="connsiteX5" fmla="*/ 7246282 w 8037575"/>
                <a:gd name="connsiteY5" fmla="*/ 212636 h 5214424"/>
                <a:gd name="connsiteX6" fmla="*/ 5988982 w 8037575"/>
                <a:gd name="connsiteY6" fmla="*/ 22136 h 5214424"/>
                <a:gd name="connsiteX7" fmla="*/ 4703107 w 8037575"/>
                <a:gd name="connsiteY7" fmla="*/ 650786 h 5214424"/>
                <a:gd name="connsiteX8" fmla="*/ 3922057 w 8037575"/>
                <a:gd name="connsiteY8" fmla="*/ 1050836 h 5214424"/>
                <a:gd name="connsiteX9" fmla="*/ 2883832 w 8037575"/>
                <a:gd name="connsiteY9" fmla="*/ 1060361 h 5214424"/>
                <a:gd name="connsiteX10" fmla="*/ 2036107 w 8037575"/>
                <a:gd name="connsiteY10" fmla="*/ 688886 h 5214424"/>
                <a:gd name="connsiteX11" fmla="*/ 1216957 w 8037575"/>
                <a:gd name="connsiteY11" fmla="*/ 441236 h 5214424"/>
                <a:gd name="connsiteX12" fmla="*/ 454957 w 8037575"/>
                <a:gd name="connsiteY12" fmla="*/ 479336 h 5214424"/>
                <a:gd name="connsiteX13" fmla="*/ 7282 w 8037575"/>
                <a:gd name="connsiteY13" fmla="*/ 1288961 h 5214424"/>
                <a:gd name="connsiteX14" fmla="*/ 273982 w 8037575"/>
                <a:gd name="connsiteY14" fmla="*/ 3041561 h 5214424"/>
                <a:gd name="connsiteX15" fmla="*/ 1436032 w 8037575"/>
                <a:gd name="connsiteY15" fmla="*/ 3879761 h 5214424"/>
                <a:gd name="connsiteX16" fmla="*/ 1855132 w 8037575"/>
                <a:gd name="connsiteY16" fmla="*/ 4670336 h 5214424"/>
                <a:gd name="connsiteX17" fmla="*/ 2512357 w 8037575"/>
                <a:gd name="connsiteY17" fmla="*/ 5213261 h 5214424"/>
                <a:gd name="connsiteX18" fmla="*/ 3528189 w 8037575"/>
                <a:gd name="connsiteY18" fmla="*/ 4811151 h 5214424"/>
                <a:gd name="connsiteX19" fmla="*/ 4274482 w 8037575"/>
                <a:gd name="connsiteY19" fmla="*/ 4689386 h 5214424"/>
                <a:gd name="connsiteX0" fmla="*/ 4274482 w 8037575"/>
                <a:gd name="connsiteY0" fmla="*/ 4689386 h 5214424"/>
                <a:gd name="connsiteX1" fmla="*/ 4926724 w 8037575"/>
                <a:gd name="connsiteY1" fmla="*/ 4641661 h 5214424"/>
                <a:gd name="connsiteX2" fmla="*/ 6750982 w 8037575"/>
                <a:gd name="connsiteY2" fmla="*/ 4498886 h 5214424"/>
                <a:gd name="connsiteX3" fmla="*/ 7865407 w 8037575"/>
                <a:gd name="connsiteY3" fmla="*/ 3736886 h 5214424"/>
                <a:gd name="connsiteX4" fmla="*/ 8027332 w 8037575"/>
                <a:gd name="connsiteY4" fmla="*/ 2165261 h 5214424"/>
                <a:gd name="connsiteX5" fmla="*/ 7798732 w 8037575"/>
                <a:gd name="connsiteY5" fmla="*/ 888911 h 5214424"/>
                <a:gd name="connsiteX6" fmla="*/ 7246282 w 8037575"/>
                <a:gd name="connsiteY6" fmla="*/ 212636 h 5214424"/>
                <a:gd name="connsiteX7" fmla="*/ 5988982 w 8037575"/>
                <a:gd name="connsiteY7" fmla="*/ 22136 h 5214424"/>
                <a:gd name="connsiteX8" fmla="*/ 4703107 w 8037575"/>
                <a:gd name="connsiteY8" fmla="*/ 650786 h 5214424"/>
                <a:gd name="connsiteX9" fmla="*/ 3922057 w 8037575"/>
                <a:gd name="connsiteY9" fmla="*/ 1050836 h 5214424"/>
                <a:gd name="connsiteX10" fmla="*/ 2883832 w 8037575"/>
                <a:gd name="connsiteY10" fmla="*/ 1060361 h 5214424"/>
                <a:gd name="connsiteX11" fmla="*/ 2036107 w 8037575"/>
                <a:gd name="connsiteY11" fmla="*/ 688886 h 5214424"/>
                <a:gd name="connsiteX12" fmla="*/ 1216957 w 8037575"/>
                <a:gd name="connsiteY12" fmla="*/ 441236 h 5214424"/>
                <a:gd name="connsiteX13" fmla="*/ 454957 w 8037575"/>
                <a:gd name="connsiteY13" fmla="*/ 479336 h 5214424"/>
                <a:gd name="connsiteX14" fmla="*/ 7282 w 8037575"/>
                <a:gd name="connsiteY14" fmla="*/ 1288961 h 5214424"/>
                <a:gd name="connsiteX15" fmla="*/ 273982 w 8037575"/>
                <a:gd name="connsiteY15" fmla="*/ 3041561 h 5214424"/>
                <a:gd name="connsiteX16" fmla="*/ 1436032 w 8037575"/>
                <a:gd name="connsiteY16" fmla="*/ 3879761 h 5214424"/>
                <a:gd name="connsiteX17" fmla="*/ 1855132 w 8037575"/>
                <a:gd name="connsiteY17" fmla="*/ 4670336 h 5214424"/>
                <a:gd name="connsiteX18" fmla="*/ 2512357 w 8037575"/>
                <a:gd name="connsiteY18" fmla="*/ 5213261 h 5214424"/>
                <a:gd name="connsiteX19" fmla="*/ 3528189 w 8037575"/>
                <a:gd name="connsiteY19" fmla="*/ 4811151 h 5214424"/>
                <a:gd name="connsiteX20" fmla="*/ 4274482 w 8037575"/>
                <a:gd name="connsiteY20" fmla="*/ 4689386 h 5214424"/>
                <a:gd name="connsiteX0" fmla="*/ 4274482 w 8037575"/>
                <a:gd name="connsiteY0" fmla="*/ 4689386 h 5214424"/>
                <a:gd name="connsiteX1" fmla="*/ 4926724 w 8037575"/>
                <a:gd name="connsiteY1" fmla="*/ 4641661 h 5214424"/>
                <a:gd name="connsiteX2" fmla="*/ 6750982 w 8037575"/>
                <a:gd name="connsiteY2" fmla="*/ 4498886 h 5214424"/>
                <a:gd name="connsiteX3" fmla="*/ 7865407 w 8037575"/>
                <a:gd name="connsiteY3" fmla="*/ 3736886 h 5214424"/>
                <a:gd name="connsiteX4" fmla="*/ 8027332 w 8037575"/>
                <a:gd name="connsiteY4" fmla="*/ 2165261 h 5214424"/>
                <a:gd name="connsiteX5" fmla="*/ 7798732 w 8037575"/>
                <a:gd name="connsiteY5" fmla="*/ 888911 h 5214424"/>
                <a:gd name="connsiteX6" fmla="*/ 7246282 w 8037575"/>
                <a:gd name="connsiteY6" fmla="*/ 212636 h 5214424"/>
                <a:gd name="connsiteX7" fmla="*/ 5988982 w 8037575"/>
                <a:gd name="connsiteY7" fmla="*/ 22136 h 5214424"/>
                <a:gd name="connsiteX8" fmla="*/ 4703107 w 8037575"/>
                <a:gd name="connsiteY8" fmla="*/ 650786 h 5214424"/>
                <a:gd name="connsiteX9" fmla="*/ 3922057 w 8037575"/>
                <a:gd name="connsiteY9" fmla="*/ 1050836 h 5214424"/>
                <a:gd name="connsiteX10" fmla="*/ 2883832 w 8037575"/>
                <a:gd name="connsiteY10" fmla="*/ 1060361 h 5214424"/>
                <a:gd name="connsiteX11" fmla="*/ 2036107 w 8037575"/>
                <a:gd name="connsiteY11" fmla="*/ 688886 h 5214424"/>
                <a:gd name="connsiteX12" fmla="*/ 1216957 w 8037575"/>
                <a:gd name="connsiteY12" fmla="*/ 441236 h 5214424"/>
                <a:gd name="connsiteX13" fmla="*/ 454957 w 8037575"/>
                <a:gd name="connsiteY13" fmla="*/ 479336 h 5214424"/>
                <a:gd name="connsiteX14" fmla="*/ 7282 w 8037575"/>
                <a:gd name="connsiteY14" fmla="*/ 1288961 h 5214424"/>
                <a:gd name="connsiteX15" fmla="*/ 273982 w 8037575"/>
                <a:gd name="connsiteY15" fmla="*/ 3041561 h 5214424"/>
                <a:gd name="connsiteX16" fmla="*/ 1436032 w 8037575"/>
                <a:gd name="connsiteY16" fmla="*/ 3879761 h 5214424"/>
                <a:gd name="connsiteX17" fmla="*/ 1855132 w 8037575"/>
                <a:gd name="connsiteY17" fmla="*/ 4670336 h 5214424"/>
                <a:gd name="connsiteX18" fmla="*/ 2512357 w 8037575"/>
                <a:gd name="connsiteY18" fmla="*/ 5213261 h 5214424"/>
                <a:gd name="connsiteX19" fmla="*/ 3528189 w 8037575"/>
                <a:gd name="connsiteY19" fmla="*/ 4811151 h 5214424"/>
                <a:gd name="connsiteX20" fmla="*/ 4274482 w 8037575"/>
                <a:gd name="connsiteY20" fmla="*/ 4689386 h 5214424"/>
                <a:gd name="connsiteX0" fmla="*/ 3528189 w 8037575"/>
                <a:gd name="connsiteY0" fmla="*/ 4811151 h 5214451"/>
                <a:gd name="connsiteX1" fmla="*/ 4926724 w 8037575"/>
                <a:gd name="connsiteY1" fmla="*/ 4641661 h 5214451"/>
                <a:gd name="connsiteX2" fmla="*/ 6750982 w 8037575"/>
                <a:gd name="connsiteY2" fmla="*/ 4498886 h 5214451"/>
                <a:gd name="connsiteX3" fmla="*/ 7865407 w 8037575"/>
                <a:gd name="connsiteY3" fmla="*/ 3736886 h 5214451"/>
                <a:gd name="connsiteX4" fmla="*/ 8027332 w 8037575"/>
                <a:gd name="connsiteY4" fmla="*/ 2165261 h 5214451"/>
                <a:gd name="connsiteX5" fmla="*/ 7798732 w 8037575"/>
                <a:gd name="connsiteY5" fmla="*/ 888911 h 5214451"/>
                <a:gd name="connsiteX6" fmla="*/ 7246282 w 8037575"/>
                <a:gd name="connsiteY6" fmla="*/ 212636 h 5214451"/>
                <a:gd name="connsiteX7" fmla="*/ 5988982 w 8037575"/>
                <a:gd name="connsiteY7" fmla="*/ 22136 h 5214451"/>
                <a:gd name="connsiteX8" fmla="*/ 4703107 w 8037575"/>
                <a:gd name="connsiteY8" fmla="*/ 650786 h 5214451"/>
                <a:gd name="connsiteX9" fmla="*/ 3922057 w 8037575"/>
                <a:gd name="connsiteY9" fmla="*/ 1050836 h 5214451"/>
                <a:gd name="connsiteX10" fmla="*/ 2883832 w 8037575"/>
                <a:gd name="connsiteY10" fmla="*/ 1060361 h 5214451"/>
                <a:gd name="connsiteX11" fmla="*/ 2036107 w 8037575"/>
                <a:gd name="connsiteY11" fmla="*/ 688886 h 5214451"/>
                <a:gd name="connsiteX12" fmla="*/ 1216957 w 8037575"/>
                <a:gd name="connsiteY12" fmla="*/ 441236 h 5214451"/>
                <a:gd name="connsiteX13" fmla="*/ 454957 w 8037575"/>
                <a:gd name="connsiteY13" fmla="*/ 479336 h 5214451"/>
                <a:gd name="connsiteX14" fmla="*/ 7282 w 8037575"/>
                <a:gd name="connsiteY14" fmla="*/ 1288961 h 5214451"/>
                <a:gd name="connsiteX15" fmla="*/ 273982 w 8037575"/>
                <a:gd name="connsiteY15" fmla="*/ 3041561 h 5214451"/>
                <a:gd name="connsiteX16" fmla="*/ 1436032 w 8037575"/>
                <a:gd name="connsiteY16" fmla="*/ 3879761 h 5214451"/>
                <a:gd name="connsiteX17" fmla="*/ 1855132 w 8037575"/>
                <a:gd name="connsiteY17" fmla="*/ 4670336 h 5214451"/>
                <a:gd name="connsiteX18" fmla="*/ 2512357 w 8037575"/>
                <a:gd name="connsiteY18" fmla="*/ 5213261 h 5214451"/>
                <a:gd name="connsiteX19" fmla="*/ 3528189 w 8037575"/>
                <a:gd name="connsiteY19" fmla="*/ 4811151 h 521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37575" h="5214451">
                  <a:moveTo>
                    <a:pt x="3528189" y="4811151"/>
                  </a:moveTo>
                  <a:cubicBezTo>
                    <a:pt x="3930583" y="4715884"/>
                    <a:pt x="4389592" y="4693705"/>
                    <a:pt x="4926724" y="4641661"/>
                  </a:cubicBezTo>
                  <a:cubicBezTo>
                    <a:pt x="5463856" y="4589617"/>
                    <a:pt x="6261202" y="4649682"/>
                    <a:pt x="6750982" y="4498886"/>
                  </a:cubicBezTo>
                  <a:cubicBezTo>
                    <a:pt x="7240762" y="4348090"/>
                    <a:pt x="7652682" y="4125824"/>
                    <a:pt x="7865407" y="3736886"/>
                  </a:cubicBezTo>
                  <a:cubicBezTo>
                    <a:pt x="8078132" y="3347948"/>
                    <a:pt x="8038444" y="2639923"/>
                    <a:pt x="8027332" y="2165261"/>
                  </a:cubicBezTo>
                  <a:cubicBezTo>
                    <a:pt x="8016220" y="1690599"/>
                    <a:pt x="7928907" y="1214348"/>
                    <a:pt x="7798732" y="888911"/>
                  </a:cubicBezTo>
                  <a:cubicBezTo>
                    <a:pt x="7668557" y="563474"/>
                    <a:pt x="7547907" y="357099"/>
                    <a:pt x="7246282" y="212636"/>
                  </a:cubicBezTo>
                  <a:cubicBezTo>
                    <a:pt x="6944657" y="68173"/>
                    <a:pt x="6412844" y="-50889"/>
                    <a:pt x="5988982" y="22136"/>
                  </a:cubicBezTo>
                  <a:cubicBezTo>
                    <a:pt x="5565120" y="95161"/>
                    <a:pt x="5047594" y="479336"/>
                    <a:pt x="4703107" y="650786"/>
                  </a:cubicBezTo>
                  <a:cubicBezTo>
                    <a:pt x="4358619" y="822236"/>
                    <a:pt x="4225269" y="982574"/>
                    <a:pt x="3922057" y="1050836"/>
                  </a:cubicBezTo>
                  <a:cubicBezTo>
                    <a:pt x="3618845" y="1119098"/>
                    <a:pt x="3198157" y="1120686"/>
                    <a:pt x="2883832" y="1060361"/>
                  </a:cubicBezTo>
                  <a:cubicBezTo>
                    <a:pt x="2569507" y="1000036"/>
                    <a:pt x="2313919" y="792073"/>
                    <a:pt x="2036107" y="688886"/>
                  </a:cubicBezTo>
                  <a:cubicBezTo>
                    <a:pt x="1758294" y="585698"/>
                    <a:pt x="1480482" y="476161"/>
                    <a:pt x="1216957" y="441236"/>
                  </a:cubicBezTo>
                  <a:cubicBezTo>
                    <a:pt x="953432" y="406311"/>
                    <a:pt x="656569" y="338049"/>
                    <a:pt x="454957" y="479336"/>
                  </a:cubicBezTo>
                  <a:cubicBezTo>
                    <a:pt x="253345" y="620623"/>
                    <a:pt x="37444" y="861924"/>
                    <a:pt x="7282" y="1288961"/>
                  </a:cubicBezTo>
                  <a:cubicBezTo>
                    <a:pt x="-22880" y="1715998"/>
                    <a:pt x="35857" y="2609761"/>
                    <a:pt x="273982" y="3041561"/>
                  </a:cubicBezTo>
                  <a:cubicBezTo>
                    <a:pt x="512107" y="3473361"/>
                    <a:pt x="1172507" y="3608299"/>
                    <a:pt x="1436032" y="3879761"/>
                  </a:cubicBezTo>
                  <a:cubicBezTo>
                    <a:pt x="1699557" y="4151223"/>
                    <a:pt x="1675745" y="4448086"/>
                    <a:pt x="1855132" y="4670336"/>
                  </a:cubicBezTo>
                  <a:cubicBezTo>
                    <a:pt x="2034519" y="4892586"/>
                    <a:pt x="2233514" y="5189792"/>
                    <a:pt x="2512357" y="5213261"/>
                  </a:cubicBezTo>
                  <a:cubicBezTo>
                    <a:pt x="2791200" y="5236730"/>
                    <a:pt x="3125795" y="4906418"/>
                    <a:pt x="3528189" y="4811151"/>
                  </a:cubicBezTo>
                  <a:close/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96119" y="1215802"/>
              <a:ext cx="7496933" cy="4863704"/>
            </a:xfrm>
            <a:custGeom>
              <a:avLst/>
              <a:gdLst>
                <a:gd name="connsiteX0" fmla="*/ 5141257 w 8037575"/>
                <a:gd name="connsiteY0" fmla="*/ 4517936 h 5215099"/>
                <a:gd name="connsiteX1" fmla="*/ 6750982 w 8037575"/>
                <a:gd name="connsiteY1" fmla="*/ 4498886 h 5215099"/>
                <a:gd name="connsiteX2" fmla="*/ 7865407 w 8037575"/>
                <a:gd name="connsiteY2" fmla="*/ 3736886 h 5215099"/>
                <a:gd name="connsiteX3" fmla="*/ 8027332 w 8037575"/>
                <a:gd name="connsiteY3" fmla="*/ 2165261 h 5215099"/>
                <a:gd name="connsiteX4" fmla="*/ 7798732 w 8037575"/>
                <a:gd name="connsiteY4" fmla="*/ 888911 h 5215099"/>
                <a:gd name="connsiteX5" fmla="*/ 7246282 w 8037575"/>
                <a:gd name="connsiteY5" fmla="*/ 212636 h 5215099"/>
                <a:gd name="connsiteX6" fmla="*/ 5988982 w 8037575"/>
                <a:gd name="connsiteY6" fmla="*/ 22136 h 5215099"/>
                <a:gd name="connsiteX7" fmla="*/ 4703107 w 8037575"/>
                <a:gd name="connsiteY7" fmla="*/ 650786 h 5215099"/>
                <a:gd name="connsiteX8" fmla="*/ 3922057 w 8037575"/>
                <a:gd name="connsiteY8" fmla="*/ 1050836 h 5215099"/>
                <a:gd name="connsiteX9" fmla="*/ 2883832 w 8037575"/>
                <a:gd name="connsiteY9" fmla="*/ 1060361 h 5215099"/>
                <a:gd name="connsiteX10" fmla="*/ 2036107 w 8037575"/>
                <a:gd name="connsiteY10" fmla="*/ 688886 h 5215099"/>
                <a:gd name="connsiteX11" fmla="*/ 1216957 w 8037575"/>
                <a:gd name="connsiteY11" fmla="*/ 441236 h 5215099"/>
                <a:gd name="connsiteX12" fmla="*/ 454957 w 8037575"/>
                <a:gd name="connsiteY12" fmla="*/ 479336 h 5215099"/>
                <a:gd name="connsiteX13" fmla="*/ 7282 w 8037575"/>
                <a:gd name="connsiteY13" fmla="*/ 1288961 h 5215099"/>
                <a:gd name="connsiteX14" fmla="*/ 273982 w 8037575"/>
                <a:gd name="connsiteY14" fmla="*/ 3041561 h 5215099"/>
                <a:gd name="connsiteX15" fmla="*/ 1436032 w 8037575"/>
                <a:gd name="connsiteY15" fmla="*/ 3879761 h 5215099"/>
                <a:gd name="connsiteX16" fmla="*/ 1855132 w 8037575"/>
                <a:gd name="connsiteY16" fmla="*/ 4670336 h 5215099"/>
                <a:gd name="connsiteX17" fmla="*/ 2512357 w 8037575"/>
                <a:gd name="connsiteY17" fmla="*/ 5213261 h 5215099"/>
                <a:gd name="connsiteX18" fmla="*/ 3436282 w 8037575"/>
                <a:gd name="connsiteY18" fmla="*/ 4841786 h 5215099"/>
                <a:gd name="connsiteX19" fmla="*/ 4274482 w 8037575"/>
                <a:gd name="connsiteY19" fmla="*/ 4689386 h 5215099"/>
                <a:gd name="connsiteX20" fmla="*/ 4779307 w 8037575"/>
                <a:gd name="connsiteY20" fmla="*/ 4508411 h 5215099"/>
                <a:gd name="connsiteX21" fmla="*/ 5141257 w 8037575"/>
                <a:gd name="connsiteY21" fmla="*/ 4517936 h 5215099"/>
                <a:gd name="connsiteX0" fmla="*/ 5141257 w 8037575"/>
                <a:gd name="connsiteY0" fmla="*/ 4517936 h 5215099"/>
                <a:gd name="connsiteX1" fmla="*/ 6750982 w 8037575"/>
                <a:gd name="connsiteY1" fmla="*/ 4498886 h 5215099"/>
                <a:gd name="connsiteX2" fmla="*/ 7865407 w 8037575"/>
                <a:gd name="connsiteY2" fmla="*/ 3736886 h 5215099"/>
                <a:gd name="connsiteX3" fmla="*/ 8027332 w 8037575"/>
                <a:gd name="connsiteY3" fmla="*/ 2165261 h 5215099"/>
                <a:gd name="connsiteX4" fmla="*/ 7798732 w 8037575"/>
                <a:gd name="connsiteY4" fmla="*/ 888911 h 5215099"/>
                <a:gd name="connsiteX5" fmla="*/ 7246282 w 8037575"/>
                <a:gd name="connsiteY5" fmla="*/ 212636 h 5215099"/>
                <a:gd name="connsiteX6" fmla="*/ 5988982 w 8037575"/>
                <a:gd name="connsiteY6" fmla="*/ 22136 h 5215099"/>
                <a:gd name="connsiteX7" fmla="*/ 4703107 w 8037575"/>
                <a:gd name="connsiteY7" fmla="*/ 650786 h 5215099"/>
                <a:gd name="connsiteX8" fmla="*/ 3922057 w 8037575"/>
                <a:gd name="connsiteY8" fmla="*/ 1050836 h 5215099"/>
                <a:gd name="connsiteX9" fmla="*/ 2883832 w 8037575"/>
                <a:gd name="connsiteY9" fmla="*/ 1060361 h 5215099"/>
                <a:gd name="connsiteX10" fmla="*/ 2036107 w 8037575"/>
                <a:gd name="connsiteY10" fmla="*/ 688886 h 5215099"/>
                <a:gd name="connsiteX11" fmla="*/ 1216957 w 8037575"/>
                <a:gd name="connsiteY11" fmla="*/ 441236 h 5215099"/>
                <a:gd name="connsiteX12" fmla="*/ 454957 w 8037575"/>
                <a:gd name="connsiteY12" fmla="*/ 479336 h 5215099"/>
                <a:gd name="connsiteX13" fmla="*/ 7282 w 8037575"/>
                <a:gd name="connsiteY13" fmla="*/ 1288961 h 5215099"/>
                <a:gd name="connsiteX14" fmla="*/ 273982 w 8037575"/>
                <a:gd name="connsiteY14" fmla="*/ 3041561 h 5215099"/>
                <a:gd name="connsiteX15" fmla="*/ 1436032 w 8037575"/>
                <a:gd name="connsiteY15" fmla="*/ 3879761 h 5215099"/>
                <a:gd name="connsiteX16" fmla="*/ 1855132 w 8037575"/>
                <a:gd name="connsiteY16" fmla="*/ 4670336 h 5215099"/>
                <a:gd name="connsiteX17" fmla="*/ 2512357 w 8037575"/>
                <a:gd name="connsiteY17" fmla="*/ 5213261 h 5215099"/>
                <a:gd name="connsiteX18" fmla="*/ 3436282 w 8037575"/>
                <a:gd name="connsiteY18" fmla="*/ 4841786 h 5215099"/>
                <a:gd name="connsiteX19" fmla="*/ 4274482 w 8037575"/>
                <a:gd name="connsiteY19" fmla="*/ 4689386 h 5215099"/>
                <a:gd name="connsiteX20" fmla="*/ 5141257 w 8037575"/>
                <a:gd name="connsiteY20" fmla="*/ 4517936 h 5215099"/>
                <a:gd name="connsiteX0" fmla="*/ 5233164 w 8037575"/>
                <a:gd name="connsiteY0" fmla="*/ 4517936 h 5215099"/>
                <a:gd name="connsiteX1" fmla="*/ 6750982 w 8037575"/>
                <a:gd name="connsiteY1" fmla="*/ 4498886 h 5215099"/>
                <a:gd name="connsiteX2" fmla="*/ 7865407 w 8037575"/>
                <a:gd name="connsiteY2" fmla="*/ 3736886 h 5215099"/>
                <a:gd name="connsiteX3" fmla="*/ 8027332 w 8037575"/>
                <a:gd name="connsiteY3" fmla="*/ 2165261 h 5215099"/>
                <a:gd name="connsiteX4" fmla="*/ 7798732 w 8037575"/>
                <a:gd name="connsiteY4" fmla="*/ 888911 h 5215099"/>
                <a:gd name="connsiteX5" fmla="*/ 7246282 w 8037575"/>
                <a:gd name="connsiteY5" fmla="*/ 212636 h 5215099"/>
                <a:gd name="connsiteX6" fmla="*/ 5988982 w 8037575"/>
                <a:gd name="connsiteY6" fmla="*/ 22136 h 5215099"/>
                <a:gd name="connsiteX7" fmla="*/ 4703107 w 8037575"/>
                <a:gd name="connsiteY7" fmla="*/ 650786 h 5215099"/>
                <a:gd name="connsiteX8" fmla="*/ 3922057 w 8037575"/>
                <a:gd name="connsiteY8" fmla="*/ 1050836 h 5215099"/>
                <a:gd name="connsiteX9" fmla="*/ 2883832 w 8037575"/>
                <a:gd name="connsiteY9" fmla="*/ 1060361 h 5215099"/>
                <a:gd name="connsiteX10" fmla="*/ 2036107 w 8037575"/>
                <a:gd name="connsiteY10" fmla="*/ 688886 h 5215099"/>
                <a:gd name="connsiteX11" fmla="*/ 1216957 w 8037575"/>
                <a:gd name="connsiteY11" fmla="*/ 441236 h 5215099"/>
                <a:gd name="connsiteX12" fmla="*/ 454957 w 8037575"/>
                <a:gd name="connsiteY12" fmla="*/ 479336 h 5215099"/>
                <a:gd name="connsiteX13" fmla="*/ 7282 w 8037575"/>
                <a:gd name="connsiteY13" fmla="*/ 1288961 h 5215099"/>
                <a:gd name="connsiteX14" fmla="*/ 273982 w 8037575"/>
                <a:gd name="connsiteY14" fmla="*/ 3041561 h 5215099"/>
                <a:gd name="connsiteX15" fmla="*/ 1436032 w 8037575"/>
                <a:gd name="connsiteY15" fmla="*/ 3879761 h 5215099"/>
                <a:gd name="connsiteX16" fmla="*/ 1855132 w 8037575"/>
                <a:gd name="connsiteY16" fmla="*/ 4670336 h 5215099"/>
                <a:gd name="connsiteX17" fmla="*/ 2512357 w 8037575"/>
                <a:gd name="connsiteY17" fmla="*/ 5213261 h 5215099"/>
                <a:gd name="connsiteX18" fmla="*/ 3436282 w 8037575"/>
                <a:gd name="connsiteY18" fmla="*/ 4841786 h 5215099"/>
                <a:gd name="connsiteX19" fmla="*/ 4274482 w 8037575"/>
                <a:gd name="connsiteY19" fmla="*/ 4689386 h 5215099"/>
                <a:gd name="connsiteX20" fmla="*/ 5233164 w 8037575"/>
                <a:gd name="connsiteY20" fmla="*/ 4517936 h 5215099"/>
                <a:gd name="connsiteX0" fmla="*/ 4274482 w 8037575"/>
                <a:gd name="connsiteY0" fmla="*/ 4689386 h 5215099"/>
                <a:gd name="connsiteX1" fmla="*/ 6750982 w 8037575"/>
                <a:gd name="connsiteY1" fmla="*/ 4498886 h 5215099"/>
                <a:gd name="connsiteX2" fmla="*/ 7865407 w 8037575"/>
                <a:gd name="connsiteY2" fmla="*/ 3736886 h 5215099"/>
                <a:gd name="connsiteX3" fmla="*/ 8027332 w 8037575"/>
                <a:gd name="connsiteY3" fmla="*/ 2165261 h 5215099"/>
                <a:gd name="connsiteX4" fmla="*/ 7798732 w 8037575"/>
                <a:gd name="connsiteY4" fmla="*/ 888911 h 5215099"/>
                <a:gd name="connsiteX5" fmla="*/ 7246282 w 8037575"/>
                <a:gd name="connsiteY5" fmla="*/ 212636 h 5215099"/>
                <a:gd name="connsiteX6" fmla="*/ 5988982 w 8037575"/>
                <a:gd name="connsiteY6" fmla="*/ 22136 h 5215099"/>
                <a:gd name="connsiteX7" fmla="*/ 4703107 w 8037575"/>
                <a:gd name="connsiteY7" fmla="*/ 650786 h 5215099"/>
                <a:gd name="connsiteX8" fmla="*/ 3922057 w 8037575"/>
                <a:gd name="connsiteY8" fmla="*/ 1050836 h 5215099"/>
                <a:gd name="connsiteX9" fmla="*/ 2883832 w 8037575"/>
                <a:gd name="connsiteY9" fmla="*/ 1060361 h 5215099"/>
                <a:gd name="connsiteX10" fmla="*/ 2036107 w 8037575"/>
                <a:gd name="connsiteY10" fmla="*/ 688886 h 5215099"/>
                <a:gd name="connsiteX11" fmla="*/ 1216957 w 8037575"/>
                <a:gd name="connsiteY11" fmla="*/ 441236 h 5215099"/>
                <a:gd name="connsiteX12" fmla="*/ 454957 w 8037575"/>
                <a:gd name="connsiteY12" fmla="*/ 479336 h 5215099"/>
                <a:gd name="connsiteX13" fmla="*/ 7282 w 8037575"/>
                <a:gd name="connsiteY13" fmla="*/ 1288961 h 5215099"/>
                <a:gd name="connsiteX14" fmla="*/ 273982 w 8037575"/>
                <a:gd name="connsiteY14" fmla="*/ 3041561 h 5215099"/>
                <a:gd name="connsiteX15" fmla="*/ 1436032 w 8037575"/>
                <a:gd name="connsiteY15" fmla="*/ 3879761 h 5215099"/>
                <a:gd name="connsiteX16" fmla="*/ 1855132 w 8037575"/>
                <a:gd name="connsiteY16" fmla="*/ 4670336 h 5215099"/>
                <a:gd name="connsiteX17" fmla="*/ 2512357 w 8037575"/>
                <a:gd name="connsiteY17" fmla="*/ 5213261 h 5215099"/>
                <a:gd name="connsiteX18" fmla="*/ 3436282 w 8037575"/>
                <a:gd name="connsiteY18" fmla="*/ 4841786 h 5215099"/>
                <a:gd name="connsiteX19" fmla="*/ 4274482 w 8037575"/>
                <a:gd name="connsiteY19" fmla="*/ 4689386 h 5215099"/>
                <a:gd name="connsiteX0" fmla="*/ 4274482 w 8037575"/>
                <a:gd name="connsiteY0" fmla="*/ 4689386 h 5214424"/>
                <a:gd name="connsiteX1" fmla="*/ 6750982 w 8037575"/>
                <a:gd name="connsiteY1" fmla="*/ 4498886 h 5214424"/>
                <a:gd name="connsiteX2" fmla="*/ 7865407 w 8037575"/>
                <a:gd name="connsiteY2" fmla="*/ 3736886 h 5214424"/>
                <a:gd name="connsiteX3" fmla="*/ 8027332 w 8037575"/>
                <a:gd name="connsiteY3" fmla="*/ 2165261 h 5214424"/>
                <a:gd name="connsiteX4" fmla="*/ 7798732 w 8037575"/>
                <a:gd name="connsiteY4" fmla="*/ 888911 h 5214424"/>
                <a:gd name="connsiteX5" fmla="*/ 7246282 w 8037575"/>
                <a:gd name="connsiteY5" fmla="*/ 212636 h 5214424"/>
                <a:gd name="connsiteX6" fmla="*/ 5988982 w 8037575"/>
                <a:gd name="connsiteY6" fmla="*/ 22136 h 5214424"/>
                <a:gd name="connsiteX7" fmla="*/ 4703107 w 8037575"/>
                <a:gd name="connsiteY7" fmla="*/ 650786 h 5214424"/>
                <a:gd name="connsiteX8" fmla="*/ 3922057 w 8037575"/>
                <a:gd name="connsiteY8" fmla="*/ 1050836 h 5214424"/>
                <a:gd name="connsiteX9" fmla="*/ 2883832 w 8037575"/>
                <a:gd name="connsiteY9" fmla="*/ 1060361 h 5214424"/>
                <a:gd name="connsiteX10" fmla="*/ 2036107 w 8037575"/>
                <a:gd name="connsiteY10" fmla="*/ 688886 h 5214424"/>
                <a:gd name="connsiteX11" fmla="*/ 1216957 w 8037575"/>
                <a:gd name="connsiteY11" fmla="*/ 441236 h 5214424"/>
                <a:gd name="connsiteX12" fmla="*/ 454957 w 8037575"/>
                <a:gd name="connsiteY12" fmla="*/ 479336 h 5214424"/>
                <a:gd name="connsiteX13" fmla="*/ 7282 w 8037575"/>
                <a:gd name="connsiteY13" fmla="*/ 1288961 h 5214424"/>
                <a:gd name="connsiteX14" fmla="*/ 273982 w 8037575"/>
                <a:gd name="connsiteY14" fmla="*/ 3041561 h 5214424"/>
                <a:gd name="connsiteX15" fmla="*/ 1436032 w 8037575"/>
                <a:gd name="connsiteY15" fmla="*/ 3879761 h 5214424"/>
                <a:gd name="connsiteX16" fmla="*/ 1855132 w 8037575"/>
                <a:gd name="connsiteY16" fmla="*/ 4670336 h 5214424"/>
                <a:gd name="connsiteX17" fmla="*/ 2512357 w 8037575"/>
                <a:gd name="connsiteY17" fmla="*/ 5213261 h 5214424"/>
                <a:gd name="connsiteX18" fmla="*/ 3528189 w 8037575"/>
                <a:gd name="connsiteY18" fmla="*/ 4811151 h 5214424"/>
                <a:gd name="connsiteX19" fmla="*/ 4274482 w 8037575"/>
                <a:gd name="connsiteY19" fmla="*/ 4689386 h 5214424"/>
                <a:gd name="connsiteX0" fmla="*/ 4274482 w 8037575"/>
                <a:gd name="connsiteY0" fmla="*/ 4689386 h 5214424"/>
                <a:gd name="connsiteX1" fmla="*/ 4926724 w 8037575"/>
                <a:gd name="connsiteY1" fmla="*/ 4641661 h 5214424"/>
                <a:gd name="connsiteX2" fmla="*/ 6750982 w 8037575"/>
                <a:gd name="connsiteY2" fmla="*/ 4498886 h 5214424"/>
                <a:gd name="connsiteX3" fmla="*/ 7865407 w 8037575"/>
                <a:gd name="connsiteY3" fmla="*/ 3736886 h 5214424"/>
                <a:gd name="connsiteX4" fmla="*/ 8027332 w 8037575"/>
                <a:gd name="connsiteY4" fmla="*/ 2165261 h 5214424"/>
                <a:gd name="connsiteX5" fmla="*/ 7798732 w 8037575"/>
                <a:gd name="connsiteY5" fmla="*/ 888911 h 5214424"/>
                <a:gd name="connsiteX6" fmla="*/ 7246282 w 8037575"/>
                <a:gd name="connsiteY6" fmla="*/ 212636 h 5214424"/>
                <a:gd name="connsiteX7" fmla="*/ 5988982 w 8037575"/>
                <a:gd name="connsiteY7" fmla="*/ 22136 h 5214424"/>
                <a:gd name="connsiteX8" fmla="*/ 4703107 w 8037575"/>
                <a:gd name="connsiteY8" fmla="*/ 650786 h 5214424"/>
                <a:gd name="connsiteX9" fmla="*/ 3922057 w 8037575"/>
                <a:gd name="connsiteY9" fmla="*/ 1050836 h 5214424"/>
                <a:gd name="connsiteX10" fmla="*/ 2883832 w 8037575"/>
                <a:gd name="connsiteY10" fmla="*/ 1060361 h 5214424"/>
                <a:gd name="connsiteX11" fmla="*/ 2036107 w 8037575"/>
                <a:gd name="connsiteY11" fmla="*/ 688886 h 5214424"/>
                <a:gd name="connsiteX12" fmla="*/ 1216957 w 8037575"/>
                <a:gd name="connsiteY12" fmla="*/ 441236 h 5214424"/>
                <a:gd name="connsiteX13" fmla="*/ 454957 w 8037575"/>
                <a:gd name="connsiteY13" fmla="*/ 479336 h 5214424"/>
                <a:gd name="connsiteX14" fmla="*/ 7282 w 8037575"/>
                <a:gd name="connsiteY14" fmla="*/ 1288961 h 5214424"/>
                <a:gd name="connsiteX15" fmla="*/ 273982 w 8037575"/>
                <a:gd name="connsiteY15" fmla="*/ 3041561 h 5214424"/>
                <a:gd name="connsiteX16" fmla="*/ 1436032 w 8037575"/>
                <a:gd name="connsiteY16" fmla="*/ 3879761 h 5214424"/>
                <a:gd name="connsiteX17" fmla="*/ 1855132 w 8037575"/>
                <a:gd name="connsiteY17" fmla="*/ 4670336 h 5214424"/>
                <a:gd name="connsiteX18" fmla="*/ 2512357 w 8037575"/>
                <a:gd name="connsiteY18" fmla="*/ 5213261 h 5214424"/>
                <a:gd name="connsiteX19" fmla="*/ 3528189 w 8037575"/>
                <a:gd name="connsiteY19" fmla="*/ 4811151 h 5214424"/>
                <a:gd name="connsiteX20" fmla="*/ 4274482 w 8037575"/>
                <a:gd name="connsiteY20" fmla="*/ 4689386 h 5214424"/>
                <a:gd name="connsiteX0" fmla="*/ 4274482 w 8037575"/>
                <a:gd name="connsiteY0" fmla="*/ 4689386 h 5214424"/>
                <a:gd name="connsiteX1" fmla="*/ 4926724 w 8037575"/>
                <a:gd name="connsiteY1" fmla="*/ 4641661 h 5214424"/>
                <a:gd name="connsiteX2" fmla="*/ 6750982 w 8037575"/>
                <a:gd name="connsiteY2" fmla="*/ 4498886 h 5214424"/>
                <a:gd name="connsiteX3" fmla="*/ 7865407 w 8037575"/>
                <a:gd name="connsiteY3" fmla="*/ 3736886 h 5214424"/>
                <a:gd name="connsiteX4" fmla="*/ 8027332 w 8037575"/>
                <a:gd name="connsiteY4" fmla="*/ 2165261 h 5214424"/>
                <a:gd name="connsiteX5" fmla="*/ 7798732 w 8037575"/>
                <a:gd name="connsiteY5" fmla="*/ 888911 h 5214424"/>
                <a:gd name="connsiteX6" fmla="*/ 7246282 w 8037575"/>
                <a:gd name="connsiteY6" fmla="*/ 212636 h 5214424"/>
                <a:gd name="connsiteX7" fmla="*/ 5988982 w 8037575"/>
                <a:gd name="connsiteY7" fmla="*/ 22136 h 5214424"/>
                <a:gd name="connsiteX8" fmla="*/ 4703107 w 8037575"/>
                <a:gd name="connsiteY8" fmla="*/ 650786 h 5214424"/>
                <a:gd name="connsiteX9" fmla="*/ 3922057 w 8037575"/>
                <a:gd name="connsiteY9" fmla="*/ 1050836 h 5214424"/>
                <a:gd name="connsiteX10" fmla="*/ 2883832 w 8037575"/>
                <a:gd name="connsiteY10" fmla="*/ 1060361 h 5214424"/>
                <a:gd name="connsiteX11" fmla="*/ 2036107 w 8037575"/>
                <a:gd name="connsiteY11" fmla="*/ 688886 h 5214424"/>
                <a:gd name="connsiteX12" fmla="*/ 1216957 w 8037575"/>
                <a:gd name="connsiteY12" fmla="*/ 441236 h 5214424"/>
                <a:gd name="connsiteX13" fmla="*/ 454957 w 8037575"/>
                <a:gd name="connsiteY13" fmla="*/ 479336 h 5214424"/>
                <a:gd name="connsiteX14" fmla="*/ 7282 w 8037575"/>
                <a:gd name="connsiteY14" fmla="*/ 1288961 h 5214424"/>
                <a:gd name="connsiteX15" fmla="*/ 273982 w 8037575"/>
                <a:gd name="connsiteY15" fmla="*/ 3041561 h 5214424"/>
                <a:gd name="connsiteX16" fmla="*/ 1436032 w 8037575"/>
                <a:gd name="connsiteY16" fmla="*/ 3879761 h 5214424"/>
                <a:gd name="connsiteX17" fmla="*/ 1855132 w 8037575"/>
                <a:gd name="connsiteY17" fmla="*/ 4670336 h 5214424"/>
                <a:gd name="connsiteX18" fmla="*/ 2512357 w 8037575"/>
                <a:gd name="connsiteY18" fmla="*/ 5213261 h 5214424"/>
                <a:gd name="connsiteX19" fmla="*/ 3528189 w 8037575"/>
                <a:gd name="connsiteY19" fmla="*/ 4811151 h 5214424"/>
                <a:gd name="connsiteX20" fmla="*/ 4274482 w 8037575"/>
                <a:gd name="connsiteY20" fmla="*/ 4689386 h 5214424"/>
                <a:gd name="connsiteX0" fmla="*/ 3528189 w 8037575"/>
                <a:gd name="connsiteY0" fmla="*/ 4811151 h 5214451"/>
                <a:gd name="connsiteX1" fmla="*/ 4926724 w 8037575"/>
                <a:gd name="connsiteY1" fmla="*/ 4641661 h 5214451"/>
                <a:gd name="connsiteX2" fmla="*/ 6750982 w 8037575"/>
                <a:gd name="connsiteY2" fmla="*/ 4498886 h 5214451"/>
                <a:gd name="connsiteX3" fmla="*/ 7865407 w 8037575"/>
                <a:gd name="connsiteY3" fmla="*/ 3736886 h 5214451"/>
                <a:gd name="connsiteX4" fmla="*/ 8027332 w 8037575"/>
                <a:gd name="connsiteY4" fmla="*/ 2165261 h 5214451"/>
                <a:gd name="connsiteX5" fmla="*/ 7798732 w 8037575"/>
                <a:gd name="connsiteY5" fmla="*/ 888911 h 5214451"/>
                <a:gd name="connsiteX6" fmla="*/ 7246282 w 8037575"/>
                <a:gd name="connsiteY6" fmla="*/ 212636 h 5214451"/>
                <a:gd name="connsiteX7" fmla="*/ 5988982 w 8037575"/>
                <a:gd name="connsiteY7" fmla="*/ 22136 h 5214451"/>
                <a:gd name="connsiteX8" fmla="*/ 4703107 w 8037575"/>
                <a:gd name="connsiteY8" fmla="*/ 650786 h 5214451"/>
                <a:gd name="connsiteX9" fmla="*/ 3922057 w 8037575"/>
                <a:gd name="connsiteY9" fmla="*/ 1050836 h 5214451"/>
                <a:gd name="connsiteX10" fmla="*/ 2883832 w 8037575"/>
                <a:gd name="connsiteY10" fmla="*/ 1060361 h 5214451"/>
                <a:gd name="connsiteX11" fmla="*/ 2036107 w 8037575"/>
                <a:gd name="connsiteY11" fmla="*/ 688886 h 5214451"/>
                <a:gd name="connsiteX12" fmla="*/ 1216957 w 8037575"/>
                <a:gd name="connsiteY12" fmla="*/ 441236 h 5214451"/>
                <a:gd name="connsiteX13" fmla="*/ 454957 w 8037575"/>
                <a:gd name="connsiteY13" fmla="*/ 479336 h 5214451"/>
                <a:gd name="connsiteX14" fmla="*/ 7282 w 8037575"/>
                <a:gd name="connsiteY14" fmla="*/ 1288961 h 5214451"/>
                <a:gd name="connsiteX15" fmla="*/ 273982 w 8037575"/>
                <a:gd name="connsiteY15" fmla="*/ 3041561 h 5214451"/>
                <a:gd name="connsiteX16" fmla="*/ 1436032 w 8037575"/>
                <a:gd name="connsiteY16" fmla="*/ 3879761 h 5214451"/>
                <a:gd name="connsiteX17" fmla="*/ 1855132 w 8037575"/>
                <a:gd name="connsiteY17" fmla="*/ 4670336 h 5214451"/>
                <a:gd name="connsiteX18" fmla="*/ 2512357 w 8037575"/>
                <a:gd name="connsiteY18" fmla="*/ 5213261 h 5214451"/>
                <a:gd name="connsiteX19" fmla="*/ 3528189 w 8037575"/>
                <a:gd name="connsiteY19" fmla="*/ 4811151 h 521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37575" h="5214451">
                  <a:moveTo>
                    <a:pt x="3528189" y="4811151"/>
                  </a:moveTo>
                  <a:cubicBezTo>
                    <a:pt x="3930583" y="4715884"/>
                    <a:pt x="4389592" y="4693705"/>
                    <a:pt x="4926724" y="4641661"/>
                  </a:cubicBezTo>
                  <a:cubicBezTo>
                    <a:pt x="5463856" y="4589617"/>
                    <a:pt x="6261202" y="4649682"/>
                    <a:pt x="6750982" y="4498886"/>
                  </a:cubicBezTo>
                  <a:cubicBezTo>
                    <a:pt x="7240762" y="4348090"/>
                    <a:pt x="7652682" y="4125824"/>
                    <a:pt x="7865407" y="3736886"/>
                  </a:cubicBezTo>
                  <a:cubicBezTo>
                    <a:pt x="8078132" y="3347948"/>
                    <a:pt x="8038444" y="2639923"/>
                    <a:pt x="8027332" y="2165261"/>
                  </a:cubicBezTo>
                  <a:cubicBezTo>
                    <a:pt x="8016220" y="1690599"/>
                    <a:pt x="7928907" y="1214348"/>
                    <a:pt x="7798732" y="888911"/>
                  </a:cubicBezTo>
                  <a:cubicBezTo>
                    <a:pt x="7668557" y="563474"/>
                    <a:pt x="7547907" y="357099"/>
                    <a:pt x="7246282" y="212636"/>
                  </a:cubicBezTo>
                  <a:cubicBezTo>
                    <a:pt x="6944657" y="68173"/>
                    <a:pt x="6412844" y="-50889"/>
                    <a:pt x="5988982" y="22136"/>
                  </a:cubicBezTo>
                  <a:cubicBezTo>
                    <a:pt x="5565120" y="95161"/>
                    <a:pt x="5047594" y="479336"/>
                    <a:pt x="4703107" y="650786"/>
                  </a:cubicBezTo>
                  <a:cubicBezTo>
                    <a:pt x="4358619" y="822236"/>
                    <a:pt x="4225269" y="982574"/>
                    <a:pt x="3922057" y="1050836"/>
                  </a:cubicBezTo>
                  <a:cubicBezTo>
                    <a:pt x="3618845" y="1119098"/>
                    <a:pt x="3198157" y="1120686"/>
                    <a:pt x="2883832" y="1060361"/>
                  </a:cubicBezTo>
                  <a:cubicBezTo>
                    <a:pt x="2569507" y="1000036"/>
                    <a:pt x="2313919" y="792073"/>
                    <a:pt x="2036107" y="688886"/>
                  </a:cubicBezTo>
                  <a:cubicBezTo>
                    <a:pt x="1758294" y="585698"/>
                    <a:pt x="1480482" y="476161"/>
                    <a:pt x="1216957" y="441236"/>
                  </a:cubicBezTo>
                  <a:cubicBezTo>
                    <a:pt x="953432" y="406311"/>
                    <a:pt x="656569" y="338049"/>
                    <a:pt x="454957" y="479336"/>
                  </a:cubicBezTo>
                  <a:cubicBezTo>
                    <a:pt x="253345" y="620623"/>
                    <a:pt x="37444" y="861924"/>
                    <a:pt x="7282" y="1288961"/>
                  </a:cubicBezTo>
                  <a:cubicBezTo>
                    <a:pt x="-22880" y="1715998"/>
                    <a:pt x="35857" y="2609761"/>
                    <a:pt x="273982" y="3041561"/>
                  </a:cubicBezTo>
                  <a:cubicBezTo>
                    <a:pt x="512107" y="3473361"/>
                    <a:pt x="1172507" y="3608299"/>
                    <a:pt x="1436032" y="3879761"/>
                  </a:cubicBezTo>
                  <a:cubicBezTo>
                    <a:pt x="1699557" y="4151223"/>
                    <a:pt x="1675745" y="4448086"/>
                    <a:pt x="1855132" y="4670336"/>
                  </a:cubicBezTo>
                  <a:cubicBezTo>
                    <a:pt x="2034519" y="4892586"/>
                    <a:pt x="2233514" y="5189792"/>
                    <a:pt x="2512357" y="5213261"/>
                  </a:cubicBezTo>
                  <a:cubicBezTo>
                    <a:pt x="2791200" y="5236730"/>
                    <a:pt x="3125795" y="4906418"/>
                    <a:pt x="3528189" y="4811151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7884368" y="294824"/>
            <a:ext cx="1224136" cy="1477992"/>
            <a:chOff x="7884368" y="44624"/>
            <a:chExt cx="1224136" cy="1477992"/>
          </a:xfrm>
        </p:grpSpPr>
        <p:pic>
          <p:nvPicPr>
            <p:cNvPr id="1026" name="Picture 2" descr="http://upload.wikimedia.org/wikipedia/commons/e/e8/Dit_logo_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151" y="554087"/>
              <a:ext cx="564570" cy="903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884368" y="4462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i="1" dirty="0" smtClean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ВСЕГДА НА СВЯЗИ</a:t>
              </a:r>
              <a:endParaRPr lang="ru-RU" sz="1200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36396" y="1245617"/>
              <a:ext cx="7200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ДИТ</a:t>
              </a:r>
              <a:endPara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12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97592" y="4098140"/>
            <a:ext cx="1615159" cy="17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1600" y="1404165"/>
            <a:ext cx="1046459" cy="115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C:\Users\kuznetsovaoa\Desktop\20150219_Правительство\Арка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936" y="773315"/>
            <a:ext cx="1148725" cy="7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7" descr="C:\Users\kuznetsovaoa\Desktop\20150219_Правительство\До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6214" y="1404165"/>
            <a:ext cx="509852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https://m1.behance.net/rendition/modules/51102821/disp/c467ed17a185dc3216c1cdd086058bb5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t="22718" r="14766" b="20803"/>
          <a:stretch/>
        </p:blipFill>
        <p:spPr bwMode="auto">
          <a:xfrm>
            <a:off x="3059832" y="4183559"/>
            <a:ext cx="864096" cy="64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504" y="58815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ГЛАВНЫЙ ИТОГ 2014 ГОДА – ПЕРЕХОД ОТ СОЗДАНИЯ ОТДЕЛЬНЫХ ЭЛЕМЕНТОВ</a:t>
            </a:r>
          </a:p>
          <a:p>
            <a:pPr algn="ctr"/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К ФОРМИРОВАНИЮ ЕДИНОЙ ГОРОДСКОЙ ИНФОКОММУНИКАЦИОННОЙ СРЕДЫ 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5870960" y="1926097"/>
            <a:ext cx="2021699" cy="1250566"/>
            <a:chOff x="539552" y="1199279"/>
            <a:chExt cx="2664296" cy="1648059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539552" y="1199279"/>
              <a:ext cx="2664296" cy="1648059"/>
              <a:chOff x="3789040" y="1165183"/>
              <a:chExt cx="2664296" cy="1648059"/>
            </a:xfrm>
          </p:grpSpPr>
          <p:grpSp>
            <p:nvGrpSpPr>
              <p:cNvPr id="25" name="Группа 24"/>
              <p:cNvGrpSpPr/>
              <p:nvPr/>
            </p:nvGrpSpPr>
            <p:grpSpPr>
              <a:xfrm>
                <a:off x="3789040" y="1477693"/>
                <a:ext cx="2664296" cy="1335549"/>
                <a:chOff x="4746466" y="2836692"/>
                <a:chExt cx="2664296" cy="1335549"/>
              </a:xfrm>
            </p:grpSpPr>
            <p:sp>
              <p:nvSpPr>
                <p:cNvPr id="29" name="Скругленный прямоугольник 28"/>
                <p:cNvSpPr/>
                <p:nvPr/>
              </p:nvSpPr>
              <p:spPr>
                <a:xfrm>
                  <a:off x="4746466" y="2921126"/>
                  <a:ext cx="2664296" cy="125111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pic>
              <p:nvPicPr>
                <p:cNvPr id="30" name="Picture 16" descr="Tree silhouette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36274" y="2836692"/>
                  <a:ext cx="658815" cy="6588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16" descr="Tree silhouette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71594" y="3412571"/>
                  <a:ext cx="594088" cy="594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16" descr="Tree silhouette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8840" y="3034113"/>
                  <a:ext cx="642732" cy="6427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" name="Овал 32"/>
                <p:cNvSpPr/>
                <p:nvPr/>
              </p:nvSpPr>
              <p:spPr>
                <a:xfrm>
                  <a:off x="5467429" y="3565599"/>
                  <a:ext cx="558888" cy="144016"/>
                </a:xfrm>
                <a:prstGeom prst="ellipse">
                  <a:avLst/>
                </a:prstGeom>
                <a:solidFill>
                  <a:srgbClr val="8FAF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pic>
            <p:nvPicPr>
              <p:cNvPr id="26" name="Picture 12" descr="Childs playing in park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709" y="2206601"/>
                <a:ext cx="517411" cy="517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Entertaining park wheel"/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8170" y="1165183"/>
                <a:ext cx="576244" cy="576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8" descr="Wifi signal tower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18" y="1840584"/>
                <a:ext cx="227673" cy="266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Picture 10" descr="Person lying on a beach under an umbrella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09" y="2359568"/>
              <a:ext cx="372203" cy="372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1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253"/>
            <a:stretch/>
          </p:blipFill>
          <p:spPr>
            <a:xfrm>
              <a:off x="2561251" y="1887730"/>
              <a:ext cx="535231" cy="480813"/>
            </a:xfrm>
            <a:prstGeom prst="rect">
              <a:avLst/>
            </a:prstGeom>
          </p:spPr>
        </p:pic>
      </p:grpSp>
      <p:pic>
        <p:nvPicPr>
          <p:cNvPr id="35" name="Picture 2" descr="Taxi urban transpor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22327"/>
            <a:ext cx="476647" cy="4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Standing business man with a tablet on hand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52" y="2781925"/>
            <a:ext cx="369270" cy="3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Группа 40"/>
          <p:cNvGrpSpPr/>
          <p:nvPr/>
        </p:nvGrpSpPr>
        <p:grpSpPr>
          <a:xfrm>
            <a:off x="2049780" y="2483396"/>
            <a:ext cx="2020104" cy="1251115"/>
            <a:chOff x="4746466" y="2921126"/>
            <a:chExt cx="2020104" cy="1251115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4746466" y="2921126"/>
              <a:ext cx="2020104" cy="12511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43" name="Picture 16" descr="Tree silhouette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796" y="3407506"/>
              <a:ext cx="594088" cy="59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Tree silhouette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840" y="2921971"/>
              <a:ext cx="642732" cy="64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5" descr="C:\Users\SlavkoNV\Desktop\Картинки\noun_22599_cc.png"/>
          <p:cNvPicPr>
            <a:picLocks noChangeAspect="1" noChangeArrowheads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86"/>
          <a:stretch/>
        </p:blipFill>
        <p:spPr bwMode="auto">
          <a:xfrm>
            <a:off x="2333892" y="2344072"/>
            <a:ext cx="685705" cy="6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7" descr="Side view of sitting man readi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527" y="3051685"/>
            <a:ext cx="247583" cy="2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Группа 51"/>
          <p:cNvGrpSpPr/>
          <p:nvPr/>
        </p:nvGrpSpPr>
        <p:grpSpPr>
          <a:xfrm>
            <a:off x="5437711" y="696373"/>
            <a:ext cx="733030" cy="872423"/>
            <a:chOff x="4199010" y="3832368"/>
            <a:chExt cx="733030" cy="872423"/>
          </a:xfrm>
        </p:grpSpPr>
        <p:pic>
          <p:nvPicPr>
            <p:cNvPr id="53" name="Picture 11" descr="Mobile tower, IOS 7 interface symbol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010" y="3971761"/>
              <a:ext cx="733030" cy="73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Прямоугольник 53"/>
            <p:cNvSpPr/>
            <p:nvPr/>
          </p:nvSpPr>
          <p:spPr>
            <a:xfrm>
              <a:off x="4331683" y="3832368"/>
              <a:ext cx="5040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LTE/3G</a:t>
              </a:r>
              <a:endPara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2333892" y="3787515"/>
            <a:ext cx="733030" cy="872423"/>
            <a:chOff x="4199010" y="3832368"/>
            <a:chExt cx="733030" cy="872423"/>
          </a:xfrm>
        </p:grpSpPr>
        <p:pic>
          <p:nvPicPr>
            <p:cNvPr id="56" name="Picture 11" descr="Mobile tower, IOS 7 interface symbol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010" y="3971761"/>
              <a:ext cx="733030" cy="73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Прямоугольник 56"/>
            <p:cNvSpPr/>
            <p:nvPr/>
          </p:nvSpPr>
          <p:spPr>
            <a:xfrm>
              <a:off x="4331683" y="3832368"/>
              <a:ext cx="5040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LTE/3G</a:t>
              </a:r>
              <a:endPara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pic>
        <p:nvPicPr>
          <p:cNvPr id="59" name="Picture 14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4" t="48533" r="25371" b="17464"/>
          <a:stretch/>
        </p:blipFill>
        <p:spPr bwMode="auto">
          <a:xfrm flipH="1">
            <a:off x="4687904" y="2060848"/>
            <a:ext cx="882480" cy="65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4" descr="Wireless router"/>
          <p:cNvPicPr>
            <a:picLocks noChangeAspect="1" noChangeArrowheads="1"/>
          </p:cNvPicPr>
          <p:nvPr/>
        </p:nvPicPr>
        <p:blipFill>
          <a:blip r:embed="rId2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198" y="3344298"/>
            <a:ext cx="200069" cy="20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4" descr="https://d30y9cdsu7xlg0.cloudfront.net/attribution/75690-600.png"/>
          <p:cNvPicPr>
            <a:picLocks noChangeAspect="1" noChangeArrowheads="1"/>
          </p:cNvPicPr>
          <p:nvPr/>
        </p:nvPicPr>
        <p:blipFill rotWithShape="1">
          <a:blip r:embed="rId2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5175" r="13961" b="20981"/>
          <a:stretch/>
        </p:blipFill>
        <p:spPr bwMode="auto">
          <a:xfrm>
            <a:off x="4829178" y="3068960"/>
            <a:ext cx="282945" cy="32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https://d30y9cdsu7xlg0.cloudfront.net/attribution/28932-600.png"/>
          <p:cNvPicPr>
            <a:picLocks noChangeAspect="1" noChangeArrowheads="1"/>
          </p:cNvPicPr>
          <p:nvPr/>
        </p:nvPicPr>
        <p:blipFill rotWithShape="1">
          <a:blip r:embed="rId2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5" t="9051" r="27245" b="23599"/>
          <a:stretch/>
        </p:blipFill>
        <p:spPr bwMode="auto">
          <a:xfrm>
            <a:off x="4499992" y="3082964"/>
            <a:ext cx="169545" cy="3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0" descr="Silhouette at desk"/>
          <p:cNvPicPr>
            <a:picLocks noChangeAspect="1" noChangeArrowheads="1"/>
          </p:cNvPicPr>
          <p:nvPr/>
        </p:nvPicPr>
        <p:blipFill rotWithShape="1">
          <a:blip r:embed="rId2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0" r="6670"/>
          <a:stretch/>
        </p:blipFill>
        <p:spPr bwMode="auto">
          <a:xfrm>
            <a:off x="4651741" y="3080277"/>
            <a:ext cx="117475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Cab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349" y="4941170"/>
            <a:ext cx="306046" cy="3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Группа 65"/>
          <p:cNvGrpSpPr/>
          <p:nvPr/>
        </p:nvGrpSpPr>
        <p:grpSpPr>
          <a:xfrm>
            <a:off x="1416923" y="3324780"/>
            <a:ext cx="715028" cy="576945"/>
            <a:chOff x="3983654" y="4234019"/>
            <a:chExt cx="715028" cy="576945"/>
          </a:xfrm>
        </p:grpSpPr>
        <p:pic>
          <p:nvPicPr>
            <p:cNvPr id="67" name="Picture 5" descr="C:\Users\SlavkoNV\Desktop\Картинки\noun_98017_cc.pn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047" b="26889"/>
            <a:stretch/>
          </p:blipFill>
          <p:spPr bwMode="auto">
            <a:xfrm>
              <a:off x="3983654" y="4408786"/>
              <a:ext cx="662122" cy="402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8" descr="Wifi signal tower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042" y="4234019"/>
              <a:ext cx="227673" cy="26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C:\Users\SlavkoNV\Desktop\Картинки\noun_66277_cc.png"/>
            <p:cNvPicPr>
              <a:picLocks noChangeAspect="1" noChangeArrowheads="1"/>
            </p:cNvPicPr>
            <p:nvPr/>
          </p:nvPicPr>
          <p:blipFill rotWithShape="1">
            <a:blip r:embed="rId2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14"/>
            <a:stretch/>
          </p:blipFill>
          <p:spPr bwMode="auto">
            <a:xfrm rot="16200000">
              <a:off x="4482538" y="4507165"/>
              <a:ext cx="219250" cy="213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0" name="Picture 11" descr="C:\Users\SlavkoNV\Desktop\Картинки\noun_633.png"/>
          <p:cNvPicPr>
            <a:picLocks noChangeAspect="1" noChangeArrowheads="1"/>
          </p:cNvPicPr>
          <p:nvPr/>
        </p:nvPicPr>
        <p:blipFill>
          <a:blip r:embed="rId3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90" y="4822327"/>
            <a:ext cx="208778" cy="20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Группа 70"/>
          <p:cNvGrpSpPr/>
          <p:nvPr/>
        </p:nvGrpSpPr>
        <p:grpSpPr>
          <a:xfrm>
            <a:off x="1059231" y="3106153"/>
            <a:ext cx="269185" cy="363177"/>
            <a:chOff x="2878439" y="4208010"/>
            <a:chExt cx="269185" cy="363177"/>
          </a:xfrm>
        </p:grpSpPr>
        <p:pic>
          <p:nvPicPr>
            <p:cNvPr id="72" name="Picture 8" descr="Moscow metro logo"/>
            <p:cNvPicPr>
              <a:picLocks noChangeAspect="1" noChangeArrowheads="1"/>
            </p:cNvPicPr>
            <p:nvPr/>
          </p:nvPicPr>
          <p:blipFill>
            <a:blip r:embed="rId3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439" y="4208010"/>
              <a:ext cx="269185" cy="269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Прямая соединительная линия 72"/>
            <p:cNvCxnSpPr/>
            <p:nvPr/>
          </p:nvCxnSpPr>
          <p:spPr>
            <a:xfrm>
              <a:off x="3003505" y="4431014"/>
              <a:ext cx="0" cy="140173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Sedan car side view"/>
          <p:cNvPicPr>
            <a:picLocks noChangeAspect="1" noChangeArrowheads="1"/>
          </p:cNvPicPr>
          <p:nvPr/>
        </p:nvPicPr>
        <p:blipFill>
          <a:blip r:embed="rId3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32" y="1645248"/>
            <a:ext cx="299791" cy="2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Группа 75"/>
          <p:cNvGrpSpPr/>
          <p:nvPr/>
        </p:nvGrpSpPr>
        <p:grpSpPr>
          <a:xfrm>
            <a:off x="365072" y="3931344"/>
            <a:ext cx="1398616" cy="1569900"/>
            <a:chOff x="2269944" y="4811428"/>
            <a:chExt cx="1398616" cy="1569900"/>
          </a:xfrm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2358722" y="5362288"/>
              <a:ext cx="1309838" cy="1019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8" name="Скругленный прямоугольник 77"/>
            <p:cNvSpPr/>
            <p:nvPr/>
          </p:nvSpPr>
          <p:spPr>
            <a:xfrm>
              <a:off x="2491457" y="5482627"/>
              <a:ext cx="1044368" cy="7437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9" name="Picture 12" descr="C:\Users\SlavkoNV\Desktop\Картинки\noun_29531_cc.png"/>
            <p:cNvPicPr>
              <a:picLocks noChangeAspect="1" noChangeArrowheads="1"/>
            </p:cNvPicPr>
            <p:nvPr/>
          </p:nvPicPr>
          <p:blipFill rotWithShape="1">
            <a:blip r:embed="rId3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7" b="26889"/>
            <a:stretch/>
          </p:blipFill>
          <p:spPr bwMode="auto">
            <a:xfrm>
              <a:off x="2523124" y="5702023"/>
              <a:ext cx="455101" cy="339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3" descr="C:\Users\SlavkoNV\Desktop\Картинки\noun_29526_cc.pn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0" b="21571"/>
            <a:stretch/>
          </p:blipFill>
          <p:spPr bwMode="auto">
            <a:xfrm>
              <a:off x="2908679" y="5494867"/>
              <a:ext cx="458749" cy="37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5" descr="Christmas tree"/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944" y="5023705"/>
              <a:ext cx="590903" cy="590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8" descr="C:\Users\SlavkoNV\Desktop\Картинки\noun_3755_cc.png"/>
            <p:cNvPicPr>
              <a:picLocks noChangeAspect="1" noChangeArrowheads="1"/>
            </p:cNvPicPr>
            <p:nvPr/>
          </p:nvPicPr>
          <p:blipFill rotWithShape="1">
            <a:blip r:embed="rId3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451"/>
            <a:stretch/>
          </p:blipFill>
          <p:spPr bwMode="auto">
            <a:xfrm flipH="1">
              <a:off x="2580081" y="4811428"/>
              <a:ext cx="657195" cy="640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0" descr="Surveillance camera"/>
            <p:cNvPicPr>
              <a:picLocks noChangeAspect="1" noChangeArrowheads="1"/>
            </p:cNvPicPr>
            <p:nvPr/>
          </p:nvPicPr>
          <p:blipFill>
            <a:blip r:embed="rId3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140" y="4927182"/>
              <a:ext cx="279977" cy="279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5" name="Picture 21" descr="C:\Users\SlavkoNV\Desktop\Картинки\noun_19725_cc.png"/>
          <p:cNvPicPr>
            <a:picLocks noChangeAspect="1" noChangeArrowheads="1"/>
          </p:cNvPicPr>
          <p:nvPr/>
        </p:nvPicPr>
        <p:blipFill rotWithShape="1">
          <a:blip r:embed="rId3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3"/>
          <a:stretch/>
        </p:blipFill>
        <p:spPr bwMode="auto">
          <a:xfrm>
            <a:off x="4699621" y="4221088"/>
            <a:ext cx="304427" cy="29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C:\Users\SlavkoNV\Desktop\Картинки\noun_7273.png"/>
          <p:cNvPicPr>
            <a:picLocks noChangeAspect="1" noChangeArrowheads="1"/>
          </p:cNvPicPr>
          <p:nvPr/>
        </p:nvPicPr>
        <p:blipFill>
          <a:blip r:embed="rId3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31349" y="3837665"/>
            <a:ext cx="260476" cy="26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Группа 74"/>
          <p:cNvGrpSpPr/>
          <p:nvPr/>
        </p:nvGrpSpPr>
        <p:grpSpPr>
          <a:xfrm>
            <a:off x="4815523" y="3068960"/>
            <a:ext cx="1196637" cy="1281749"/>
            <a:chOff x="4932040" y="3187839"/>
            <a:chExt cx="1196637" cy="1281749"/>
          </a:xfrm>
        </p:grpSpPr>
        <p:grpSp>
          <p:nvGrpSpPr>
            <p:cNvPr id="74" name="Группа 73"/>
            <p:cNvGrpSpPr/>
            <p:nvPr/>
          </p:nvGrpSpPr>
          <p:grpSpPr>
            <a:xfrm>
              <a:off x="4932040" y="3187839"/>
              <a:ext cx="1196637" cy="1281749"/>
              <a:chOff x="4938218" y="3187839"/>
              <a:chExt cx="1196637" cy="1281749"/>
            </a:xfrm>
          </p:grpSpPr>
          <p:pic>
            <p:nvPicPr>
              <p:cNvPr id="49" name="Picture 4" descr="C:\Users\SlavkoNV\Desktop\Картинки\ВДНХ black.png"/>
              <p:cNvPicPr>
                <a:picLocks noChangeAspect="1" noChangeArrowheads="1"/>
              </p:cNvPicPr>
              <p:nvPr/>
            </p:nvPicPr>
            <p:blipFill>
              <a:blip r:embed="rId4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103" y="3187839"/>
                <a:ext cx="1084752" cy="128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0" descr="Surveillance camera"/>
              <p:cNvPicPr>
                <a:picLocks noChangeAspect="1" noChangeArrowheads="1"/>
              </p:cNvPicPr>
              <p:nvPr/>
            </p:nvPicPr>
            <p:blipFill>
              <a:blip r:embed="rId4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938218" y="4120290"/>
                <a:ext cx="146603" cy="14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7" name="Picture 5" descr="C:\Users\SlavkoNV\Desktop\Картинки\noun_74440_cc.png"/>
            <p:cNvPicPr>
              <a:picLocks noChangeAspect="1" noChangeArrowheads="1"/>
            </p:cNvPicPr>
            <p:nvPr/>
          </p:nvPicPr>
          <p:blipFill rotWithShape="1">
            <a:blip r:embed="rId4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666"/>
            <a:stretch/>
          </p:blipFill>
          <p:spPr bwMode="auto">
            <a:xfrm>
              <a:off x="5970175" y="4290386"/>
              <a:ext cx="145252" cy="134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Picture 2" descr="Tram way"/>
          <p:cNvPicPr>
            <a:picLocks noChangeAspect="1" noChangeArrowheads="1"/>
          </p:cNvPicPr>
          <p:nvPr/>
        </p:nvPicPr>
        <p:blipFill>
          <a:blip r:embed="rId4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476">
            <a:off x="1193823" y="938249"/>
            <a:ext cx="445867" cy="44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Medical doctor reading a paper"/>
          <p:cNvPicPr>
            <a:picLocks noChangeAspect="1" noChangeArrowheads="1"/>
          </p:cNvPicPr>
          <p:nvPr/>
        </p:nvPicPr>
        <p:blipFill>
          <a:blip r:embed="rId4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30" y="1069290"/>
            <a:ext cx="314826" cy="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3203848" y="853247"/>
            <a:ext cx="542441" cy="542441"/>
            <a:chOff x="3203848" y="853247"/>
            <a:chExt cx="542441" cy="542441"/>
          </a:xfrm>
        </p:grpSpPr>
        <p:pic>
          <p:nvPicPr>
            <p:cNvPr id="90" name="Picture 6" descr="Buildings"/>
            <p:cNvPicPr>
              <a:picLocks noChangeAspect="1" noChangeArrowheads="1"/>
            </p:cNvPicPr>
            <p:nvPr/>
          </p:nvPicPr>
          <p:blipFill>
            <a:blip r:embed="rId4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853247"/>
              <a:ext cx="5424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" name="Группа 91"/>
            <p:cNvGrpSpPr/>
            <p:nvPr/>
          </p:nvGrpSpPr>
          <p:grpSpPr>
            <a:xfrm>
              <a:off x="3527896" y="899195"/>
              <a:ext cx="108000" cy="108000"/>
              <a:chOff x="6624240" y="5841280"/>
              <a:chExt cx="108000" cy="108000"/>
            </a:xfrm>
          </p:grpSpPr>
          <p:sp>
            <p:nvSpPr>
              <p:cNvPr id="93" name="Блок-схема: процесс 92"/>
              <p:cNvSpPr/>
              <p:nvPr/>
            </p:nvSpPr>
            <p:spPr>
              <a:xfrm>
                <a:off x="6664740" y="5841280"/>
                <a:ext cx="27000" cy="108000"/>
              </a:xfrm>
              <a:prstGeom prst="flowChartProcess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4" name="Блок-схема: процесс 93"/>
              <p:cNvSpPr/>
              <p:nvPr/>
            </p:nvSpPr>
            <p:spPr>
              <a:xfrm rot="5400000">
                <a:off x="6664740" y="5841280"/>
                <a:ext cx="27000" cy="108000"/>
              </a:xfrm>
              <a:prstGeom prst="flowChartProcess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grpSp>
        <p:nvGrpSpPr>
          <p:cNvPr id="11" name="Группа 10"/>
          <p:cNvGrpSpPr/>
          <p:nvPr/>
        </p:nvGrpSpPr>
        <p:grpSpPr>
          <a:xfrm>
            <a:off x="6586047" y="3480712"/>
            <a:ext cx="1160687" cy="567389"/>
            <a:chOff x="7213490" y="3573016"/>
            <a:chExt cx="1895014" cy="926357"/>
          </a:xfrm>
        </p:grpSpPr>
        <p:sp>
          <p:nvSpPr>
            <p:cNvPr id="96" name="Скругленный прямоугольник 95"/>
            <p:cNvSpPr/>
            <p:nvPr/>
          </p:nvSpPr>
          <p:spPr>
            <a:xfrm>
              <a:off x="7213490" y="3573016"/>
              <a:ext cx="1895014" cy="9263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97" name="Picture 20" descr="C:\Users\SlavkoNV\Desktop\Картинки\noun_80783_cc.png"/>
            <p:cNvPicPr>
              <a:picLocks noChangeAspect="1" noChangeArrowheads="1"/>
            </p:cNvPicPr>
            <p:nvPr/>
          </p:nvPicPr>
          <p:blipFill rotWithShape="1">
            <a:blip r:embed="rId4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30"/>
            <a:stretch/>
          </p:blipFill>
          <p:spPr bwMode="auto">
            <a:xfrm>
              <a:off x="7290500" y="3641706"/>
              <a:ext cx="743755" cy="68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2" descr="Studio desk with two drawers and a computer monitor on it"/>
            <p:cNvPicPr>
              <a:picLocks noChangeAspect="1" noChangeArrowheads="1"/>
            </p:cNvPicPr>
            <p:nvPr/>
          </p:nvPicPr>
          <p:blipFill>
            <a:blip r:embed="rId4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031" y="3803833"/>
              <a:ext cx="453808" cy="45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4" descr="Wireless router"/>
            <p:cNvPicPr>
              <a:picLocks noChangeAspect="1" noChangeArrowheads="1"/>
            </p:cNvPicPr>
            <p:nvPr/>
          </p:nvPicPr>
          <p:blipFill>
            <a:blip r:embed="rId4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765539" y="3703798"/>
              <a:ext cx="200069" cy="200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0" name="Группа 99"/>
            <p:cNvGrpSpPr/>
            <p:nvPr/>
          </p:nvGrpSpPr>
          <p:grpSpPr>
            <a:xfrm>
              <a:off x="8421432" y="3819915"/>
              <a:ext cx="451445" cy="463357"/>
              <a:chOff x="8339509" y="4041990"/>
              <a:chExt cx="451445" cy="463357"/>
            </a:xfrm>
          </p:grpSpPr>
          <p:pic>
            <p:nvPicPr>
              <p:cNvPr id="101" name="Picture 26" descr="Telephone"/>
              <p:cNvPicPr>
                <a:picLocks noChangeAspect="1" noChangeArrowheads="1"/>
              </p:cNvPicPr>
              <p:nvPr/>
            </p:nvPicPr>
            <p:blipFill>
              <a:blip r:embed="rId4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410" y="4041990"/>
                <a:ext cx="224646" cy="224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7" descr="C:\Users\SlavkoNV\Desktop\Картинки\noun_21000_cc.png"/>
              <p:cNvPicPr>
                <a:picLocks noChangeAspect="1" noChangeArrowheads="1"/>
              </p:cNvPicPr>
              <p:nvPr/>
            </p:nvPicPr>
            <p:blipFill rotWithShape="1">
              <a:blip r:embed="rId5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29" b="25873"/>
              <a:stretch/>
            </p:blipFill>
            <p:spPr bwMode="auto">
              <a:xfrm>
                <a:off x="8339509" y="4185657"/>
                <a:ext cx="451445" cy="3196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58" name="Picture 37" descr="E:\ДИТ\17. Преза Правительство 2015\noun_35065_cc.png"/>
          <p:cNvPicPr>
            <a:picLocks noChangeAspect="1" noChangeArrowheads="1"/>
          </p:cNvPicPr>
          <p:nvPr/>
        </p:nvPicPr>
        <p:blipFill rotWithShape="1">
          <a:blip r:embed="rId5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4"/>
          <a:stretch/>
        </p:blipFill>
        <p:spPr bwMode="auto">
          <a:xfrm>
            <a:off x="4088533" y="3504743"/>
            <a:ext cx="483467" cy="42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2" descr="Mother walking with baby"/>
          <p:cNvPicPr>
            <a:picLocks noChangeAspect="1" noChangeArrowheads="1"/>
          </p:cNvPicPr>
          <p:nvPr/>
        </p:nvPicPr>
        <p:blipFill>
          <a:blip r:embed="rId5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25" y="3156657"/>
            <a:ext cx="324055" cy="3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Прямая соединительная линия 94"/>
          <p:cNvCxnSpPr/>
          <p:nvPr/>
        </p:nvCxnSpPr>
        <p:spPr>
          <a:xfrm>
            <a:off x="417071" y="548571"/>
            <a:ext cx="667717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298800" y="130875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ГОРОДСКАЯ ИНФОКОММУНИКАЦИОННАЯ СРЕДА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Текст 10"/>
          <p:cNvSpPr>
            <a:spLocks noGrp="1"/>
          </p:cNvSpPr>
          <p:nvPr>
            <p:ph type="body" idx="1"/>
          </p:nvPr>
        </p:nvSpPr>
        <p:spPr>
          <a:xfrm>
            <a:off x="5667375" y="5986463"/>
            <a:ext cx="2605088" cy="255587"/>
          </a:xfrm>
        </p:spPr>
        <p:txBody>
          <a:bodyPr/>
          <a:lstStyle/>
          <a:p>
            <a:r>
              <a:rPr kumimoji="0" lang="en-US" dirty="0" smtClean="0">
                <a:hlinkClick r:id="rId2"/>
              </a:rPr>
              <a:t>www.facebook.com/smartMoscow</a:t>
            </a:r>
            <a:endParaRPr kumimoji="0" lang="ru-RU" dirty="0" smtClean="0"/>
          </a:p>
        </p:txBody>
      </p:sp>
      <p:sp>
        <p:nvSpPr>
          <p:cNvPr id="23554" name="Текст 11"/>
          <p:cNvSpPr>
            <a:spLocks noGrp="1"/>
          </p:cNvSpPr>
          <p:nvPr>
            <p:ph type="body" idx="10"/>
          </p:nvPr>
        </p:nvSpPr>
        <p:spPr>
          <a:xfrm>
            <a:off x="3265488" y="5983288"/>
            <a:ext cx="2605087" cy="257175"/>
          </a:xfrm>
        </p:spPr>
        <p:txBody>
          <a:bodyPr/>
          <a:lstStyle/>
          <a:p>
            <a:r>
              <a:rPr kumimoji="0" lang="en-US" dirty="0" smtClean="0">
                <a:hlinkClick r:id="rId3"/>
              </a:rPr>
              <a:t>www.dit.mos.ru</a:t>
            </a:r>
            <a:endParaRPr kumimoji="0" lang="ru-RU" dirty="0" smtClean="0"/>
          </a:p>
        </p:txBody>
      </p:sp>
      <p:sp>
        <p:nvSpPr>
          <p:cNvPr id="23555" name="Текст 12"/>
          <p:cNvSpPr>
            <a:spLocks noGrp="1"/>
          </p:cNvSpPr>
          <p:nvPr>
            <p:ph type="body" idx="14"/>
          </p:nvPr>
        </p:nvSpPr>
        <p:spPr>
          <a:xfrm>
            <a:off x="873125" y="5988050"/>
            <a:ext cx="2603500" cy="257175"/>
          </a:xfrm>
        </p:spPr>
        <p:txBody>
          <a:bodyPr/>
          <a:lstStyle/>
          <a:p>
            <a:r>
              <a:rPr kumimoji="0" lang="en-US" dirty="0" smtClean="0">
                <a:hlinkClick r:id="rId4"/>
              </a:rPr>
              <a:t>www.twitter.com/emoskva</a:t>
            </a:r>
            <a:endParaRPr kumimoji="0"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0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Группа 1030"/>
          <p:cNvGrpSpPr/>
          <p:nvPr/>
        </p:nvGrpSpPr>
        <p:grpSpPr>
          <a:xfrm>
            <a:off x="3924299" y="2015825"/>
            <a:ext cx="296473" cy="923692"/>
            <a:chOff x="3924300" y="2143125"/>
            <a:chExt cx="135246" cy="685800"/>
          </a:xfrm>
        </p:grpSpPr>
        <p:sp>
          <p:nvSpPr>
            <p:cNvPr id="44" name="Полилиния 43"/>
            <p:cNvSpPr/>
            <p:nvPr/>
          </p:nvSpPr>
          <p:spPr>
            <a:xfrm>
              <a:off x="3924300" y="2143125"/>
              <a:ext cx="135246" cy="685800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5725 w 135246"/>
                <a:gd name="connsiteY0" fmla="*/ 685800 h 685800"/>
                <a:gd name="connsiteX1" fmla="*/ 133350 w 135246"/>
                <a:gd name="connsiteY1" fmla="*/ 409575 h 685800"/>
                <a:gd name="connsiteX2" fmla="*/ 0 w 135246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246" h="685800">
                  <a:moveTo>
                    <a:pt x="85725" y="685800"/>
                  </a:moveTo>
                  <a:cubicBezTo>
                    <a:pt x="76200" y="545306"/>
                    <a:pt x="147638" y="523875"/>
                    <a:pt x="133350" y="409575"/>
                  </a:cubicBezTo>
                  <a:cubicBezTo>
                    <a:pt x="119062" y="295275"/>
                    <a:pt x="0" y="221455"/>
                    <a:pt x="0" y="0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8" name="Полилиния 277"/>
            <p:cNvSpPr/>
            <p:nvPr/>
          </p:nvSpPr>
          <p:spPr>
            <a:xfrm>
              <a:off x="3924300" y="2143125"/>
              <a:ext cx="135246" cy="685800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5725 w 135246"/>
                <a:gd name="connsiteY0" fmla="*/ 685800 h 685800"/>
                <a:gd name="connsiteX1" fmla="*/ 133350 w 135246"/>
                <a:gd name="connsiteY1" fmla="*/ 409575 h 685800"/>
                <a:gd name="connsiteX2" fmla="*/ 0 w 135246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246" h="685800">
                  <a:moveTo>
                    <a:pt x="85725" y="685800"/>
                  </a:moveTo>
                  <a:cubicBezTo>
                    <a:pt x="76200" y="545306"/>
                    <a:pt x="147638" y="523875"/>
                    <a:pt x="133350" y="409575"/>
                  </a:cubicBezTo>
                  <a:cubicBezTo>
                    <a:pt x="119062" y="295275"/>
                    <a:pt x="0" y="221455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30" name="Группа 1029"/>
          <p:cNvGrpSpPr/>
          <p:nvPr/>
        </p:nvGrpSpPr>
        <p:grpSpPr>
          <a:xfrm>
            <a:off x="1265427" y="4363180"/>
            <a:ext cx="538916" cy="277914"/>
            <a:chOff x="1265427" y="4519032"/>
            <a:chExt cx="403733" cy="122061"/>
          </a:xfrm>
        </p:grpSpPr>
        <p:sp>
          <p:nvSpPr>
            <p:cNvPr id="272" name="Полилиния 271"/>
            <p:cNvSpPr/>
            <p:nvPr/>
          </p:nvSpPr>
          <p:spPr>
            <a:xfrm rot="4627061">
              <a:off x="1405466" y="4378993"/>
              <a:ext cx="119931" cy="400010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372 w 1205556"/>
                <a:gd name="connsiteY0" fmla="*/ 279501 h 279501"/>
                <a:gd name="connsiteX1" fmla="*/ 91997 w 1205556"/>
                <a:gd name="connsiteY1" fmla="*/ 3276 h 279501"/>
                <a:gd name="connsiteX2" fmla="*/ 1205556 w 1205556"/>
                <a:gd name="connsiteY2" fmla="*/ 43289 h 279501"/>
                <a:gd name="connsiteX0" fmla="*/ 0 w 1161184"/>
                <a:gd name="connsiteY0" fmla="*/ 236212 h 379588"/>
                <a:gd name="connsiteX1" fmla="*/ 964358 w 1161184"/>
                <a:gd name="connsiteY1" fmla="*/ 375495 h 379588"/>
                <a:gd name="connsiteX2" fmla="*/ 1161184 w 1161184"/>
                <a:gd name="connsiteY2" fmla="*/ 0 h 379588"/>
                <a:gd name="connsiteX0" fmla="*/ 32478 w 202658"/>
                <a:gd name="connsiteY0" fmla="*/ 710407 h 710407"/>
                <a:gd name="connsiteX1" fmla="*/ 5832 w 202658"/>
                <a:gd name="connsiteY1" fmla="*/ 375495 h 710407"/>
                <a:gd name="connsiteX2" fmla="*/ 202658 w 20265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201781"/>
                <a:gd name="connsiteY0" fmla="*/ 710407 h 710407"/>
                <a:gd name="connsiteX1" fmla="*/ 195246 w 201781"/>
                <a:gd name="connsiteY1" fmla="*/ 428671 h 710407"/>
                <a:gd name="connsiteX2" fmla="*/ 170180 w 201781"/>
                <a:gd name="connsiteY2" fmla="*/ 0 h 710407"/>
                <a:gd name="connsiteX0" fmla="*/ 0 w 197677"/>
                <a:gd name="connsiteY0" fmla="*/ 710407 h 710407"/>
                <a:gd name="connsiteX1" fmla="*/ 195246 w 197677"/>
                <a:gd name="connsiteY1" fmla="*/ 428671 h 710407"/>
                <a:gd name="connsiteX2" fmla="*/ 170180 w 197677"/>
                <a:gd name="connsiteY2" fmla="*/ 0 h 710407"/>
                <a:gd name="connsiteX0" fmla="*/ 0 w 267364"/>
                <a:gd name="connsiteY0" fmla="*/ 710407 h 710407"/>
                <a:gd name="connsiteX1" fmla="*/ 266156 w 267364"/>
                <a:gd name="connsiteY1" fmla="*/ 438555 h 710407"/>
                <a:gd name="connsiteX2" fmla="*/ 170180 w 267364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32443"/>
                <a:gd name="connsiteY0" fmla="*/ 710407 h 710407"/>
                <a:gd name="connsiteX1" fmla="*/ 232361 w 232443"/>
                <a:gd name="connsiteY1" fmla="*/ 460713 h 710407"/>
                <a:gd name="connsiteX2" fmla="*/ 170180 w 232443"/>
                <a:gd name="connsiteY2" fmla="*/ 0 h 710407"/>
                <a:gd name="connsiteX0" fmla="*/ 0 w 233205"/>
                <a:gd name="connsiteY0" fmla="*/ 400010 h 400010"/>
                <a:gd name="connsiteX1" fmla="*/ 232361 w 233205"/>
                <a:gd name="connsiteY1" fmla="*/ 150316 h 400010"/>
                <a:gd name="connsiteX2" fmla="*/ 87698 w 233205"/>
                <a:gd name="connsiteY2" fmla="*/ 0 h 400010"/>
                <a:gd name="connsiteX0" fmla="*/ 0 w 221105"/>
                <a:gd name="connsiteY0" fmla="*/ 400010 h 400010"/>
                <a:gd name="connsiteX1" fmla="*/ 220203 w 221105"/>
                <a:gd name="connsiteY1" fmla="*/ 175077 h 400010"/>
                <a:gd name="connsiteX2" fmla="*/ 87698 w 221105"/>
                <a:gd name="connsiteY2" fmla="*/ 0 h 400010"/>
                <a:gd name="connsiteX0" fmla="*/ 0 w 87698"/>
                <a:gd name="connsiteY0" fmla="*/ 400010 h 400010"/>
                <a:gd name="connsiteX1" fmla="*/ 87698 w 87698"/>
                <a:gd name="connsiteY1" fmla="*/ 0 h 400010"/>
                <a:gd name="connsiteX0" fmla="*/ 0 w 159344"/>
                <a:gd name="connsiteY0" fmla="*/ 400010 h 400010"/>
                <a:gd name="connsiteX1" fmla="*/ 87698 w 159344"/>
                <a:gd name="connsiteY1" fmla="*/ 0 h 400010"/>
                <a:gd name="connsiteX0" fmla="*/ 0 w 257471"/>
                <a:gd name="connsiteY0" fmla="*/ 400010 h 400010"/>
                <a:gd name="connsiteX1" fmla="*/ 87698 w 257471"/>
                <a:gd name="connsiteY1" fmla="*/ 0 h 40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471" h="400010">
                  <a:moveTo>
                    <a:pt x="0" y="400010"/>
                  </a:moveTo>
                  <a:cubicBezTo>
                    <a:pt x="316681" y="222385"/>
                    <a:pt x="335632" y="195434"/>
                    <a:pt x="87698" y="0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3" name="Полилиния 272"/>
            <p:cNvSpPr/>
            <p:nvPr/>
          </p:nvSpPr>
          <p:spPr>
            <a:xfrm rot="4627061">
              <a:off x="1409189" y="4381123"/>
              <a:ext cx="119931" cy="400010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372 w 1205556"/>
                <a:gd name="connsiteY0" fmla="*/ 279501 h 279501"/>
                <a:gd name="connsiteX1" fmla="*/ 91997 w 1205556"/>
                <a:gd name="connsiteY1" fmla="*/ 3276 h 279501"/>
                <a:gd name="connsiteX2" fmla="*/ 1205556 w 1205556"/>
                <a:gd name="connsiteY2" fmla="*/ 43289 h 279501"/>
                <a:gd name="connsiteX0" fmla="*/ 0 w 1161184"/>
                <a:gd name="connsiteY0" fmla="*/ 236212 h 379588"/>
                <a:gd name="connsiteX1" fmla="*/ 964358 w 1161184"/>
                <a:gd name="connsiteY1" fmla="*/ 375495 h 379588"/>
                <a:gd name="connsiteX2" fmla="*/ 1161184 w 1161184"/>
                <a:gd name="connsiteY2" fmla="*/ 0 h 379588"/>
                <a:gd name="connsiteX0" fmla="*/ 32478 w 202658"/>
                <a:gd name="connsiteY0" fmla="*/ 710407 h 710407"/>
                <a:gd name="connsiteX1" fmla="*/ 5832 w 202658"/>
                <a:gd name="connsiteY1" fmla="*/ 375495 h 710407"/>
                <a:gd name="connsiteX2" fmla="*/ 202658 w 20265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201781"/>
                <a:gd name="connsiteY0" fmla="*/ 710407 h 710407"/>
                <a:gd name="connsiteX1" fmla="*/ 195246 w 201781"/>
                <a:gd name="connsiteY1" fmla="*/ 428671 h 710407"/>
                <a:gd name="connsiteX2" fmla="*/ 170180 w 201781"/>
                <a:gd name="connsiteY2" fmla="*/ 0 h 710407"/>
                <a:gd name="connsiteX0" fmla="*/ 0 w 197677"/>
                <a:gd name="connsiteY0" fmla="*/ 710407 h 710407"/>
                <a:gd name="connsiteX1" fmla="*/ 195246 w 197677"/>
                <a:gd name="connsiteY1" fmla="*/ 428671 h 710407"/>
                <a:gd name="connsiteX2" fmla="*/ 170180 w 197677"/>
                <a:gd name="connsiteY2" fmla="*/ 0 h 710407"/>
                <a:gd name="connsiteX0" fmla="*/ 0 w 267364"/>
                <a:gd name="connsiteY0" fmla="*/ 710407 h 710407"/>
                <a:gd name="connsiteX1" fmla="*/ 266156 w 267364"/>
                <a:gd name="connsiteY1" fmla="*/ 438555 h 710407"/>
                <a:gd name="connsiteX2" fmla="*/ 170180 w 267364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32443"/>
                <a:gd name="connsiteY0" fmla="*/ 710407 h 710407"/>
                <a:gd name="connsiteX1" fmla="*/ 232361 w 232443"/>
                <a:gd name="connsiteY1" fmla="*/ 460713 h 710407"/>
                <a:gd name="connsiteX2" fmla="*/ 170180 w 232443"/>
                <a:gd name="connsiteY2" fmla="*/ 0 h 710407"/>
                <a:gd name="connsiteX0" fmla="*/ 0 w 233205"/>
                <a:gd name="connsiteY0" fmla="*/ 400010 h 400010"/>
                <a:gd name="connsiteX1" fmla="*/ 232361 w 233205"/>
                <a:gd name="connsiteY1" fmla="*/ 150316 h 400010"/>
                <a:gd name="connsiteX2" fmla="*/ 87698 w 233205"/>
                <a:gd name="connsiteY2" fmla="*/ 0 h 400010"/>
                <a:gd name="connsiteX0" fmla="*/ 0 w 221105"/>
                <a:gd name="connsiteY0" fmla="*/ 400010 h 400010"/>
                <a:gd name="connsiteX1" fmla="*/ 220203 w 221105"/>
                <a:gd name="connsiteY1" fmla="*/ 175077 h 400010"/>
                <a:gd name="connsiteX2" fmla="*/ 87698 w 221105"/>
                <a:gd name="connsiteY2" fmla="*/ 0 h 400010"/>
                <a:gd name="connsiteX0" fmla="*/ 0 w 87698"/>
                <a:gd name="connsiteY0" fmla="*/ 400010 h 400010"/>
                <a:gd name="connsiteX1" fmla="*/ 87698 w 87698"/>
                <a:gd name="connsiteY1" fmla="*/ 0 h 400010"/>
                <a:gd name="connsiteX0" fmla="*/ 0 w 159344"/>
                <a:gd name="connsiteY0" fmla="*/ 400010 h 400010"/>
                <a:gd name="connsiteX1" fmla="*/ 87698 w 159344"/>
                <a:gd name="connsiteY1" fmla="*/ 0 h 400010"/>
                <a:gd name="connsiteX0" fmla="*/ 0 w 257471"/>
                <a:gd name="connsiteY0" fmla="*/ 400010 h 400010"/>
                <a:gd name="connsiteX1" fmla="*/ 87698 w 257471"/>
                <a:gd name="connsiteY1" fmla="*/ 0 h 40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471" h="400010">
                  <a:moveTo>
                    <a:pt x="0" y="400010"/>
                  </a:moveTo>
                  <a:cubicBezTo>
                    <a:pt x="316681" y="222385"/>
                    <a:pt x="335632" y="195434"/>
                    <a:pt x="87698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28" name="Группа 1027"/>
          <p:cNvGrpSpPr/>
          <p:nvPr/>
        </p:nvGrpSpPr>
        <p:grpSpPr>
          <a:xfrm>
            <a:off x="276066" y="1567645"/>
            <a:ext cx="309265" cy="542536"/>
            <a:chOff x="227176" y="1622668"/>
            <a:chExt cx="163209" cy="415683"/>
          </a:xfrm>
        </p:grpSpPr>
        <p:sp>
          <p:nvSpPr>
            <p:cNvPr id="276" name="Полилиния 275"/>
            <p:cNvSpPr/>
            <p:nvPr/>
          </p:nvSpPr>
          <p:spPr>
            <a:xfrm rot="20540542">
              <a:off x="227176" y="1622669"/>
              <a:ext cx="163209" cy="415682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372 w 1205556"/>
                <a:gd name="connsiteY0" fmla="*/ 279501 h 279501"/>
                <a:gd name="connsiteX1" fmla="*/ 91997 w 1205556"/>
                <a:gd name="connsiteY1" fmla="*/ 3276 h 279501"/>
                <a:gd name="connsiteX2" fmla="*/ 1205556 w 1205556"/>
                <a:gd name="connsiteY2" fmla="*/ 43289 h 279501"/>
                <a:gd name="connsiteX0" fmla="*/ 0 w 1161184"/>
                <a:gd name="connsiteY0" fmla="*/ 236212 h 379588"/>
                <a:gd name="connsiteX1" fmla="*/ 964358 w 1161184"/>
                <a:gd name="connsiteY1" fmla="*/ 375495 h 379588"/>
                <a:gd name="connsiteX2" fmla="*/ 1161184 w 1161184"/>
                <a:gd name="connsiteY2" fmla="*/ 0 h 379588"/>
                <a:gd name="connsiteX0" fmla="*/ 32478 w 202658"/>
                <a:gd name="connsiteY0" fmla="*/ 710407 h 710407"/>
                <a:gd name="connsiteX1" fmla="*/ 5832 w 202658"/>
                <a:gd name="connsiteY1" fmla="*/ 375495 h 710407"/>
                <a:gd name="connsiteX2" fmla="*/ 202658 w 20265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201781"/>
                <a:gd name="connsiteY0" fmla="*/ 710407 h 710407"/>
                <a:gd name="connsiteX1" fmla="*/ 195246 w 201781"/>
                <a:gd name="connsiteY1" fmla="*/ 428671 h 710407"/>
                <a:gd name="connsiteX2" fmla="*/ 170180 w 201781"/>
                <a:gd name="connsiteY2" fmla="*/ 0 h 710407"/>
                <a:gd name="connsiteX0" fmla="*/ 0 w 197677"/>
                <a:gd name="connsiteY0" fmla="*/ 710407 h 710407"/>
                <a:gd name="connsiteX1" fmla="*/ 195246 w 197677"/>
                <a:gd name="connsiteY1" fmla="*/ 428671 h 710407"/>
                <a:gd name="connsiteX2" fmla="*/ 170180 w 197677"/>
                <a:gd name="connsiteY2" fmla="*/ 0 h 710407"/>
                <a:gd name="connsiteX0" fmla="*/ 0 w 267364"/>
                <a:gd name="connsiteY0" fmla="*/ 710407 h 710407"/>
                <a:gd name="connsiteX1" fmla="*/ 266156 w 267364"/>
                <a:gd name="connsiteY1" fmla="*/ 438555 h 710407"/>
                <a:gd name="connsiteX2" fmla="*/ 170180 w 267364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32443"/>
                <a:gd name="connsiteY0" fmla="*/ 710407 h 710407"/>
                <a:gd name="connsiteX1" fmla="*/ 232361 w 232443"/>
                <a:gd name="connsiteY1" fmla="*/ 460713 h 710407"/>
                <a:gd name="connsiteX2" fmla="*/ 170180 w 232443"/>
                <a:gd name="connsiteY2" fmla="*/ 0 h 710407"/>
                <a:gd name="connsiteX0" fmla="*/ 0 w 233205"/>
                <a:gd name="connsiteY0" fmla="*/ 400010 h 400010"/>
                <a:gd name="connsiteX1" fmla="*/ 232361 w 233205"/>
                <a:gd name="connsiteY1" fmla="*/ 150316 h 400010"/>
                <a:gd name="connsiteX2" fmla="*/ 87698 w 233205"/>
                <a:gd name="connsiteY2" fmla="*/ 0 h 400010"/>
                <a:gd name="connsiteX0" fmla="*/ 0 w 221105"/>
                <a:gd name="connsiteY0" fmla="*/ 400010 h 400010"/>
                <a:gd name="connsiteX1" fmla="*/ 220203 w 221105"/>
                <a:gd name="connsiteY1" fmla="*/ 175077 h 400010"/>
                <a:gd name="connsiteX2" fmla="*/ 87698 w 221105"/>
                <a:gd name="connsiteY2" fmla="*/ 0 h 400010"/>
                <a:gd name="connsiteX0" fmla="*/ 0 w 87698"/>
                <a:gd name="connsiteY0" fmla="*/ 400010 h 400010"/>
                <a:gd name="connsiteX1" fmla="*/ 87698 w 87698"/>
                <a:gd name="connsiteY1" fmla="*/ 0 h 400010"/>
                <a:gd name="connsiteX0" fmla="*/ 0 w 159344"/>
                <a:gd name="connsiteY0" fmla="*/ 400010 h 400010"/>
                <a:gd name="connsiteX1" fmla="*/ 87698 w 159344"/>
                <a:gd name="connsiteY1" fmla="*/ 0 h 400010"/>
                <a:gd name="connsiteX0" fmla="*/ 0 w 257471"/>
                <a:gd name="connsiteY0" fmla="*/ 400010 h 400010"/>
                <a:gd name="connsiteX1" fmla="*/ 87698 w 257471"/>
                <a:gd name="connsiteY1" fmla="*/ 0 h 400010"/>
                <a:gd name="connsiteX0" fmla="*/ 0 w 313100"/>
                <a:gd name="connsiteY0" fmla="*/ 400010 h 400010"/>
                <a:gd name="connsiteX1" fmla="*/ 87698 w 313100"/>
                <a:gd name="connsiteY1" fmla="*/ 0 h 400010"/>
                <a:gd name="connsiteX0" fmla="*/ 102904 w 190602"/>
                <a:gd name="connsiteY0" fmla="*/ 400010 h 400010"/>
                <a:gd name="connsiteX1" fmla="*/ 190602 w 190602"/>
                <a:gd name="connsiteY1" fmla="*/ 0 h 400010"/>
                <a:gd name="connsiteX0" fmla="*/ 296091 w 383789"/>
                <a:gd name="connsiteY0" fmla="*/ 400010 h 400010"/>
                <a:gd name="connsiteX1" fmla="*/ 383789 w 383789"/>
                <a:gd name="connsiteY1" fmla="*/ 0 h 400010"/>
                <a:gd name="connsiteX0" fmla="*/ 230162 w 317860"/>
                <a:gd name="connsiteY0" fmla="*/ 400010 h 400010"/>
                <a:gd name="connsiteX1" fmla="*/ 317860 w 317860"/>
                <a:gd name="connsiteY1" fmla="*/ 0 h 400010"/>
                <a:gd name="connsiteX0" fmla="*/ 189258 w 276956"/>
                <a:gd name="connsiteY0" fmla="*/ 400010 h 400010"/>
                <a:gd name="connsiteX1" fmla="*/ 276956 w 276956"/>
                <a:gd name="connsiteY1" fmla="*/ 0 h 400010"/>
                <a:gd name="connsiteX0" fmla="*/ 144200 w 328446"/>
                <a:gd name="connsiteY0" fmla="*/ 415682 h 415682"/>
                <a:gd name="connsiteX1" fmla="*/ 328445 w 328446"/>
                <a:gd name="connsiteY1" fmla="*/ 0 h 415682"/>
                <a:gd name="connsiteX0" fmla="*/ 166136 w 350382"/>
                <a:gd name="connsiteY0" fmla="*/ 415682 h 415682"/>
                <a:gd name="connsiteX1" fmla="*/ 350381 w 350382"/>
                <a:gd name="connsiteY1" fmla="*/ 0 h 415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0382" h="415682">
                  <a:moveTo>
                    <a:pt x="166136" y="415682"/>
                  </a:moveTo>
                  <a:cubicBezTo>
                    <a:pt x="-35325" y="211209"/>
                    <a:pt x="-134150" y="81828"/>
                    <a:pt x="350381" y="0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7" name="Полилиния 276"/>
            <p:cNvSpPr/>
            <p:nvPr/>
          </p:nvSpPr>
          <p:spPr>
            <a:xfrm rot="20540542">
              <a:off x="227176" y="1622668"/>
              <a:ext cx="163209" cy="415682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372 w 1205556"/>
                <a:gd name="connsiteY0" fmla="*/ 279501 h 279501"/>
                <a:gd name="connsiteX1" fmla="*/ 91997 w 1205556"/>
                <a:gd name="connsiteY1" fmla="*/ 3276 h 279501"/>
                <a:gd name="connsiteX2" fmla="*/ 1205556 w 1205556"/>
                <a:gd name="connsiteY2" fmla="*/ 43289 h 279501"/>
                <a:gd name="connsiteX0" fmla="*/ 0 w 1161184"/>
                <a:gd name="connsiteY0" fmla="*/ 236212 h 379588"/>
                <a:gd name="connsiteX1" fmla="*/ 964358 w 1161184"/>
                <a:gd name="connsiteY1" fmla="*/ 375495 h 379588"/>
                <a:gd name="connsiteX2" fmla="*/ 1161184 w 1161184"/>
                <a:gd name="connsiteY2" fmla="*/ 0 h 379588"/>
                <a:gd name="connsiteX0" fmla="*/ 32478 w 202658"/>
                <a:gd name="connsiteY0" fmla="*/ 710407 h 710407"/>
                <a:gd name="connsiteX1" fmla="*/ 5832 w 202658"/>
                <a:gd name="connsiteY1" fmla="*/ 375495 h 710407"/>
                <a:gd name="connsiteX2" fmla="*/ 202658 w 20265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201781"/>
                <a:gd name="connsiteY0" fmla="*/ 710407 h 710407"/>
                <a:gd name="connsiteX1" fmla="*/ 195246 w 201781"/>
                <a:gd name="connsiteY1" fmla="*/ 428671 h 710407"/>
                <a:gd name="connsiteX2" fmla="*/ 170180 w 201781"/>
                <a:gd name="connsiteY2" fmla="*/ 0 h 710407"/>
                <a:gd name="connsiteX0" fmla="*/ 0 w 197677"/>
                <a:gd name="connsiteY0" fmla="*/ 710407 h 710407"/>
                <a:gd name="connsiteX1" fmla="*/ 195246 w 197677"/>
                <a:gd name="connsiteY1" fmla="*/ 428671 h 710407"/>
                <a:gd name="connsiteX2" fmla="*/ 170180 w 197677"/>
                <a:gd name="connsiteY2" fmla="*/ 0 h 710407"/>
                <a:gd name="connsiteX0" fmla="*/ 0 w 267364"/>
                <a:gd name="connsiteY0" fmla="*/ 710407 h 710407"/>
                <a:gd name="connsiteX1" fmla="*/ 266156 w 267364"/>
                <a:gd name="connsiteY1" fmla="*/ 438555 h 710407"/>
                <a:gd name="connsiteX2" fmla="*/ 170180 w 267364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32443"/>
                <a:gd name="connsiteY0" fmla="*/ 710407 h 710407"/>
                <a:gd name="connsiteX1" fmla="*/ 232361 w 232443"/>
                <a:gd name="connsiteY1" fmla="*/ 460713 h 710407"/>
                <a:gd name="connsiteX2" fmla="*/ 170180 w 232443"/>
                <a:gd name="connsiteY2" fmla="*/ 0 h 710407"/>
                <a:gd name="connsiteX0" fmla="*/ 0 w 233205"/>
                <a:gd name="connsiteY0" fmla="*/ 400010 h 400010"/>
                <a:gd name="connsiteX1" fmla="*/ 232361 w 233205"/>
                <a:gd name="connsiteY1" fmla="*/ 150316 h 400010"/>
                <a:gd name="connsiteX2" fmla="*/ 87698 w 233205"/>
                <a:gd name="connsiteY2" fmla="*/ 0 h 400010"/>
                <a:gd name="connsiteX0" fmla="*/ 0 w 221105"/>
                <a:gd name="connsiteY0" fmla="*/ 400010 h 400010"/>
                <a:gd name="connsiteX1" fmla="*/ 220203 w 221105"/>
                <a:gd name="connsiteY1" fmla="*/ 175077 h 400010"/>
                <a:gd name="connsiteX2" fmla="*/ 87698 w 221105"/>
                <a:gd name="connsiteY2" fmla="*/ 0 h 400010"/>
                <a:gd name="connsiteX0" fmla="*/ 0 w 87698"/>
                <a:gd name="connsiteY0" fmla="*/ 400010 h 400010"/>
                <a:gd name="connsiteX1" fmla="*/ 87698 w 87698"/>
                <a:gd name="connsiteY1" fmla="*/ 0 h 400010"/>
                <a:gd name="connsiteX0" fmla="*/ 0 w 159344"/>
                <a:gd name="connsiteY0" fmla="*/ 400010 h 400010"/>
                <a:gd name="connsiteX1" fmla="*/ 87698 w 159344"/>
                <a:gd name="connsiteY1" fmla="*/ 0 h 400010"/>
                <a:gd name="connsiteX0" fmla="*/ 0 w 257471"/>
                <a:gd name="connsiteY0" fmla="*/ 400010 h 400010"/>
                <a:gd name="connsiteX1" fmla="*/ 87698 w 257471"/>
                <a:gd name="connsiteY1" fmla="*/ 0 h 400010"/>
                <a:gd name="connsiteX0" fmla="*/ 0 w 313100"/>
                <a:gd name="connsiteY0" fmla="*/ 400010 h 400010"/>
                <a:gd name="connsiteX1" fmla="*/ 87698 w 313100"/>
                <a:gd name="connsiteY1" fmla="*/ 0 h 400010"/>
                <a:gd name="connsiteX0" fmla="*/ 102904 w 190602"/>
                <a:gd name="connsiteY0" fmla="*/ 400010 h 400010"/>
                <a:gd name="connsiteX1" fmla="*/ 190602 w 190602"/>
                <a:gd name="connsiteY1" fmla="*/ 0 h 400010"/>
                <a:gd name="connsiteX0" fmla="*/ 296091 w 383789"/>
                <a:gd name="connsiteY0" fmla="*/ 400010 h 400010"/>
                <a:gd name="connsiteX1" fmla="*/ 383789 w 383789"/>
                <a:gd name="connsiteY1" fmla="*/ 0 h 400010"/>
                <a:gd name="connsiteX0" fmla="*/ 230162 w 317860"/>
                <a:gd name="connsiteY0" fmla="*/ 400010 h 400010"/>
                <a:gd name="connsiteX1" fmla="*/ 317860 w 317860"/>
                <a:gd name="connsiteY1" fmla="*/ 0 h 400010"/>
                <a:gd name="connsiteX0" fmla="*/ 189258 w 276956"/>
                <a:gd name="connsiteY0" fmla="*/ 400010 h 400010"/>
                <a:gd name="connsiteX1" fmla="*/ 276956 w 276956"/>
                <a:gd name="connsiteY1" fmla="*/ 0 h 400010"/>
                <a:gd name="connsiteX0" fmla="*/ 144200 w 328446"/>
                <a:gd name="connsiteY0" fmla="*/ 415682 h 415682"/>
                <a:gd name="connsiteX1" fmla="*/ 328445 w 328446"/>
                <a:gd name="connsiteY1" fmla="*/ 0 h 415682"/>
                <a:gd name="connsiteX0" fmla="*/ 166136 w 350382"/>
                <a:gd name="connsiteY0" fmla="*/ 415682 h 415682"/>
                <a:gd name="connsiteX1" fmla="*/ 350381 w 350382"/>
                <a:gd name="connsiteY1" fmla="*/ 0 h 415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0382" h="415682">
                  <a:moveTo>
                    <a:pt x="166136" y="415682"/>
                  </a:moveTo>
                  <a:cubicBezTo>
                    <a:pt x="-35325" y="211209"/>
                    <a:pt x="-134150" y="81828"/>
                    <a:pt x="350381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27" name="Группа 1026"/>
          <p:cNvGrpSpPr/>
          <p:nvPr/>
        </p:nvGrpSpPr>
        <p:grpSpPr>
          <a:xfrm>
            <a:off x="2116769" y="2305385"/>
            <a:ext cx="288400" cy="523539"/>
            <a:chOff x="2252463" y="2305386"/>
            <a:chExt cx="152705" cy="403456"/>
          </a:xfrm>
        </p:grpSpPr>
        <p:sp>
          <p:nvSpPr>
            <p:cNvPr id="274" name="Полилиния 273"/>
            <p:cNvSpPr/>
            <p:nvPr/>
          </p:nvSpPr>
          <p:spPr>
            <a:xfrm rot="20540542">
              <a:off x="2252463" y="2305386"/>
              <a:ext cx="145843" cy="400010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372 w 1205556"/>
                <a:gd name="connsiteY0" fmla="*/ 279501 h 279501"/>
                <a:gd name="connsiteX1" fmla="*/ 91997 w 1205556"/>
                <a:gd name="connsiteY1" fmla="*/ 3276 h 279501"/>
                <a:gd name="connsiteX2" fmla="*/ 1205556 w 1205556"/>
                <a:gd name="connsiteY2" fmla="*/ 43289 h 279501"/>
                <a:gd name="connsiteX0" fmla="*/ 0 w 1161184"/>
                <a:gd name="connsiteY0" fmla="*/ 236212 h 379588"/>
                <a:gd name="connsiteX1" fmla="*/ 964358 w 1161184"/>
                <a:gd name="connsiteY1" fmla="*/ 375495 h 379588"/>
                <a:gd name="connsiteX2" fmla="*/ 1161184 w 1161184"/>
                <a:gd name="connsiteY2" fmla="*/ 0 h 379588"/>
                <a:gd name="connsiteX0" fmla="*/ 32478 w 202658"/>
                <a:gd name="connsiteY0" fmla="*/ 710407 h 710407"/>
                <a:gd name="connsiteX1" fmla="*/ 5832 w 202658"/>
                <a:gd name="connsiteY1" fmla="*/ 375495 h 710407"/>
                <a:gd name="connsiteX2" fmla="*/ 202658 w 20265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201781"/>
                <a:gd name="connsiteY0" fmla="*/ 710407 h 710407"/>
                <a:gd name="connsiteX1" fmla="*/ 195246 w 201781"/>
                <a:gd name="connsiteY1" fmla="*/ 428671 h 710407"/>
                <a:gd name="connsiteX2" fmla="*/ 170180 w 201781"/>
                <a:gd name="connsiteY2" fmla="*/ 0 h 710407"/>
                <a:gd name="connsiteX0" fmla="*/ 0 w 197677"/>
                <a:gd name="connsiteY0" fmla="*/ 710407 h 710407"/>
                <a:gd name="connsiteX1" fmla="*/ 195246 w 197677"/>
                <a:gd name="connsiteY1" fmla="*/ 428671 h 710407"/>
                <a:gd name="connsiteX2" fmla="*/ 170180 w 197677"/>
                <a:gd name="connsiteY2" fmla="*/ 0 h 710407"/>
                <a:gd name="connsiteX0" fmla="*/ 0 w 267364"/>
                <a:gd name="connsiteY0" fmla="*/ 710407 h 710407"/>
                <a:gd name="connsiteX1" fmla="*/ 266156 w 267364"/>
                <a:gd name="connsiteY1" fmla="*/ 438555 h 710407"/>
                <a:gd name="connsiteX2" fmla="*/ 170180 w 267364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32443"/>
                <a:gd name="connsiteY0" fmla="*/ 710407 h 710407"/>
                <a:gd name="connsiteX1" fmla="*/ 232361 w 232443"/>
                <a:gd name="connsiteY1" fmla="*/ 460713 h 710407"/>
                <a:gd name="connsiteX2" fmla="*/ 170180 w 232443"/>
                <a:gd name="connsiteY2" fmla="*/ 0 h 710407"/>
                <a:gd name="connsiteX0" fmla="*/ 0 w 233205"/>
                <a:gd name="connsiteY0" fmla="*/ 400010 h 400010"/>
                <a:gd name="connsiteX1" fmla="*/ 232361 w 233205"/>
                <a:gd name="connsiteY1" fmla="*/ 150316 h 400010"/>
                <a:gd name="connsiteX2" fmla="*/ 87698 w 233205"/>
                <a:gd name="connsiteY2" fmla="*/ 0 h 400010"/>
                <a:gd name="connsiteX0" fmla="*/ 0 w 221105"/>
                <a:gd name="connsiteY0" fmla="*/ 400010 h 400010"/>
                <a:gd name="connsiteX1" fmla="*/ 220203 w 221105"/>
                <a:gd name="connsiteY1" fmla="*/ 175077 h 400010"/>
                <a:gd name="connsiteX2" fmla="*/ 87698 w 221105"/>
                <a:gd name="connsiteY2" fmla="*/ 0 h 400010"/>
                <a:gd name="connsiteX0" fmla="*/ 0 w 87698"/>
                <a:gd name="connsiteY0" fmla="*/ 400010 h 400010"/>
                <a:gd name="connsiteX1" fmla="*/ 87698 w 87698"/>
                <a:gd name="connsiteY1" fmla="*/ 0 h 400010"/>
                <a:gd name="connsiteX0" fmla="*/ 0 w 159344"/>
                <a:gd name="connsiteY0" fmla="*/ 400010 h 400010"/>
                <a:gd name="connsiteX1" fmla="*/ 87698 w 159344"/>
                <a:gd name="connsiteY1" fmla="*/ 0 h 400010"/>
                <a:gd name="connsiteX0" fmla="*/ 0 w 257471"/>
                <a:gd name="connsiteY0" fmla="*/ 400010 h 400010"/>
                <a:gd name="connsiteX1" fmla="*/ 87698 w 257471"/>
                <a:gd name="connsiteY1" fmla="*/ 0 h 400010"/>
                <a:gd name="connsiteX0" fmla="*/ 0 w 313100"/>
                <a:gd name="connsiteY0" fmla="*/ 400010 h 400010"/>
                <a:gd name="connsiteX1" fmla="*/ 87698 w 313100"/>
                <a:gd name="connsiteY1" fmla="*/ 0 h 40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3100" h="400010">
                  <a:moveTo>
                    <a:pt x="0" y="400010"/>
                  </a:moveTo>
                  <a:cubicBezTo>
                    <a:pt x="316681" y="222385"/>
                    <a:pt x="468974" y="55270"/>
                    <a:pt x="87698" y="0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5" name="Полилиния 274"/>
            <p:cNvSpPr/>
            <p:nvPr/>
          </p:nvSpPr>
          <p:spPr>
            <a:xfrm rot="20540542">
              <a:off x="2259325" y="2308832"/>
              <a:ext cx="145843" cy="400010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372 w 1205556"/>
                <a:gd name="connsiteY0" fmla="*/ 279501 h 279501"/>
                <a:gd name="connsiteX1" fmla="*/ 91997 w 1205556"/>
                <a:gd name="connsiteY1" fmla="*/ 3276 h 279501"/>
                <a:gd name="connsiteX2" fmla="*/ 1205556 w 1205556"/>
                <a:gd name="connsiteY2" fmla="*/ 43289 h 279501"/>
                <a:gd name="connsiteX0" fmla="*/ 0 w 1161184"/>
                <a:gd name="connsiteY0" fmla="*/ 236212 h 379588"/>
                <a:gd name="connsiteX1" fmla="*/ 964358 w 1161184"/>
                <a:gd name="connsiteY1" fmla="*/ 375495 h 379588"/>
                <a:gd name="connsiteX2" fmla="*/ 1161184 w 1161184"/>
                <a:gd name="connsiteY2" fmla="*/ 0 h 379588"/>
                <a:gd name="connsiteX0" fmla="*/ 32478 w 202658"/>
                <a:gd name="connsiteY0" fmla="*/ 710407 h 710407"/>
                <a:gd name="connsiteX1" fmla="*/ 5832 w 202658"/>
                <a:gd name="connsiteY1" fmla="*/ 375495 h 710407"/>
                <a:gd name="connsiteX2" fmla="*/ 202658 w 20265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201781"/>
                <a:gd name="connsiteY0" fmla="*/ 710407 h 710407"/>
                <a:gd name="connsiteX1" fmla="*/ 195246 w 201781"/>
                <a:gd name="connsiteY1" fmla="*/ 428671 h 710407"/>
                <a:gd name="connsiteX2" fmla="*/ 170180 w 201781"/>
                <a:gd name="connsiteY2" fmla="*/ 0 h 710407"/>
                <a:gd name="connsiteX0" fmla="*/ 0 w 197677"/>
                <a:gd name="connsiteY0" fmla="*/ 710407 h 710407"/>
                <a:gd name="connsiteX1" fmla="*/ 195246 w 197677"/>
                <a:gd name="connsiteY1" fmla="*/ 428671 h 710407"/>
                <a:gd name="connsiteX2" fmla="*/ 170180 w 197677"/>
                <a:gd name="connsiteY2" fmla="*/ 0 h 710407"/>
                <a:gd name="connsiteX0" fmla="*/ 0 w 267364"/>
                <a:gd name="connsiteY0" fmla="*/ 710407 h 710407"/>
                <a:gd name="connsiteX1" fmla="*/ 266156 w 267364"/>
                <a:gd name="connsiteY1" fmla="*/ 438555 h 710407"/>
                <a:gd name="connsiteX2" fmla="*/ 170180 w 267364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32443"/>
                <a:gd name="connsiteY0" fmla="*/ 710407 h 710407"/>
                <a:gd name="connsiteX1" fmla="*/ 232361 w 232443"/>
                <a:gd name="connsiteY1" fmla="*/ 460713 h 710407"/>
                <a:gd name="connsiteX2" fmla="*/ 170180 w 232443"/>
                <a:gd name="connsiteY2" fmla="*/ 0 h 710407"/>
                <a:gd name="connsiteX0" fmla="*/ 0 w 233205"/>
                <a:gd name="connsiteY0" fmla="*/ 400010 h 400010"/>
                <a:gd name="connsiteX1" fmla="*/ 232361 w 233205"/>
                <a:gd name="connsiteY1" fmla="*/ 150316 h 400010"/>
                <a:gd name="connsiteX2" fmla="*/ 87698 w 233205"/>
                <a:gd name="connsiteY2" fmla="*/ 0 h 400010"/>
                <a:gd name="connsiteX0" fmla="*/ 0 w 221105"/>
                <a:gd name="connsiteY0" fmla="*/ 400010 h 400010"/>
                <a:gd name="connsiteX1" fmla="*/ 220203 w 221105"/>
                <a:gd name="connsiteY1" fmla="*/ 175077 h 400010"/>
                <a:gd name="connsiteX2" fmla="*/ 87698 w 221105"/>
                <a:gd name="connsiteY2" fmla="*/ 0 h 400010"/>
                <a:gd name="connsiteX0" fmla="*/ 0 w 87698"/>
                <a:gd name="connsiteY0" fmla="*/ 400010 h 400010"/>
                <a:gd name="connsiteX1" fmla="*/ 87698 w 87698"/>
                <a:gd name="connsiteY1" fmla="*/ 0 h 400010"/>
                <a:gd name="connsiteX0" fmla="*/ 0 w 159344"/>
                <a:gd name="connsiteY0" fmla="*/ 400010 h 400010"/>
                <a:gd name="connsiteX1" fmla="*/ 87698 w 159344"/>
                <a:gd name="connsiteY1" fmla="*/ 0 h 400010"/>
                <a:gd name="connsiteX0" fmla="*/ 0 w 257471"/>
                <a:gd name="connsiteY0" fmla="*/ 400010 h 400010"/>
                <a:gd name="connsiteX1" fmla="*/ 87698 w 257471"/>
                <a:gd name="connsiteY1" fmla="*/ 0 h 400010"/>
                <a:gd name="connsiteX0" fmla="*/ 0 w 313100"/>
                <a:gd name="connsiteY0" fmla="*/ 400010 h 400010"/>
                <a:gd name="connsiteX1" fmla="*/ 87698 w 313100"/>
                <a:gd name="connsiteY1" fmla="*/ 0 h 40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3100" h="400010">
                  <a:moveTo>
                    <a:pt x="0" y="400010"/>
                  </a:moveTo>
                  <a:cubicBezTo>
                    <a:pt x="316681" y="222385"/>
                    <a:pt x="468974" y="55270"/>
                    <a:pt x="87698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24" name="Группа 1023"/>
          <p:cNvGrpSpPr/>
          <p:nvPr/>
        </p:nvGrpSpPr>
        <p:grpSpPr>
          <a:xfrm>
            <a:off x="4220773" y="975257"/>
            <a:ext cx="1022414" cy="211839"/>
            <a:chOff x="4381400" y="967534"/>
            <a:chExt cx="839254" cy="125887"/>
          </a:xfrm>
        </p:grpSpPr>
        <p:sp>
          <p:nvSpPr>
            <p:cNvPr id="204" name="Полилиния 203"/>
            <p:cNvSpPr/>
            <p:nvPr/>
          </p:nvSpPr>
          <p:spPr>
            <a:xfrm>
              <a:off x="4381400" y="975257"/>
              <a:ext cx="824865" cy="118164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314325 w 380987"/>
                <a:gd name="connsiteY0" fmla="*/ 563880 h 563880"/>
                <a:gd name="connsiteX1" fmla="*/ 361950 w 380987"/>
                <a:gd name="connsiteY1" fmla="*/ 287655 h 563880"/>
                <a:gd name="connsiteX2" fmla="*/ 0 w 380987"/>
                <a:gd name="connsiteY2" fmla="*/ 0 h 563880"/>
                <a:gd name="connsiteX0" fmla="*/ 314325 w 380987"/>
                <a:gd name="connsiteY0" fmla="*/ 593115 h 593115"/>
                <a:gd name="connsiteX1" fmla="*/ 361950 w 380987"/>
                <a:gd name="connsiteY1" fmla="*/ 316890 h 593115"/>
                <a:gd name="connsiteX2" fmla="*/ 0 w 380987"/>
                <a:gd name="connsiteY2" fmla="*/ 29235 h 593115"/>
                <a:gd name="connsiteX0" fmla="*/ 771525 w 773672"/>
                <a:gd name="connsiteY0" fmla="*/ 177702 h 314838"/>
                <a:gd name="connsiteX1" fmla="*/ 361950 w 773672"/>
                <a:gd name="connsiteY1" fmla="*/ 312957 h 314838"/>
                <a:gd name="connsiteX2" fmla="*/ 0 w 773672"/>
                <a:gd name="connsiteY2" fmla="*/ 25302 h 314838"/>
                <a:gd name="connsiteX0" fmla="*/ 771525 w 774219"/>
                <a:gd name="connsiteY0" fmla="*/ 233265 h 233265"/>
                <a:gd name="connsiteX1" fmla="*/ 430530 w 774219"/>
                <a:gd name="connsiteY1" fmla="*/ 33240 h 233265"/>
                <a:gd name="connsiteX2" fmla="*/ 0 w 774219"/>
                <a:gd name="connsiteY2" fmla="*/ 80865 h 233265"/>
                <a:gd name="connsiteX0" fmla="*/ 855345 w 858183"/>
                <a:gd name="connsiteY0" fmla="*/ 205609 h 205609"/>
                <a:gd name="connsiteX1" fmla="*/ 514350 w 858183"/>
                <a:gd name="connsiteY1" fmla="*/ 5584 h 205609"/>
                <a:gd name="connsiteX2" fmla="*/ 0 w 858183"/>
                <a:gd name="connsiteY2" fmla="*/ 121789 h 205609"/>
                <a:gd name="connsiteX0" fmla="*/ 855345 w 858183"/>
                <a:gd name="connsiteY0" fmla="*/ 211039 h 211039"/>
                <a:gd name="connsiteX1" fmla="*/ 514350 w 858183"/>
                <a:gd name="connsiteY1" fmla="*/ 11014 h 211039"/>
                <a:gd name="connsiteX2" fmla="*/ 0 w 858183"/>
                <a:gd name="connsiteY2" fmla="*/ 127219 h 211039"/>
                <a:gd name="connsiteX0" fmla="*/ 824865 w 828016"/>
                <a:gd name="connsiteY0" fmla="*/ 137382 h 137382"/>
                <a:gd name="connsiteX1" fmla="*/ 514350 w 828016"/>
                <a:gd name="connsiteY1" fmla="*/ 5937 h 137382"/>
                <a:gd name="connsiteX2" fmla="*/ 0 w 828016"/>
                <a:gd name="connsiteY2" fmla="*/ 122142 h 137382"/>
                <a:gd name="connsiteX0" fmla="*/ 824865 w 824865"/>
                <a:gd name="connsiteY0" fmla="*/ 137382 h 137382"/>
                <a:gd name="connsiteX1" fmla="*/ 514350 w 824865"/>
                <a:gd name="connsiteY1" fmla="*/ 5937 h 137382"/>
                <a:gd name="connsiteX2" fmla="*/ 0 w 824865"/>
                <a:gd name="connsiteY2" fmla="*/ 122142 h 137382"/>
                <a:gd name="connsiteX0" fmla="*/ 824865 w 824865"/>
                <a:gd name="connsiteY0" fmla="*/ 118164 h 118164"/>
                <a:gd name="connsiteX1" fmla="*/ 461010 w 824865"/>
                <a:gd name="connsiteY1" fmla="*/ 17199 h 118164"/>
                <a:gd name="connsiteX2" fmla="*/ 0 w 824865"/>
                <a:gd name="connsiteY2" fmla="*/ 102924 h 11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865" h="118164">
                  <a:moveTo>
                    <a:pt x="824865" y="118164"/>
                  </a:moveTo>
                  <a:cubicBezTo>
                    <a:pt x="741521" y="-8519"/>
                    <a:pt x="598488" y="19739"/>
                    <a:pt x="461010" y="17199"/>
                  </a:cubicBezTo>
                  <a:cubicBezTo>
                    <a:pt x="323533" y="14659"/>
                    <a:pt x="150971" y="-54239"/>
                    <a:pt x="0" y="102924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5" name="Полилиния 204"/>
            <p:cNvSpPr/>
            <p:nvPr/>
          </p:nvSpPr>
          <p:spPr>
            <a:xfrm>
              <a:off x="4395789" y="967534"/>
              <a:ext cx="824865" cy="118164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314325 w 380987"/>
                <a:gd name="connsiteY0" fmla="*/ 563880 h 563880"/>
                <a:gd name="connsiteX1" fmla="*/ 361950 w 380987"/>
                <a:gd name="connsiteY1" fmla="*/ 287655 h 563880"/>
                <a:gd name="connsiteX2" fmla="*/ 0 w 380987"/>
                <a:gd name="connsiteY2" fmla="*/ 0 h 563880"/>
                <a:gd name="connsiteX0" fmla="*/ 314325 w 380987"/>
                <a:gd name="connsiteY0" fmla="*/ 593115 h 593115"/>
                <a:gd name="connsiteX1" fmla="*/ 361950 w 380987"/>
                <a:gd name="connsiteY1" fmla="*/ 316890 h 593115"/>
                <a:gd name="connsiteX2" fmla="*/ 0 w 380987"/>
                <a:gd name="connsiteY2" fmla="*/ 29235 h 593115"/>
                <a:gd name="connsiteX0" fmla="*/ 771525 w 773672"/>
                <a:gd name="connsiteY0" fmla="*/ 177702 h 314838"/>
                <a:gd name="connsiteX1" fmla="*/ 361950 w 773672"/>
                <a:gd name="connsiteY1" fmla="*/ 312957 h 314838"/>
                <a:gd name="connsiteX2" fmla="*/ 0 w 773672"/>
                <a:gd name="connsiteY2" fmla="*/ 25302 h 314838"/>
                <a:gd name="connsiteX0" fmla="*/ 771525 w 774219"/>
                <a:gd name="connsiteY0" fmla="*/ 233265 h 233265"/>
                <a:gd name="connsiteX1" fmla="*/ 430530 w 774219"/>
                <a:gd name="connsiteY1" fmla="*/ 33240 h 233265"/>
                <a:gd name="connsiteX2" fmla="*/ 0 w 774219"/>
                <a:gd name="connsiteY2" fmla="*/ 80865 h 233265"/>
                <a:gd name="connsiteX0" fmla="*/ 855345 w 858183"/>
                <a:gd name="connsiteY0" fmla="*/ 205609 h 205609"/>
                <a:gd name="connsiteX1" fmla="*/ 514350 w 858183"/>
                <a:gd name="connsiteY1" fmla="*/ 5584 h 205609"/>
                <a:gd name="connsiteX2" fmla="*/ 0 w 858183"/>
                <a:gd name="connsiteY2" fmla="*/ 121789 h 205609"/>
                <a:gd name="connsiteX0" fmla="*/ 855345 w 858183"/>
                <a:gd name="connsiteY0" fmla="*/ 211039 h 211039"/>
                <a:gd name="connsiteX1" fmla="*/ 514350 w 858183"/>
                <a:gd name="connsiteY1" fmla="*/ 11014 h 211039"/>
                <a:gd name="connsiteX2" fmla="*/ 0 w 858183"/>
                <a:gd name="connsiteY2" fmla="*/ 127219 h 211039"/>
                <a:gd name="connsiteX0" fmla="*/ 824865 w 828016"/>
                <a:gd name="connsiteY0" fmla="*/ 137382 h 137382"/>
                <a:gd name="connsiteX1" fmla="*/ 514350 w 828016"/>
                <a:gd name="connsiteY1" fmla="*/ 5937 h 137382"/>
                <a:gd name="connsiteX2" fmla="*/ 0 w 828016"/>
                <a:gd name="connsiteY2" fmla="*/ 122142 h 137382"/>
                <a:gd name="connsiteX0" fmla="*/ 824865 w 824865"/>
                <a:gd name="connsiteY0" fmla="*/ 137382 h 137382"/>
                <a:gd name="connsiteX1" fmla="*/ 514350 w 824865"/>
                <a:gd name="connsiteY1" fmla="*/ 5937 h 137382"/>
                <a:gd name="connsiteX2" fmla="*/ 0 w 824865"/>
                <a:gd name="connsiteY2" fmla="*/ 122142 h 137382"/>
                <a:gd name="connsiteX0" fmla="*/ 824865 w 824865"/>
                <a:gd name="connsiteY0" fmla="*/ 118164 h 118164"/>
                <a:gd name="connsiteX1" fmla="*/ 461010 w 824865"/>
                <a:gd name="connsiteY1" fmla="*/ 17199 h 118164"/>
                <a:gd name="connsiteX2" fmla="*/ 0 w 824865"/>
                <a:gd name="connsiteY2" fmla="*/ 102924 h 11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865" h="118164">
                  <a:moveTo>
                    <a:pt x="824865" y="118164"/>
                  </a:moveTo>
                  <a:cubicBezTo>
                    <a:pt x="741521" y="-8519"/>
                    <a:pt x="598488" y="19739"/>
                    <a:pt x="461010" y="17199"/>
                  </a:cubicBezTo>
                  <a:cubicBezTo>
                    <a:pt x="323533" y="14659"/>
                    <a:pt x="150971" y="-54239"/>
                    <a:pt x="0" y="102924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6097549" y="1436238"/>
            <a:ext cx="1075601" cy="310264"/>
            <a:chOff x="6257654" y="1456009"/>
            <a:chExt cx="685800" cy="139076"/>
          </a:xfrm>
        </p:grpSpPr>
        <p:sp>
          <p:nvSpPr>
            <p:cNvPr id="208" name="Полилиния 207"/>
            <p:cNvSpPr/>
            <p:nvPr/>
          </p:nvSpPr>
          <p:spPr>
            <a:xfrm rot="15495058">
              <a:off x="6531016" y="1182647"/>
              <a:ext cx="139075" cy="685800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075" h="685800">
                  <a:moveTo>
                    <a:pt x="87863" y="685800"/>
                  </a:moveTo>
                  <a:cubicBezTo>
                    <a:pt x="118819" y="604837"/>
                    <a:pt x="149776" y="523875"/>
                    <a:pt x="135488" y="409575"/>
                  </a:cubicBezTo>
                  <a:cubicBezTo>
                    <a:pt x="121200" y="295275"/>
                    <a:pt x="-18851" y="254122"/>
                    <a:pt x="2138" y="0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9" name="Полилиния 208"/>
            <p:cNvSpPr/>
            <p:nvPr/>
          </p:nvSpPr>
          <p:spPr>
            <a:xfrm rot="15495058">
              <a:off x="6531016" y="1182648"/>
              <a:ext cx="139075" cy="685800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075" h="685800">
                  <a:moveTo>
                    <a:pt x="87863" y="685800"/>
                  </a:moveTo>
                  <a:cubicBezTo>
                    <a:pt x="118819" y="604837"/>
                    <a:pt x="149776" y="523875"/>
                    <a:pt x="135488" y="409575"/>
                  </a:cubicBezTo>
                  <a:cubicBezTo>
                    <a:pt x="121200" y="295275"/>
                    <a:pt x="-18851" y="254122"/>
                    <a:pt x="2138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512686" y="2065910"/>
            <a:ext cx="216803" cy="545635"/>
            <a:chOff x="7512686" y="2065911"/>
            <a:chExt cx="139519" cy="390468"/>
          </a:xfrm>
        </p:grpSpPr>
        <p:sp>
          <p:nvSpPr>
            <p:cNvPr id="214" name="Полилиния 213"/>
            <p:cNvSpPr/>
            <p:nvPr/>
          </p:nvSpPr>
          <p:spPr>
            <a:xfrm rot="10510855">
              <a:off x="7515268" y="2065911"/>
              <a:ext cx="136937" cy="389963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937" h="685800">
                  <a:moveTo>
                    <a:pt x="85725" y="685800"/>
                  </a:moveTo>
                  <a:cubicBezTo>
                    <a:pt x="116681" y="604837"/>
                    <a:pt x="147638" y="523875"/>
                    <a:pt x="133350" y="409575"/>
                  </a:cubicBezTo>
                  <a:cubicBezTo>
                    <a:pt x="119062" y="295275"/>
                    <a:pt x="145965" y="161203"/>
                    <a:pt x="0" y="0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5" name="Полилиния 214"/>
            <p:cNvSpPr/>
            <p:nvPr/>
          </p:nvSpPr>
          <p:spPr>
            <a:xfrm rot="10510855">
              <a:off x="7512686" y="2066416"/>
              <a:ext cx="136937" cy="389963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937" h="685800">
                  <a:moveTo>
                    <a:pt x="85725" y="685800"/>
                  </a:moveTo>
                  <a:cubicBezTo>
                    <a:pt x="116681" y="604837"/>
                    <a:pt x="147638" y="523875"/>
                    <a:pt x="133350" y="409575"/>
                  </a:cubicBezTo>
                  <a:cubicBezTo>
                    <a:pt x="119062" y="295275"/>
                    <a:pt x="145965" y="161203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6740123" y="3515688"/>
            <a:ext cx="712197" cy="129336"/>
            <a:chOff x="6535561" y="3450844"/>
            <a:chExt cx="712197" cy="129336"/>
          </a:xfrm>
        </p:grpSpPr>
        <p:sp>
          <p:nvSpPr>
            <p:cNvPr id="224" name="Полилиния 223"/>
            <p:cNvSpPr/>
            <p:nvPr/>
          </p:nvSpPr>
          <p:spPr>
            <a:xfrm rot="2704815">
              <a:off x="6823065" y="3163340"/>
              <a:ext cx="129336" cy="704343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109422 w 160634"/>
                <a:gd name="connsiteY0" fmla="*/ 685800 h 685800"/>
                <a:gd name="connsiteX1" fmla="*/ 157047 w 160634"/>
                <a:gd name="connsiteY1" fmla="*/ 409575 h 685800"/>
                <a:gd name="connsiteX2" fmla="*/ 23697 w 160634"/>
                <a:gd name="connsiteY2" fmla="*/ 0 h 685800"/>
                <a:gd name="connsiteX0" fmla="*/ 95432 w 145771"/>
                <a:gd name="connsiteY0" fmla="*/ 704343 h 704343"/>
                <a:gd name="connsiteX1" fmla="*/ 143057 w 145771"/>
                <a:gd name="connsiteY1" fmla="*/ 428118 h 704343"/>
                <a:gd name="connsiteX2" fmla="*/ 24835 w 145771"/>
                <a:gd name="connsiteY2" fmla="*/ 0 h 704343"/>
                <a:gd name="connsiteX0" fmla="*/ 95432 w 143580"/>
                <a:gd name="connsiteY0" fmla="*/ 704343 h 704343"/>
                <a:gd name="connsiteX1" fmla="*/ 143057 w 143580"/>
                <a:gd name="connsiteY1" fmla="*/ 428118 h 704343"/>
                <a:gd name="connsiteX2" fmla="*/ 24835 w 143580"/>
                <a:gd name="connsiteY2" fmla="*/ 0 h 704343"/>
                <a:gd name="connsiteX0" fmla="*/ 129336 w 129336"/>
                <a:gd name="connsiteY0" fmla="*/ 704343 h 704343"/>
                <a:gd name="connsiteX1" fmla="*/ 20281 w 129336"/>
                <a:gd name="connsiteY1" fmla="*/ 366038 h 704343"/>
                <a:gd name="connsiteX2" fmla="*/ 58739 w 129336"/>
                <a:gd name="connsiteY2" fmla="*/ 0 h 704343"/>
                <a:gd name="connsiteX0" fmla="*/ 129336 w 129336"/>
                <a:gd name="connsiteY0" fmla="*/ 704343 h 704343"/>
                <a:gd name="connsiteX1" fmla="*/ 20281 w 129336"/>
                <a:gd name="connsiteY1" fmla="*/ 366038 h 704343"/>
                <a:gd name="connsiteX2" fmla="*/ 58739 w 129336"/>
                <a:gd name="connsiteY2" fmla="*/ 0 h 704343"/>
                <a:gd name="connsiteX0" fmla="*/ 129336 w 129336"/>
                <a:gd name="connsiteY0" fmla="*/ 704343 h 704343"/>
                <a:gd name="connsiteX1" fmla="*/ 20281 w 129336"/>
                <a:gd name="connsiteY1" fmla="*/ 366038 h 704343"/>
                <a:gd name="connsiteX2" fmla="*/ 58739 w 129336"/>
                <a:gd name="connsiteY2" fmla="*/ 0 h 70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36" h="704343">
                  <a:moveTo>
                    <a:pt x="129336" y="704343"/>
                  </a:moveTo>
                  <a:cubicBezTo>
                    <a:pt x="7003" y="578131"/>
                    <a:pt x="32047" y="483429"/>
                    <a:pt x="20281" y="366038"/>
                  </a:cubicBezTo>
                  <a:cubicBezTo>
                    <a:pt x="8515" y="248647"/>
                    <a:pt x="-34802" y="148144"/>
                    <a:pt x="58739" y="0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5" name="Полилиния 224"/>
            <p:cNvSpPr/>
            <p:nvPr/>
          </p:nvSpPr>
          <p:spPr>
            <a:xfrm rot="2704815">
              <a:off x="6830919" y="3163340"/>
              <a:ext cx="129336" cy="704343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109422 w 160634"/>
                <a:gd name="connsiteY0" fmla="*/ 685800 h 685800"/>
                <a:gd name="connsiteX1" fmla="*/ 157047 w 160634"/>
                <a:gd name="connsiteY1" fmla="*/ 409575 h 685800"/>
                <a:gd name="connsiteX2" fmla="*/ 23697 w 160634"/>
                <a:gd name="connsiteY2" fmla="*/ 0 h 685800"/>
                <a:gd name="connsiteX0" fmla="*/ 95432 w 145771"/>
                <a:gd name="connsiteY0" fmla="*/ 704343 h 704343"/>
                <a:gd name="connsiteX1" fmla="*/ 143057 w 145771"/>
                <a:gd name="connsiteY1" fmla="*/ 428118 h 704343"/>
                <a:gd name="connsiteX2" fmla="*/ 24835 w 145771"/>
                <a:gd name="connsiteY2" fmla="*/ 0 h 704343"/>
                <a:gd name="connsiteX0" fmla="*/ 95432 w 143580"/>
                <a:gd name="connsiteY0" fmla="*/ 704343 h 704343"/>
                <a:gd name="connsiteX1" fmla="*/ 143057 w 143580"/>
                <a:gd name="connsiteY1" fmla="*/ 428118 h 704343"/>
                <a:gd name="connsiteX2" fmla="*/ 24835 w 143580"/>
                <a:gd name="connsiteY2" fmla="*/ 0 h 704343"/>
                <a:gd name="connsiteX0" fmla="*/ 129336 w 129336"/>
                <a:gd name="connsiteY0" fmla="*/ 704343 h 704343"/>
                <a:gd name="connsiteX1" fmla="*/ 20281 w 129336"/>
                <a:gd name="connsiteY1" fmla="*/ 366038 h 704343"/>
                <a:gd name="connsiteX2" fmla="*/ 58739 w 129336"/>
                <a:gd name="connsiteY2" fmla="*/ 0 h 704343"/>
                <a:gd name="connsiteX0" fmla="*/ 129336 w 129336"/>
                <a:gd name="connsiteY0" fmla="*/ 704343 h 704343"/>
                <a:gd name="connsiteX1" fmla="*/ 20281 w 129336"/>
                <a:gd name="connsiteY1" fmla="*/ 366038 h 704343"/>
                <a:gd name="connsiteX2" fmla="*/ 58739 w 129336"/>
                <a:gd name="connsiteY2" fmla="*/ 0 h 704343"/>
                <a:gd name="connsiteX0" fmla="*/ 129336 w 129336"/>
                <a:gd name="connsiteY0" fmla="*/ 704343 h 704343"/>
                <a:gd name="connsiteX1" fmla="*/ 20281 w 129336"/>
                <a:gd name="connsiteY1" fmla="*/ 366038 h 704343"/>
                <a:gd name="connsiteX2" fmla="*/ 58739 w 129336"/>
                <a:gd name="connsiteY2" fmla="*/ 0 h 70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36" h="704343">
                  <a:moveTo>
                    <a:pt x="129336" y="704343"/>
                  </a:moveTo>
                  <a:cubicBezTo>
                    <a:pt x="7003" y="578131"/>
                    <a:pt x="32047" y="483429"/>
                    <a:pt x="20281" y="366038"/>
                  </a:cubicBezTo>
                  <a:cubicBezTo>
                    <a:pt x="8515" y="248647"/>
                    <a:pt x="-34802" y="148144"/>
                    <a:pt x="58739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6778489" y="5157192"/>
            <a:ext cx="313791" cy="816427"/>
            <a:chOff x="6683227" y="5253986"/>
            <a:chExt cx="313791" cy="816427"/>
          </a:xfrm>
        </p:grpSpPr>
        <p:sp>
          <p:nvSpPr>
            <p:cNvPr id="231" name="Полилиния 230"/>
            <p:cNvSpPr/>
            <p:nvPr/>
          </p:nvSpPr>
          <p:spPr>
            <a:xfrm rot="15495058">
              <a:off x="6424481" y="5512733"/>
              <a:ext cx="816426" cy="298934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9410 w 451876"/>
                <a:gd name="connsiteY0" fmla="*/ 637501 h 637501"/>
                <a:gd name="connsiteX1" fmla="*/ 136752 w 451876"/>
                <a:gd name="connsiteY1" fmla="*/ 409575 h 637501"/>
                <a:gd name="connsiteX2" fmla="*/ 3402 w 451876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62542 w 462542"/>
                <a:gd name="connsiteY0" fmla="*/ 637501 h 637501"/>
                <a:gd name="connsiteX1" fmla="*/ 56382 w 462542"/>
                <a:gd name="connsiteY1" fmla="*/ 422557 h 637501"/>
                <a:gd name="connsiteX2" fmla="*/ 16534 w 462542"/>
                <a:gd name="connsiteY2" fmla="*/ 0 h 637501"/>
                <a:gd name="connsiteX0" fmla="*/ 831335 w 831335"/>
                <a:gd name="connsiteY0" fmla="*/ 380163 h 380163"/>
                <a:gd name="connsiteX1" fmla="*/ 425175 w 831335"/>
                <a:gd name="connsiteY1" fmla="*/ 165219 h 380163"/>
                <a:gd name="connsiteX2" fmla="*/ 1025 w 831335"/>
                <a:gd name="connsiteY2" fmla="*/ 0 h 380163"/>
                <a:gd name="connsiteX0" fmla="*/ 830310 w 830310"/>
                <a:gd name="connsiteY0" fmla="*/ 424516 h 424516"/>
                <a:gd name="connsiteX1" fmla="*/ 424150 w 830310"/>
                <a:gd name="connsiteY1" fmla="*/ 209572 h 424516"/>
                <a:gd name="connsiteX2" fmla="*/ 0 w 830310"/>
                <a:gd name="connsiteY2" fmla="*/ 44353 h 424516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6426" h="298934">
                  <a:moveTo>
                    <a:pt x="816426" y="215711"/>
                  </a:moveTo>
                  <a:cubicBezTo>
                    <a:pt x="588111" y="165140"/>
                    <a:pt x="546337" y="-13103"/>
                    <a:pt x="410266" y="767"/>
                  </a:cubicBezTo>
                  <a:cubicBezTo>
                    <a:pt x="274195" y="14638"/>
                    <a:pt x="15361" y="35260"/>
                    <a:pt x="0" y="298934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2" name="Полилиния 231"/>
            <p:cNvSpPr/>
            <p:nvPr/>
          </p:nvSpPr>
          <p:spPr>
            <a:xfrm rot="15495058">
              <a:off x="6439338" y="5512732"/>
              <a:ext cx="816426" cy="298934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9410 w 451876"/>
                <a:gd name="connsiteY0" fmla="*/ 637501 h 637501"/>
                <a:gd name="connsiteX1" fmla="*/ 136752 w 451876"/>
                <a:gd name="connsiteY1" fmla="*/ 409575 h 637501"/>
                <a:gd name="connsiteX2" fmla="*/ 3402 w 451876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62542 w 462542"/>
                <a:gd name="connsiteY0" fmla="*/ 637501 h 637501"/>
                <a:gd name="connsiteX1" fmla="*/ 56382 w 462542"/>
                <a:gd name="connsiteY1" fmla="*/ 422557 h 637501"/>
                <a:gd name="connsiteX2" fmla="*/ 16534 w 462542"/>
                <a:gd name="connsiteY2" fmla="*/ 0 h 637501"/>
                <a:gd name="connsiteX0" fmla="*/ 831335 w 831335"/>
                <a:gd name="connsiteY0" fmla="*/ 380163 h 380163"/>
                <a:gd name="connsiteX1" fmla="*/ 425175 w 831335"/>
                <a:gd name="connsiteY1" fmla="*/ 165219 h 380163"/>
                <a:gd name="connsiteX2" fmla="*/ 1025 w 831335"/>
                <a:gd name="connsiteY2" fmla="*/ 0 h 380163"/>
                <a:gd name="connsiteX0" fmla="*/ 830310 w 830310"/>
                <a:gd name="connsiteY0" fmla="*/ 424516 h 424516"/>
                <a:gd name="connsiteX1" fmla="*/ 424150 w 830310"/>
                <a:gd name="connsiteY1" fmla="*/ 209572 h 424516"/>
                <a:gd name="connsiteX2" fmla="*/ 0 w 830310"/>
                <a:gd name="connsiteY2" fmla="*/ 44353 h 424516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6426" h="298934">
                  <a:moveTo>
                    <a:pt x="816426" y="215711"/>
                  </a:moveTo>
                  <a:cubicBezTo>
                    <a:pt x="588111" y="165140"/>
                    <a:pt x="546337" y="-13103"/>
                    <a:pt x="410266" y="767"/>
                  </a:cubicBezTo>
                  <a:cubicBezTo>
                    <a:pt x="274195" y="14638"/>
                    <a:pt x="15361" y="35260"/>
                    <a:pt x="0" y="298934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6156176" y="6165304"/>
            <a:ext cx="1100409" cy="211571"/>
            <a:chOff x="6244237" y="6327334"/>
            <a:chExt cx="1100409" cy="211571"/>
          </a:xfrm>
        </p:grpSpPr>
        <p:sp>
          <p:nvSpPr>
            <p:cNvPr id="233" name="Полилиния 232"/>
            <p:cNvSpPr/>
            <p:nvPr/>
          </p:nvSpPr>
          <p:spPr>
            <a:xfrm rot="11144733">
              <a:off x="6244238" y="6327334"/>
              <a:ext cx="1100408" cy="211571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9410 w 451876"/>
                <a:gd name="connsiteY0" fmla="*/ 637501 h 637501"/>
                <a:gd name="connsiteX1" fmla="*/ 136752 w 451876"/>
                <a:gd name="connsiteY1" fmla="*/ 409575 h 637501"/>
                <a:gd name="connsiteX2" fmla="*/ 3402 w 451876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62542 w 462542"/>
                <a:gd name="connsiteY0" fmla="*/ 637501 h 637501"/>
                <a:gd name="connsiteX1" fmla="*/ 56382 w 462542"/>
                <a:gd name="connsiteY1" fmla="*/ 422557 h 637501"/>
                <a:gd name="connsiteX2" fmla="*/ 16534 w 462542"/>
                <a:gd name="connsiteY2" fmla="*/ 0 h 637501"/>
                <a:gd name="connsiteX0" fmla="*/ 831335 w 831335"/>
                <a:gd name="connsiteY0" fmla="*/ 380163 h 380163"/>
                <a:gd name="connsiteX1" fmla="*/ 425175 w 831335"/>
                <a:gd name="connsiteY1" fmla="*/ 165219 h 380163"/>
                <a:gd name="connsiteX2" fmla="*/ 1025 w 831335"/>
                <a:gd name="connsiteY2" fmla="*/ 0 h 380163"/>
                <a:gd name="connsiteX0" fmla="*/ 830310 w 830310"/>
                <a:gd name="connsiteY0" fmla="*/ 424516 h 424516"/>
                <a:gd name="connsiteX1" fmla="*/ 424150 w 830310"/>
                <a:gd name="connsiteY1" fmla="*/ 209572 h 424516"/>
                <a:gd name="connsiteX2" fmla="*/ 0 w 830310"/>
                <a:gd name="connsiteY2" fmla="*/ 44353 h 424516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921754 w 921754"/>
                <a:gd name="connsiteY0" fmla="*/ 215250 h 266524"/>
                <a:gd name="connsiteX1" fmla="*/ 515594 w 921754"/>
                <a:gd name="connsiteY1" fmla="*/ 306 h 266524"/>
                <a:gd name="connsiteX2" fmla="*/ 0 w 921754"/>
                <a:gd name="connsiteY2" fmla="*/ 266524 h 266524"/>
                <a:gd name="connsiteX0" fmla="*/ 921754 w 921754"/>
                <a:gd name="connsiteY0" fmla="*/ 215250 h 266524"/>
                <a:gd name="connsiteX1" fmla="*/ 515594 w 921754"/>
                <a:gd name="connsiteY1" fmla="*/ 306 h 266524"/>
                <a:gd name="connsiteX2" fmla="*/ 0 w 921754"/>
                <a:gd name="connsiteY2" fmla="*/ 266524 h 266524"/>
                <a:gd name="connsiteX0" fmla="*/ 1100408 w 1100408"/>
                <a:gd name="connsiteY0" fmla="*/ 299501 h 299501"/>
                <a:gd name="connsiteX1" fmla="*/ 515594 w 1100408"/>
                <a:gd name="connsiteY1" fmla="*/ 420 h 299501"/>
                <a:gd name="connsiteX2" fmla="*/ 0 w 1100408"/>
                <a:gd name="connsiteY2" fmla="*/ 266638 h 299501"/>
                <a:gd name="connsiteX0" fmla="*/ 1100408 w 1100408"/>
                <a:gd name="connsiteY0" fmla="*/ 299501 h 299501"/>
                <a:gd name="connsiteX1" fmla="*/ 515594 w 1100408"/>
                <a:gd name="connsiteY1" fmla="*/ 420 h 299501"/>
                <a:gd name="connsiteX2" fmla="*/ 0 w 1100408"/>
                <a:gd name="connsiteY2" fmla="*/ 266638 h 299501"/>
                <a:gd name="connsiteX0" fmla="*/ 1100408 w 1100408"/>
                <a:gd name="connsiteY0" fmla="*/ 211571 h 211571"/>
                <a:gd name="connsiteX1" fmla="*/ 576310 w 1100408"/>
                <a:gd name="connsiteY1" fmla="*/ 8494 h 211571"/>
                <a:gd name="connsiteX2" fmla="*/ 0 w 1100408"/>
                <a:gd name="connsiteY2" fmla="*/ 178708 h 21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408" h="211571">
                  <a:moveTo>
                    <a:pt x="1100408" y="211571"/>
                  </a:moveTo>
                  <a:cubicBezTo>
                    <a:pt x="866213" y="187120"/>
                    <a:pt x="759711" y="13971"/>
                    <a:pt x="576310" y="8494"/>
                  </a:cubicBezTo>
                  <a:cubicBezTo>
                    <a:pt x="392909" y="3017"/>
                    <a:pt x="146808" y="-47136"/>
                    <a:pt x="0" y="178708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4" name="Полилиния 233"/>
            <p:cNvSpPr/>
            <p:nvPr/>
          </p:nvSpPr>
          <p:spPr>
            <a:xfrm rot="11144733">
              <a:off x="6244237" y="6327334"/>
              <a:ext cx="1100408" cy="211571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9410 w 451876"/>
                <a:gd name="connsiteY0" fmla="*/ 637501 h 637501"/>
                <a:gd name="connsiteX1" fmla="*/ 136752 w 451876"/>
                <a:gd name="connsiteY1" fmla="*/ 409575 h 637501"/>
                <a:gd name="connsiteX2" fmla="*/ 3402 w 451876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62542 w 462542"/>
                <a:gd name="connsiteY0" fmla="*/ 637501 h 637501"/>
                <a:gd name="connsiteX1" fmla="*/ 56382 w 462542"/>
                <a:gd name="connsiteY1" fmla="*/ 422557 h 637501"/>
                <a:gd name="connsiteX2" fmla="*/ 16534 w 462542"/>
                <a:gd name="connsiteY2" fmla="*/ 0 h 637501"/>
                <a:gd name="connsiteX0" fmla="*/ 831335 w 831335"/>
                <a:gd name="connsiteY0" fmla="*/ 380163 h 380163"/>
                <a:gd name="connsiteX1" fmla="*/ 425175 w 831335"/>
                <a:gd name="connsiteY1" fmla="*/ 165219 h 380163"/>
                <a:gd name="connsiteX2" fmla="*/ 1025 w 831335"/>
                <a:gd name="connsiteY2" fmla="*/ 0 h 380163"/>
                <a:gd name="connsiteX0" fmla="*/ 830310 w 830310"/>
                <a:gd name="connsiteY0" fmla="*/ 424516 h 424516"/>
                <a:gd name="connsiteX1" fmla="*/ 424150 w 830310"/>
                <a:gd name="connsiteY1" fmla="*/ 209572 h 424516"/>
                <a:gd name="connsiteX2" fmla="*/ 0 w 830310"/>
                <a:gd name="connsiteY2" fmla="*/ 44353 h 424516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921754 w 921754"/>
                <a:gd name="connsiteY0" fmla="*/ 215250 h 266524"/>
                <a:gd name="connsiteX1" fmla="*/ 515594 w 921754"/>
                <a:gd name="connsiteY1" fmla="*/ 306 h 266524"/>
                <a:gd name="connsiteX2" fmla="*/ 0 w 921754"/>
                <a:gd name="connsiteY2" fmla="*/ 266524 h 266524"/>
                <a:gd name="connsiteX0" fmla="*/ 921754 w 921754"/>
                <a:gd name="connsiteY0" fmla="*/ 215250 h 266524"/>
                <a:gd name="connsiteX1" fmla="*/ 515594 w 921754"/>
                <a:gd name="connsiteY1" fmla="*/ 306 h 266524"/>
                <a:gd name="connsiteX2" fmla="*/ 0 w 921754"/>
                <a:gd name="connsiteY2" fmla="*/ 266524 h 266524"/>
                <a:gd name="connsiteX0" fmla="*/ 1100408 w 1100408"/>
                <a:gd name="connsiteY0" fmla="*/ 299501 h 299501"/>
                <a:gd name="connsiteX1" fmla="*/ 515594 w 1100408"/>
                <a:gd name="connsiteY1" fmla="*/ 420 h 299501"/>
                <a:gd name="connsiteX2" fmla="*/ 0 w 1100408"/>
                <a:gd name="connsiteY2" fmla="*/ 266638 h 299501"/>
                <a:gd name="connsiteX0" fmla="*/ 1100408 w 1100408"/>
                <a:gd name="connsiteY0" fmla="*/ 299501 h 299501"/>
                <a:gd name="connsiteX1" fmla="*/ 515594 w 1100408"/>
                <a:gd name="connsiteY1" fmla="*/ 420 h 299501"/>
                <a:gd name="connsiteX2" fmla="*/ 0 w 1100408"/>
                <a:gd name="connsiteY2" fmla="*/ 266638 h 299501"/>
                <a:gd name="connsiteX0" fmla="*/ 1100408 w 1100408"/>
                <a:gd name="connsiteY0" fmla="*/ 211571 h 211571"/>
                <a:gd name="connsiteX1" fmla="*/ 576310 w 1100408"/>
                <a:gd name="connsiteY1" fmla="*/ 8494 h 211571"/>
                <a:gd name="connsiteX2" fmla="*/ 0 w 1100408"/>
                <a:gd name="connsiteY2" fmla="*/ 178708 h 21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408" h="211571">
                  <a:moveTo>
                    <a:pt x="1100408" y="211571"/>
                  </a:moveTo>
                  <a:cubicBezTo>
                    <a:pt x="866213" y="187120"/>
                    <a:pt x="759711" y="13971"/>
                    <a:pt x="576310" y="8494"/>
                  </a:cubicBezTo>
                  <a:cubicBezTo>
                    <a:pt x="392909" y="3017"/>
                    <a:pt x="146808" y="-47136"/>
                    <a:pt x="0" y="17870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3995936" y="5281124"/>
            <a:ext cx="719820" cy="236108"/>
            <a:chOff x="4063743" y="5197856"/>
            <a:chExt cx="719820" cy="236108"/>
          </a:xfrm>
        </p:grpSpPr>
        <p:sp>
          <p:nvSpPr>
            <p:cNvPr id="239" name="Полилиния 238"/>
            <p:cNvSpPr/>
            <p:nvPr/>
          </p:nvSpPr>
          <p:spPr>
            <a:xfrm rot="15495058">
              <a:off x="4302725" y="4962539"/>
              <a:ext cx="232443" cy="710407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372 w 1205556"/>
                <a:gd name="connsiteY0" fmla="*/ 279501 h 279501"/>
                <a:gd name="connsiteX1" fmla="*/ 91997 w 1205556"/>
                <a:gd name="connsiteY1" fmla="*/ 3276 h 279501"/>
                <a:gd name="connsiteX2" fmla="*/ 1205556 w 1205556"/>
                <a:gd name="connsiteY2" fmla="*/ 43289 h 279501"/>
                <a:gd name="connsiteX0" fmla="*/ 0 w 1161184"/>
                <a:gd name="connsiteY0" fmla="*/ 236212 h 379588"/>
                <a:gd name="connsiteX1" fmla="*/ 964358 w 1161184"/>
                <a:gd name="connsiteY1" fmla="*/ 375495 h 379588"/>
                <a:gd name="connsiteX2" fmla="*/ 1161184 w 1161184"/>
                <a:gd name="connsiteY2" fmla="*/ 0 h 379588"/>
                <a:gd name="connsiteX0" fmla="*/ 32478 w 202658"/>
                <a:gd name="connsiteY0" fmla="*/ 710407 h 710407"/>
                <a:gd name="connsiteX1" fmla="*/ 5832 w 202658"/>
                <a:gd name="connsiteY1" fmla="*/ 375495 h 710407"/>
                <a:gd name="connsiteX2" fmla="*/ 202658 w 20265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201781"/>
                <a:gd name="connsiteY0" fmla="*/ 710407 h 710407"/>
                <a:gd name="connsiteX1" fmla="*/ 195246 w 201781"/>
                <a:gd name="connsiteY1" fmla="*/ 428671 h 710407"/>
                <a:gd name="connsiteX2" fmla="*/ 170180 w 201781"/>
                <a:gd name="connsiteY2" fmla="*/ 0 h 710407"/>
                <a:gd name="connsiteX0" fmla="*/ 0 w 197677"/>
                <a:gd name="connsiteY0" fmla="*/ 710407 h 710407"/>
                <a:gd name="connsiteX1" fmla="*/ 195246 w 197677"/>
                <a:gd name="connsiteY1" fmla="*/ 428671 h 710407"/>
                <a:gd name="connsiteX2" fmla="*/ 170180 w 197677"/>
                <a:gd name="connsiteY2" fmla="*/ 0 h 710407"/>
                <a:gd name="connsiteX0" fmla="*/ 0 w 267364"/>
                <a:gd name="connsiteY0" fmla="*/ 710407 h 710407"/>
                <a:gd name="connsiteX1" fmla="*/ 266156 w 267364"/>
                <a:gd name="connsiteY1" fmla="*/ 438555 h 710407"/>
                <a:gd name="connsiteX2" fmla="*/ 170180 w 267364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32443"/>
                <a:gd name="connsiteY0" fmla="*/ 710407 h 710407"/>
                <a:gd name="connsiteX1" fmla="*/ 232361 w 232443"/>
                <a:gd name="connsiteY1" fmla="*/ 460713 h 710407"/>
                <a:gd name="connsiteX2" fmla="*/ 170180 w 232443"/>
                <a:gd name="connsiteY2" fmla="*/ 0 h 71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443" h="710407">
                  <a:moveTo>
                    <a:pt x="0" y="710407"/>
                  </a:moveTo>
                  <a:cubicBezTo>
                    <a:pt x="216822" y="684315"/>
                    <a:pt x="229252" y="574637"/>
                    <a:pt x="232361" y="460713"/>
                  </a:cubicBezTo>
                  <a:cubicBezTo>
                    <a:pt x="235470" y="346789"/>
                    <a:pt x="149191" y="254122"/>
                    <a:pt x="170180" y="0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1" name="Полилиния 240"/>
            <p:cNvSpPr/>
            <p:nvPr/>
          </p:nvSpPr>
          <p:spPr>
            <a:xfrm rot="15495058">
              <a:off x="4312138" y="4958874"/>
              <a:ext cx="232443" cy="710407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372 w 1205556"/>
                <a:gd name="connsiteY0" fmla="*/ 279501 h 279501"/>
                <a:gd name="connsiteX1" fmla="*/ 91997 w 1205556"/>
                <a:gd name="connsiteY1" fmla="*/ 3276 h 279501"/>
                <a:gd name="connsiteX2" fmla="*/ 1205556 w 1205556"/>
                <a:gd name="connsiteY2" fmla="*/ 43289 h 279501"/>
                <a:gd name="connsiteX0" fmla="*/ 0 w 1161184"/>
                <a:gd name="connsiteY0" fmla="*/ 236212 h 379588"/>
                <a:gd name="connsiteX1" fmla="*/ 964358 w 1161184"/>
                <a:gd name="connsiteY1" fmla="*/ 375495 h 379588"/>
                <a:gd name="connsiteX2" fmla="*/ 1161184 w 1161184"/>
                <a:gd name="connsiteY2" fmla="*/ 0 h 379588"/>
                <a:gd name="connsiteX0" fmla="*/ 32478 w 202658"/>
                <a:gd name="connsiteY0" fmla="*/ 710407 h 710407"/>
                <a:gd name="connsiteX1" fmla="*/ 5832 w 202658"/>
                <a:gd name="connsiteY1" fmla="*/ 375495 h 710407"/>
                <a:gd name="connsiteX2" fmla="*/ 202658 w 20265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190528"/>
                <a:gd name="connsiteY0" fmla="*/ 710407 h 710407"/>
                <a:gd name="connsiteX1" fmla="*/ 182972 w 190528"/>
                <a:gd name="connsiteY1" fmla="*/ 323966 h 710407"/>
                <a:gd name="connsiteX2" fmla="*/ 170180 w 190528"/>
                <a:gd name="connsiteY2" fmla="*/ 0 h 710407"/>
                <a:gd name="connsiteX0" fmla="*/ 0 w 201781"/>
                <a:gd name="connsiteY0" fmla="*/ 710407 h 710407"/>
                <a:gd name="connsiteX1" fmla="*/ 195246 w 201781"/>
                <a:gd name="connsiteY1" fmla="*/ 428671 h 710407"/>
                <a:gd name="connsiteX2" fmla="*/ 170180 w 201781"/>
                <a:gd name="connsiteY2" fmla="*/ 0 h 710407"/>
                <a:gd name="connsiteX0" fmla="*/ 0 w 197677"/>
                <a:gd name="connsiteY0" fmla="*/ 710407 h 710407"/>
                <a:gd name="connsiteX1" fmla="*/ 195246 w 197677"/>
                <a:gd name="connsiteY1" fmla="*/ 428671 h 710407"/>
                <a:gd name="connsiteX2" fmla="*/ 170180 w 197677"/>
                <a:gd name="connsiteY2" fmla="*/ 0 h 710407"/>
                <a:gd name="connsiteX0" fmla="*/ 0 w 267364"/>
                <a:gd name="connsiteY0" fmla="*/ 710407 h 710407"/>
                <a:gd name="connsiteX1" fmla="*/ 266156 w 267364"/>
                <a:gd name="connsiteY1" fmla="*/ 438555 h 710407"/>
                <a:gd name="connsiteX2" fmla="*/ 170180 w 267364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66215"/>
                <a:gd name="connsiteY0" fmla="*/ 710407 h 710407"/>
                <a:gd name="connsiteX1" fmla="*/ 266156 w 266215"/>
                <a:gd name="connsiteY1" fmla="*/ 438555 h 710407"/>
                <a:gd name="connsiteX2" fmla="*/ 170180 w 266215"/>
                <a:gd name="connsiteY2" fmla="*/ 0 h 710407"/>
                <a:gd name="connsiteX0" fmla="*/ 0 w 232443"/>
                <a:gd name="connsiteY0" fmla="*/ 710407 h 710407"/>
                <a:gd name="connsiteX1" fmla="*/ 232361 w 232443"/>
                <a:gd name="connsiteY1" fmla="*/ 460713 h 710407"/>
                <a:gd name="connsiteX2" fmla="*/ 170180 w 232443"/>
                <a:gd name="connsiteY2" fmla="*/ 0 h 71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443" h="710407">
                  <a:moveTo>
                    <a:pt x="0" y="710407"/>
                  </a:moveTo>
                  <a:cubicBezTo>
                    <a:pt x="216822" y="684315"/>
                    <a:pt x="229252" y="574637"/>
                    <a:pt x="232361" y="460713"/>
                  </a:cubicBezTo>
                  <a:cubicBezTo>
                    <a:pt x="235470" y="346789"/>
                    <a:pt x="149191" y="254122"/>
                    <a:pt x="17018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907704" y="6237312"/>
            <a:ext cx="657662" cy="243976"/>
            <a:chOff x="1964801" y="6298279"/>
            <a:chExt cx="657662" cy="243976"/>
          </a:xfrm>
        </p:grpSpPr>
        <p:sp>
          <p:nvSpPr>
            <p:cNvPr id="251" name="Полилиния 250"/>
            <p:cNvSpPr/>
            <p:nvPr/>
          </p:nvSpPr>
          <p:spPr>
            <a:xfrm rot="11144733">
              <a:off x="1968097" y="6298279"/>
              <a:ext cx="654366" cy="243976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9410 w 451876"/>
                <a:gd name="connsiteY0" fmla="*/ 637501 h 637501"/>
                <a:gd name="connsiteX1" fmla="*/ 136752 w 451876"/>
                <a:gd name="connsiteY1" fmla="*/ 409575 h 637501"/>
                <a:gd name="connsiteX2" fmla="*/ 3402 w 451876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62542 w 462542"/>
                <a:gd name="connsiteY0" fmla="*/ 637501 h 637501"/>
                <a:gd name="connsiteX1" fmla="*/ 56382 w 462542"/>
                <a:gd name="connsiteY1" fmla="*/ 422557 h 637501"/>
                <a:gd name="connsiteX2" fmla="*/ 16534 w 462542"/>
                <a:gd name="connsiteY2" fmla="*/ 0 h 637501"/>
                <a:gd name="connsiteX0" fmla="*/ 831335 w 831335"/>
                <a:gd name="connsiteY0" fmla="*/ 380163 h 380163"/>
                <a:gd name="connsiteX1" fmla="*/ 425175 w 831335"/>
                <a:gd name="connsiteY1" fmla="*/ 165219 h 380163"/>
                <a:gd name="connsiteX2" fmla="*/ 1025 w 831335"/>
                <a:gd name="connsiteY2" fmla="*/ 0 h 380163"/>
                <a:gd name="connsiteX0" fmla="*/ 830310 w 830310"/>
                <a:gd name="connsiteY0" fmla="*/ 424516 h 424516"/>
                <a:gd name="connsiteX1" fmla="*/ 424150 w 830310"/>
                <a:gd name="connsiteY1" fmla="*/ 209572 h 424516"/>
                <a:gd name="connsiteX2" fmla="*/ 0 w 830310"/>
                <a:gd name="connsiteY2" fmla="*/ 44353 h 424516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921754 w 921754"/>
                <a:gd name="connsiteY0" fmla="*/ 215250 h 266524"/>
                <a:gd name="connsiteX1" fmla="*/ 515594 w 921754"/>
                <a:gd name="connsiteY1" fmla="*/ 306 h 266524"/>
                <a:gd name="connsiteX2" fmla="*/ 0 w 921754"/>
                <a:gd name="connsiteY2" fmla="*/ 266524 h 266524"/>
                <a:gd name="connsiteX0" fmla="*/ 921754 w 921754"/>
                <a:gd name="connsiteY0" fmla="*/ 215250 h 266524"/>
                <a:gd name="connsiteX1" fmla="*/ 515594 w 921754"/>
                <a:gd name="connsiteY1" fmla="*/ 306 h 266524"/>
                <a:gd name="connsiteX2" fmla="*/ 0 w 921754"/>
                <a:gd name="connsiteY2" fmla="*/ 266524 h 266524"/>
                <a:gd name="connsiteX0" fmla="*/ 1100408 w 1100408"/>
                <a:gd name="connsiteY0" fmla="*/ 299501 h 299501"/>
                <a:gd name="connsiteX1" fmla="*/ 515594 w 1100408"/>
                <a:gd name="connsiteY1" fmla="*/ 420 h 299501"/>
                <a:gd name="connsiteX2" fmla="*/ 0 w 1100408"/>
                <a:gd name="connsiteY2" fmla="*/ 266638 h 299501"/>
                <a:gd name="connsiteX0" fmla="*/ 1100408 w 1100408"/>
                <a:gd name="connsiteY0" fmla="*/ 299501 h 299501"/>
                <a:gd name="connsiteX1" fmla="*/ 515594 w 1100408"/>
                <a:gd name="connsiteY1" fmla="*/ 420 h 299501"/>
                <a:gd name="connsiteX2" fmla="*/ 0 w 1100408"/>
                <a:gd name="connsiteY2" fmla="*/ 266638 h 299501"/>
                <a:gd name="connsiteX0" fmla="*/ 1100408 w 1100408"/>
                <a:gd name="connsiteY0" fmla="*/ 211571 h 211571"/>
                <a:gd name="connsiteX1" fmla="*/ 576310 w 1100408"/>
                <a:gd name="connsiteY1" fmla="*/ 8494 h 211571"/>
                <a:gd name="connsiteX2" fmla="*/ 0 w 1100408"/>
                <a:gd name="connsiteY2" fmla="*/ 178708 h 211571"/>
                <a:gd name="connsiteX0" fmla="*/ 1168000 w 1168000"/>
                <a:gd name="connsiteY0" fmla="*/ 183703 h 183703"/>
                <a:gd name="connsiteX1" fmla="*/ 576310 w 1168000"/>
                <a:gd name="connsiteY1" fmla="*/ 6573 h 183703"/>
                <a:gd name="connsiteX2" fmla="*/ 0 w 1168000"/>
                <a:gd name="connsiteY2" fmla="*/ 176787 h 183703"/>
                <a:gd name="connsiteX0" fmla="*/ 1168000 w 1168000"/>
                <a:gd name="connsiteY0" fmla="*/ 205482 h 205482"/>
                <a:gd name="connsiteX1" fmla="*/ 841670 w 1168000"/>
                <a:gd name="connsiteY1" fmla="*/ 1653 h 205482"/>
                <a:gd name="connsiteX2" fmla="*/ 0 w 1168000"/>
                <a:gd name="connsiteY2" fmla="*/ 198566 h 205482"/>
                <a:gd name="connsiteX0" fmla="*/ 654366 w 654366"/>
                <a:gd name="connsiteY0" fmla="*/ 244717 h 244717"/>
                <a:gd name="connsiteX1" fmla="*/ 328036 w 654366"/>
                <a:gd name="connsiteY1" fmla="*/ 40888 h 244717"/>
                <a:gd name="connsiteX2" fmla="*/ 0 w 654366"/>
                <a:gd name="connsiteY2" fmla="*/ 141447 h 244717"/>
                <a:gd name="connsiteX0" fmla="*/ 654366 w 654366"/>
                <a:gd name="connsiteY0" fmla="*/ 258959 h 258959"/>
                <a:gd name="connsiteX1" fmla="*/ 328036 w 654366"/>
                <a:gd name="connsiteY1" fmla="*/ 55130 h 258959"/>
                <a:gd name="connsiteX2" fmla="*/ 0 w 654366"/>
                <a:gd name="connsiteY2" fmla="*/ 155689 h 258959"/>
                <a:gd name="connsiteX0" fmla="*/ 654366 w 654366"/>
                <a:gd name="connsiteY0" fmla="*/ 262998 h 262998"/>
                <a:gd name="connsiteX1" fmla="*/ 328036 w 654366"/>
                <a:gd name="connsiteY1" fmla="*/ 59169 h 262998"/>
                <a:gd name="connsiteX2" fmla="*/ 0 w 654366"/>
                <a:gd name="connsiteY2" fmla="*/ 159728 h 262998"/>
                <a:gd name="connsiteX0" fmla="*/ 654366 w 654366"/>
                <a:gd name="connsiteY0" fmla="*/ 262998 h 262998"/>
                <a:gd name="connsiteX1" fmla="*/ 328036 w 654366"/>
                <a:gd name="connsiteY1" fmla="*/ 59169 h 262998"/>
                <a:gd name="connsiteX2" fmla="*/ 0 w 654366"/>
                <a:gd name="connsiteY2" fmla="*/ 159728 h 262998"/>
                <a:gd name="connsiteX0" fmla="*/ 654366 w 654366"/>
                <a:gd name="connsiteY0" fmla="*/ 231565 h 231565"/>
                <a:gd name="connsiteX1" fmla="*/ 328036 w 654366"/>
                <a:gd name="connsiteY1" fmla="*/ 27736 h 231565"/>
                <a:gd name="connsiteX2" fmla="*/ 0 w 654366"/>
                <a:gd name="connsiteY2" fmla="*/ 128295 h 231565"/>
                <a:gd name="connsiteX0" fmla="*/ 654366 w 654366"/>
                <a:gd name="connsiteY0" fmla="*/ 243976 h 243976"/>
                <a:gd name="connsiteX1" fmla="*/ 328036 w 654366"/>
                <a:gd name="connsiteY1" fmla="*/ 40147 h 243976"/>
                <a:gd name="connsiteX2" fmla="*/ 0 w 654366"/>
                <a:gd name="connsiteY2" fmla="*/ 140706 h 24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66" h="243976">
                  <a:moveTo>
                    <a:pt x="654366" y="243976"/>
                  </a:moveTo>
                  <a:cubicBezTo>
                    <a:pt x="476359" y="143669"/>
                    <a:pt x="409957" y="104765"/>
                    <a:pt x="328036" y="40147"/>
                  </a:cubicBezTo>
                  <a:cubicBezTo>
                    <a:pt x="246115" y="-24471"/>
                    <a:pt x="50805" y="-24421"/>
                    <a:pt x="0" y="140706"/>
                  </a:cubicBez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2" name="Полилиния 251"/>
            <p:cNvSpPr/>
            <p:nvPr/>
          </p:nvSpPr>
          <p:spPr>
            <a:xfrm rot="11144733">
              <a:off x="1964801" y="6298279"/>
              <a:ext cx="654366" cy="243976"/>
            </a:xfrm>
            <a:custGeom>
              <a:avLst/>
              <a:gdLst>
                <a:gd name="connsiteX0" fmla="*/ 85725 w 136937"/>
                <a:gd name="connsiteY0" fmla="*/ 685800 h 685800"/>
                <a:gd name="connsiteX1" fmla="*/ 133350 w 136937"/>
                <a:gd name="connsiteY1" fmla="*/ 409575 h 685800"/>
                <a:gd name="connsiteX2" fmla="*/ 0 w 136937"/>
                <a:gd name="connsiteY2" fmla="*/ 0 h 685800"/>
                <a:gd name="connsiteX0" fmla="*/ 87863 w 139075"/>
                <a:gd name="connsiteY0" fmla="*/ 685800 h 685800"/>
                <a:gd name="connsiteX1" fmla="*/ 135488 w 139075"/>
                <a:gd name="connsiteY1" fmla="*/ 409575 h 685800"/>
                <a:gd name="connsiteX2" fmla="*/ 2138 w 139075"/>
                <a:gd name="connsiteY2" fmla="*/ 0 h 685800"/>
                <a:gd name="connsiteX0" fmla="*/ 449410 w 451876"/>
                <a:gd name="connsiteY0" fmla="*/ 637501 h 637501"/>
                <a:gd name="connsiteX1" fmla="*/ 136752 w 451876"/>
                <a:gd name="connsiteY1" fmla="*/ 409575 h 637501"/>
                <a:gd name="connsiteX2" fmla="*/ 3402 w 451876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49410 w 449410"/>
                <a:gd name="connsiteY0" fmla="*/ 637501 h 637501"/>
                <a:gd name="connsiteX1" fmla="*/ 136752 w 449410"/>
                <a:gd name="connsiteY1" fmla="*/ 409575 h 637501"/>
                <a:gd name="connsiteX2" fmla="*/ 3402 w 449410"/>
                <a:gd name="connsiteY2" fmla="*/ 0 h 637501"/>
                <a:gd name="connsiteX0" fmla="*/ 462542 w 462542"/>
                <a:gd name="connsiteY0" fmla="*/ 637501 h 637501"/>
                <a:gd name="connsiteX1" fmla="*/ 56382 w 462542"/>
                <a:gd name="connsiteY1" fmla="*/ 422557 h 637501"/>
                <a:gd name="connsiteX2" fmla="*/ 16534 w 462542"/>
                <a:gd name="connsiteY2" fmla="*/ 0 h 637501"/>
                <a:gd name="connsiteX0" fmla="*/ 831335 w 831335"/>
                <a:gd name="connsiteY0" fmla="*/ 380163 h 380163"/>
                <a:gd name="connsiteX1" fmla="*/ 425175 w 831335"/>
                <a:gd name="connsiteY1" fmla="*/ 165219 h 380163"/>
                <a:gd name="connsiteX2" fmla="*/ 1025 w 831335"/>
                <a:gd name="connsiteY2" fmla="*/ 0 h 380163"/>
                <a:gd name="connsiteX0" fmla="*/ 830310 w 830310"/>
                <a:gd name="connsiteY0" fmla="*/ 424516 h 424516"/>
                <a:gd name="connsiteX1" fmla="*/ 424150 w 830310"/>
                <a:gd name="connsiteY1" fmla="*/ 209572 h 424516"/>
                <a:gd name="connsiteX2" fmla="*/ 0 w 830310"/>
                <a:gd name="connsiteY2" fmla="*/ 44353 h 424516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816426 w 816426"/>
                <a:gd name="connsiteY0" fmla="*/ 215711 h 298934"/>
                <a:gd name="connsiteX1" fmla="*/ 410266 w 816426"/>
                <a:gd name="connsiteY1" fmla="*/ 767 h 298934"/>
                <a:gd name="connsiteX2" fmla="*/ 0 w 816426"/>
                <a:gd name="connsiteY2" fmla="*/ 298934 h 298934"/>
                <a:gd name="connsiteX0" fmla="*/ 921754 w 921754"/>
                <a:gd name="connsiteY0" fmla="*/ 215250 h 266524"/>
                <a:gd name="connsiteX1" fmla="*/ 515594 w 921754"/>
                <a:gd name="connsiteY1" fmla="*/ 306 h 266524"/>
                <a:gd name="connsiteX2" fmla="*/ 0 w 921754"/>
                <a:gd name="connsiteY2" fmla="*/ 266524 h 266524"/>
                <a:gd name="connsiteX0" fmla="*/ 921754 w 921754"/>
                <a:gd name="connsiteY0" fmla="*/ 215250 h 266524"/>
                <a:gd name="connsiteX1" fmla="*/ 515594 w 921754"/>
                <a:gd name="connsiteY1" fmla="*/ 306 h 266524"/>
                <a:gd name="connsiteX2" fmla="*/ 0 w 921754"/>
                <a:gd name="connsiteY2" fmla="*/ 266524 h 266524"/>
                <a:gd name="connsiteX0" fmla="*/ 1100408 w 1100408"/>
                <a:gd name="connsiteY0" fmla="*/ 299501 h 299501"/>
                <a:gd name="connsiteX1" fmla="*/ 515594 w 1100408"/>
                <a:gd name="connsiteY1" fmla="*/ 420 h 299501"/>
                <a:gd name="connsiteX2" fmla="*/ 0 w 1100408"/>
                <a:gd name="connsiteY2" fmla="*/ 266638 h 299501"/>
                <a:gd name="connsiteX0" fmla="*/ 1100408 w 1100408"/>
                <a:gd name="connsiteY0" fmla="*/ 299501 h 299501"/>
                <a:gd name="connsiteX1" fmla="*/ 515594 w 1100408"/>
                <a:gd name="connsiteY1" fmla="*/ 420 h 299501"/>
                <a:gd name="connsiteX2" fmla="*/ 0 w 1100408"/>
                <a:gd name="connsiteY2" fmla="*/ 266638 h 299501"/>
                <a:gd name="connsiteX0" fmla="*/ 1100408 w 1100408"/>
                <a:gd name="connsiteY0" fmla="*/ 211571 h 211571"/>
                <a:gd name="connsiteX1" fmla="*/ 576310 w 1100408"/>
                <a:gd name="connsiteY1" fmla="*/ 8494 h 211571"/>
                <a:gd name="connsiteX2" fmla="*/ 0 w 1100408"/>
                <a:gd name="connsiteY2" fmla="*/ 178708 h 211571"/>
                <a:gd name="connsiteX0" fmla="*/ 1168000 w 1168000"/>
                <a:gd name="connsiteY0" fmla="*/ 183703 h 183703"/>
                <a:gd name="connsiteX1" fmla="*/ 576310 w 1168000"/>
                <a:gd name="connsiteY1" fmla="*/ 6573 h 183703"/>
                <a:gd name="connsiteX2" fmla="*/ 0 w 1168000"/>
                <a:gd name="connsiteY2" fmla="*/ 176787 h 183703"/>
                <a:gd name="connsiteX0" fmla="*/ 1168000 w 1168000"/>
                <a:gd name="connsiteY0" fmla="*/ 205482 h 205482"/>
                <a:gd name="connsiteX1" fmla="*/ 841670 w 1168000"/>
                <a:gd name="connsiteY1" fmla="*/ 1653 h 205482"/>
                <a:gd name="connsiteX2" fmla="*/ 0 w 1168000"/>
                <a:gd name="connsiteY2" fmla="*/ 198566 h 205482"/>
                <a:gd name="connsiteX0" fmla="*/ 654366 w 654366"/>
                <a:gd name="connsiteY0" fmla="*/ 244717 h 244717"/>
                <a:gd name="connsiteX1" fmla="*/ 328036 w 654366"/>
                <a:gd name="connsiteY1" fmla="*/ 40888 h 244717"/>
                <a:gd name="connsiteX2" fmla="*/ 0 w 654366"/>
                <a:gd name="connsiteY2" fmla="*/ 141447 h 244717"/>
                <a:gd name="connsiteX0" fmla="*/ 654366 w 654366"/>
                <a:gd name="connsiteY0" fmla="*/ 258959 h 258959"/>
                <a:gd name="connsiteX1" fmla="*/ 328036 w 654366"/>
                <a:gd name="connsiteY1" fmla="*/ 55130 h 258959"/>
                <a:gd name="connsiteX2" fmla="*/ 0 w 654366"/>
                <a:gd name="connsiteY2" fmla="*/ 155689 h 258959"/>
                <a:gd name="connsiteX0" fmla="*/ 654366 w 654366"/>
                <a:gd name="connsiteY0" fmla="*/ 262998 h 262998"/>
                <a:gd name="connsiteX1" fmla="*/ 328036 w 654366"/>
                <a:gd name="connsiteY1" fmla="*/ 59169 h 262998"/>
                <a:gd name="connsiteX2" fmla="*/ 0 w 654366"/>
                <a:gd name="connsiteY2" fmla="*/ 159728 h 262998"/>
                <a:gd name="connsiteX0" fmla="*/ 654366 w 654366"/>
                <a:gd name="connsiteY0" fmla="*/ 262998 h 262998"/>
                <a:gd name="connsiteX1" fmla="*/ 328036 w 654366"/>
                <a:gd name="connsiteY1" fmla="*/ 59169 h 262998"/>
                <a:gd name="connsiteX2" fmla="*/ 0 w 654366"/>
                <a:gd name="connsiteY2" fmla="*/ 159728 h 262998"/>
                <a:gd name="connsiteX0" fmla="*/ 654366 w 654366"/>
                <a:gd name="connsiteY0" fmla="*/ 231565 h 231565"/>
                <a:gd name="connsiteX1" fmla="*/ 328036 w 654366"/>
                <a:gd name="connsiteY1" fmla="*/ 27736 h 231565"/>
                <a:gd name="connsiteX2" fmla="*/ 0 w 654366"/>
                <a:gd name="connsiteY2" fmla="*/ 128295 h 231565"/>
                <a:gd name="connsiteX0" fmla="*/ 654366 w 654366"/>
                <a:gd name="connsiteY0" fmla="*/ 243976 h 243976"/>
                <a:gd name="connsiteX1" fmla="*/ 328036 w 654366"/>
                <a:gd name="connsiteY1" fmla="*/ 40147 h 243976"/>
                <a:gd name="connsiteX2" fmla="*/ 0 w 654366"/>
                <a:gd name="connsiteY2" fmla="*/ 140706 h 24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66" h="243976">
                  <a:moveTo>
                    <a:pt x="654366" y="243976"/>
                  </a:moveTo>
                  <a:cubicBezTo>
                    <a:pt x="476359" y="143669"/>
                    <a:pt x="409957" y="104765"/>
                    <a:pt x="328036" y="40147"/>
                  </a:cubicBezTo>
                  <a:cubicBezTo>
                    <a:pt x="246115" y="-24471"/>
                    <a:pt x="50805" y="-24421"/>
                    <a:pt x="0" y="140706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70" name="Полилиния 269"/>
          <p:cNvSpPr/>
          <p:nvPr/>
        </p:nvSpPr>
        <p:spPr>
          <a:xfrm rot="18928240">
            <a:off x="164273" y="4552006"/>
            <a:ext cx="395135" cy="310505"/>
          </a:xfrm>
          <a:custGeom>
            <a:avLst/>
            <a:gdLst>
              <a:gd name="connsiteX0" fmla="*/ 85725 w 136937"/>
              <a:gd name="connsiteY0" fmla="*/ 685800 h 685800"/>
              <a:gd name="connsiteX1" fmla="*/ 133350 w 136937"/>
              <a:gd name="connsiteY1" fmla="*/ 409575 h 685800"/>
              <a:gd name="connsiteX2" fmla="*/ 0 w 136937"/>
              <a:gd name="connsiteY2" fmla="*/ 0 h 685800"/>
              <a:gd name="connsiteX0" fmla="*/ 87863 w 139075"/>
              <a:gd name="connsiteY0" fmla="*/ 685800 h 685800"/>
              <a:gd name="connsiteX1" fmla="*/ 135488 w 139075"/>
              <a:gd name="connsiteY1" fmla="*/ 409575 h 685800"/>
              <a:gd name="connsiteX2" fmla="*/ 2138 w 139075"/>
              <a:gd name="connsiteY2" fmla="*/ 0 h 685800"/>
              <a:gd name="connsiteX0" fmla="*/ 44372 w 1205556"/>
              <a:gd name="connsiteY0" fmla="*/ 279501 h 279501"/>
              <a:gd name="connsiteX1" fmla="*/ 91997 w 1205556"/>
              <a:gd name="connsiteY1" fmla="*/ 3276 h 279501"/>
              <a:gd name="connsiteX2" fmla="*/ 1205556 w 1205556"/>
              <a:gd name="connsiteY2" fmla="*/ 43289 h 279501"/>
              <a:gd name="connsiteX0" fmla="*/ 0 w 1161184"/>
              <a:gd name="connsiteY0" fmla="*/ 236212 h 379588"/>
              <a:gd name="connsiteX1" fmla="*/ 964358 w 1161184"/>
              <a:gd name="connsiteY1" fmla="*/ 375495 h 379588"/>
              <a:gd name="connsiteX2" fmla="*/ 1161184 w 1161184"/>
              <a:gd name="connsiteY2" fmla="*/ 0 h 379588"/>
              <a:gd name="connsiteX0" fmla="*/ 32478 w 202658"/>
              <a:gd name="connsiteY0" fmla="*/ 710407 h 710407"/>
              <a:gd name="connsiteX1" fmla="*/ 5832 w 202658"/>
              <a:gd name="connsiteY1" fmla="*/ 375495 h 710407"/>
              <a:gd name="connsiteX2" fmla="*/ 202658 w 202658"/>
              <a:gd name="connsiteY2" fmla="*/ 0 h 710407"/>
              <a:gd name="connsiteX0" fmla="*/ 0 w 190528"/>
              <a:gd name="connsiteY0" fmla="*/ 710407 h 710407"/>
              <a:gd name="connsiteX1" fmla="*/ 182972 w 190528"/>
              <a:gd name="connsiteY1" fmla="*/ 323966 h 710407"/>
              <a:gd name="connsiteX2" fmla="*/ 170180 w 190528"/>
              <a:gd name="connsiteY2" fmla="*/ 0 h 710407"/>
              <a:gd name="connsiteX0" fmla="*/ 0 w 190528"/>
              <a:gd name="connsiteY0" fmla="*/ 710407 h 710407"/>
              <a:gd name="connsiteX1" fmla="*/ 182972 w 190528"/>
              <a:gd name="connsiteY1" fmla="*/ 323966 h 710407"/>
              <a:gd name="connsiteX2" fmla="*/ 170180 w 190528"/>
              <a:gd name="connsiteY2" fmla="*/ 0 h 710407"/>
              <a:gd name="connsiteX0" fmla="*/ 0 w 201781"/>
              <a:gd name="connsiteY0" fmla="*/ 710407 h 710407"/>
              <a:gd name="connsiteX1" fmla="*/ 195246 w 201781"/>
              <a:gd name="connsiteY1" fmla="*/ 428671 h 710407"/>
              <a:gd name="connsiteX2" fmla="*/ 170180 w 201781"/>
              <a:gd name="connsiteY2" fmla="*/ 0 h 710407"/>
              <a:gd name="connsiteX0" fmla="*/ 0 w 197677"/>
              <a:gd name="connsiteY0" fmla="*/ 710407 h 710407"/>
              <a:gd name="connsiteX1" fmla="*/ 195246 w 197677"/>
              <a:gd name="connsiteY1" fmla="*/ 428671 h 710407"/>
              <a:gd name="connsiteX2" fmla="*/ 170180 w 197677"/>
              <a:gd name="connsiteY2" fmla="*/ 0 h 710407"/>
              <a:gd name="connsiteX0" fmla="*/ 0 w 267364"/>
              <a:gd name="connsiteY0" fmla="*/ 710407 h 710407"/>
              <a:gd name="connsiteX1" fmla="*/ 266156 w 267364"/>
              <a:gd name="connsiteY1" fmla="*/ 438555 h 710407"/>
              <a:gd name="connsiteX2" fmla="*/ 170180 w 267364"/>
              <a:gd name="connsiteY2" fmla="*/ 0 h 710407"/>
              <a:gd name="connsiteX0" fmla="*/ 0 w 266215"/>
              <a:gd name="connsiteY0" fmla="*/ 710407 h 710407"/>
              <a:gd name="connsiteX1" fmla="*/ 266156 w 266215"/>
              <a:gd name="connsiteY1" fmla="*/ 438555 h 710407"/>
              <a:gd name="connsiteX2" fmla="*/ 170180 w 266215"/>
              <a:gd name="connsiteY2" fmla="*/ 0 h 710407"/>
              <a:gd name="connsiteX0" fmla="*/ 0 w 266215"/>
              <a:gd name="connsiteY0" fmla="*/ 710407 h 710407"/>
              <a:gd name="connsiteX1" fmla="*/ 266156 w 266215"/>
              <a:gd name="connsiteY1" fmla="*/ 438555 h 710407"/>
              <a:gd name="connsiteX2" fmla="*/ 170180 w 266215"/>
              <a:gd name="connsiteY2" fmla="*/ 0 h 710407"/>
              <a:gd name="connsiteX0" fmla="*/ 0 w 232443"/>
              <a:gd name="connsiteY0" fmla="*/ 710407 h 710407"/>
              <a:gd name="connsiteX1" fmla="*/ 232361 w 232443"/>
              <a:gd name="connsiteY1" fmla="*/ 460713 h 710407"/>
              <a:gd name="connsiteX2" fmla="*/ 170180 w 232443"/>
              <a:gd name="connsiteY2" fmla="*/ 0 h 710407"/>
              <a:gd name="connsiteX0" fmla="*/ 0 w 431234"/>
              <a:gd name="connsiteY0" fmla="*/ 128185 h 461581"/>
              <a:gd name="connsiteX1" fmla="*/ 416755 w 431234"/>
              <a:gd name="connsiteY1" fmla="*/ 460713 h 461581"/>
              <a:gd name="connsiteX2" fmla="*/ 354574 w 431234"/>
              <a:gd name="connsiteY2" fmla="*/ 0 h 461581"/>
              <a:gd name="connsiteX0" fmla="*/ 0 w 354574"/>
              <a:gd name="connsiteY0" fmla="*/ 164450 h 164450"/>
              <a:gd name="connsiteX1" fmla="*/ 111832 w 354574"/>
              <a:gd name="connsiteY1" fmla="*/ 1062 h 164450"/>
              <a:gd name="connsiteX2" fmla="*/ 354574 w 354574"/>
              <a:gd name="connsiteY2" fmla="*/ 36265 h 164450"/>
              <a:gd name="connsiteX0" fmla="*/ 682647 w 1037221"/>
              <a:gd name="connsiteY0" fmla="*/ 715567 h 715567"/>
              <a:gd name="connsiteX1" fmla="*/ 794479 w 1037221"/>
              <a:gd name="connsiteY1" fmla="*/ 552179 h 715567"/>
              <a:gd name="connsiteX2" fmla="*/ 1641 w 1037221"/>
              <a:gd name="connsiteY2" fmla="*/ 58 h 715567"/>
              <a:gd name="connsiteX3" fmla="*/ 1037221 w 1037221"/>
              <a:gd name="connsiteY3" fmla="*/ 587382 h 715567"/>
              <a:gd name="connsiteX0" fmla="*/ 0 w 1464124"/>
              <a:gd name="connsiteY0" fmla="*/ 113995 h 587466"/>
              <a:gd name="connsiteX1" fmla="*/ 1221382 w 1464124"/>
              <a:gd name="connsiteY1" fmla="*/ 552169 h 587466"/>
              <a:gd name="connsiteX2" fmla="*/ 428544 w 1464124"/>
              <a:gd name="connsiteY2" fmla="*/ 48 h 587466"/>
              <a:gd name="connsiteX3" fmla="*/ 1464124 w 1464124"/>
              <a:gd name="connsiteY3" fmla="*/ 587372 h 587466"/>
              <a:gd name="connsiteX0" fmla="*/ 0 w 1464124"/>
              <a:gd name="connsiteY0" fmla="*/ 142843 h 616314"/>
              <a:gd name="connsiteX1" fmla="*/ 248797 w 1464124"/>
              <a:gd name="connsiteY1" fmla="*/ 12410 h 616314"/>
              <a:gd name="connsiteX2" fmla="*/ 1221382 w 1464124"/>
              <a:gd name="connsiteY2" fmla="*/ 581017 h 616314"/>
              <a:gd name="connsiteX3" fmla="*/ 428544 w 1464124"/>
              <a:gd name="connsiteY3" fmla="*/ 28896 h 616314"/>
              <a:gd name="connsiteX4" fmla="*/ 1464124 w 1464124"/>
              <a:gd name="connsiteY4" fmla="*/ 616220 h 616314"/>
              <a:gd name="connsiteX0" fmla="*/ 0 w 1464124"/>
              <a:gd name="connsiteY0" fmla="*/ 113993 h 587464"/>
              <a:gd name="connsiteX1" fmla="*/ 1221382 w 1464124"/>
              <a:gd name="connsiteY1" fmla="*/ 552167 h 587464"/>
              <a:gd name="connsiteX2" fmla="*/ 428544 w 1464124"/>
              <a:gd name="connsiteY2" fmla="*/ 46 h 587464"/>
              <a:gd name="connsiteX3" fmla="*/ 1464124 w 1464124"/>
              <a:gd name="connsiteY3" fmla="*/ 587370 h 587464"/>
              <a:gd name="connsiteX0" fmla="*/ 0 w 1464124"/>
              <a:gd name="connsiteY0" fmla="*/ 134763 h 608234"/>
              <a:gd name="connsiteX1" fmla="*/ 428544 w 1464124"/>
              <a:gd name="connsiteY1" fmla="*/ 20816 h 608234"/>
              <a:gd name="connsiteX2" fmla="*/ 1464124 w 1464124"/>
              <a:gd name="connsiteY2" fmla="*/ 608140 h 608234"/>
              <a:gd name="connsiteX0" fmla="*/ 0 w 492029"/>
              <a:gd name="connsiteY0" fmla="*/ 340357 h 340357"/>
              <a:gd name="connsiteX1" fmla="*/ 428544 w 492029"/>
              <a:gd name="connsiteY1" fmla="*/ 226410 h 340357"/>
              <a:gd name="connsiteX2" fmla="*/ 492029 w 492029"/>
              <a:gd name="connsiteY2" fmla="*/ 0 h 340357"/>
              <a:gd name="connsiteX0" fmla="*/ 0 w 492029"/>
              <a:gd name="connsiteY0" fmla="*/ 340357 h 340357"/>
              <a:gd name="connsiteX1" fmla="*/ 283758 w 492029"/>
              <a:gd name="connsiteY1" fmla="*/ 92891 h 340357"/>
              <a:gd name="connsiteX2" fmla="*/ 492029 w 492029"/>
              <a:gd name="connsiteY2" fmla="*/ 0 h 340357"/>
              <a:gd name="connsiteX0" fmla="*/ 0 w 312209"/>
              <a:gd name="connsiteY0" fmla="*/ 365821 h 365821"/>
              <a:gd name="connsiteX1" fmla="*/ 283758 w 312209"/>
              <a:gd name="connsiteY1" fmla="*/ 118355 h 365821"/>
              <a:gd name="connsiteX2" fmla="*/ 312209 w 312209"/>
              <a:gd name="connsiteY2" fmla="*/ 0 h 365821"/>
              <a:gd name="connsiteX0" fmla="*/ 0 w 415073"/>
              <a:gd name="connsiteY0" fmla="*/ 416059 h 416059"/>
              <a:gd name="connsiteX1" fmla="*/ 283758 w 415073"/>
              <a:gd name="connsiteY1" fmla="*/ 168593 h 416059"/>
              <a:gd name="connsiteX2" fmla="*/ 415073 w 415073"/>
              <a:gd name="connsiteY2" fmla="*/ 0 h 416059"/>
              <a:gd name="connsiteX0" fmla="*/ 0 w 482681"/>
              <a:gd name="connsiteY0" fmla="*/ 385184 h 385184"/>
              <a:gd name="connsiteX1" fmla="*/ 283758 w 482681"/>
              <a:gd name="connsiteY1" fmla="*/ 137718 h 385184"/>
              <a:gd name="connsiteX2" fmla="*/ 482681 w 482681"/>
              <a:gd name="connsiteY2" fmla="*/ 0 h 385184"/>
              <a:gd name="connsiteX0" fmla="*/ 0 w 427460"/>
              <a:gd name="connsiteY0" fmla="*/ 274719 h 274719"/>
              <a:gd name="connsiteX1" fmla="*/ 228537 w 427460"/>
              <a:gd name="connsiteY1" fmla="*/ 137718 h 274719"/>
              <a:gd name="connsiteX2" fmla="*/ 427460 w 427460"/>
              <a:gd name="connsiteY2" fmla="*/ 0 h 274719"/>
              <a:gd name="connsiteX0" fmla="*/ 12470 w 439930"/>
              <a:gd name="connsiteY0" fmla="*/ 274719 h 274719"/>
              <a:gd name="connsiteX1" fmla="*/ 241007 w 439930"/>
              <a:gd name="connsiteY1" fmla="*/ 137718 h 274719"/>
              <a:gd name="connsiteX2" fmla="*/ 439930 w 439930"/>
              <a:gd name="connsiteY2" fmla="*/ 0 h 274719"/>
              <a:gd name="connsiteX0" fmla="*/ 3889 w 431349"/>
              <a:gd name="connsiteY0" fmla="*/ 274719 h 274719"/>
              <a:gd name="connsiteX1" fmla="*/ 232426 w 431349"/>
              <a:gd name="connsiteY1" fmla="*/ 137718 h 274719"/>
              <a:gd name="connsiteX2" fmla="*/ 431349 w 431349"/>
              <a:gd name="connsiteY2" fmla="*/ 0 h 274719"/>
              <a:gd name="connsiteX0" fmla="*/ 3889 w 395135"/>
              <a:gd name="connsiteY0" fmla="*/ 310344 h 310344"/>
              <a:gd name="connsiteX1" fmla="*/ 232426 w 395135"/>
              <a:gd name="connsiteY1" fmla="*/ 173343 h 310344"/>
              <a:gd name="connsiteX2" fmla="*/ 395135 w 395135"/>
              <a:gd name="connsiteY2" fmla="*/ 0 h 310344"/>
              <a:gd name="connsiteX0" fmla="*/ 3889 w 395135"/>
              <a:gd name="connsiteY0" fmla="*/ 310505 h 310505"/>
              <a:gd name="connsiteX1" fmla="*/ 232426 w 395135"/>
              <a:gd name="connsiteY1" fmla="*/ 173504 h 310505"/>
              <a:gd name="connsiteX2" fmla="*/ 395135 w 395135"/>
              <a:gd name="connsiteY2" fmla="*/ 161 h 31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135" h="310505">
                <a:moveTo>
                  <a:pt x="3889" y="310505"/>
                </a:moveTo>
                <a:cubicBezTo>
                  <a:pt x="-28762" y="202453"/>
                  <a:pt x="152640" y="135916"/>
                  <a:pt x="232426" y="173504"/>
                </a:cubicBezTo>
                <a:cubicBezTo>
                  <a:pt x="272883" y="179371"/>
                  <a:pt x="289895" y="-6230"/>
                  <a:pt x="395135" y="161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1" name="Полилиния 270"/>
          <p:cNvSpPr/>
          <p:nvPr/>
        </p:nvSpPr>
        <p:spPr>
          <a:xfrm rot="18928240">
            <a:off x="159376" y="4552006"/>
            <a:ext cx="395135" cy="310505"/>
          </a:xfrm>
          <a:custGeom>
            <a:avLst/>
            <a:gdLst>
              <a:gd name="connsiteX0" fmla="*/ 85725 w 136937"/>
              <a:gd name="connsiteY0" fmla="*/ 685800 h 685800"/>
              <a:gd name="connsiteX1" fmla="*/ 133350 w 136937"/>
              <a:gd name="connsiteY1" fmla="*/ 409575 h 685800"/>
              <a:gd name="connsiteX2" fmla="*/ 0 w 136937"/>
              <a:gd name="connsiteY2" fmla="*/ 0 h 685800"/>
              <a:gd name="connsiteX0" fmla="*/ 87863 w 139075"/>
              <a:gd name="connsiteY0" fmla="*/ 685800 h 685800"/>
              <a:gd name="connsiteX1" fmla="*/ 135488 w 139075"/>
              <a:gd name="connsiteY1" fmla="*/ 409575 h 685800"/>
              <a:gd name="connsiteX2" fmla="*/ 2138 w 139075"/>
              <a:gd name="connsiteY2" fmla="*/ 0 h 685800"/>
              <a:gd name="connsiteX0" fmla="*/ 44372 w 1205556"/>
              <a:gd name="connsiteY0" fmla="*/ 279501 h 279501"/>
              <a:gd name="connsiteX1" fmla="*/ 91997 w 1205556"/>
              <a:gd name="connsiteY1" fmla="*/ 3276 h 279501"/>
              <a:gd name="connsiteX2" fmla="*/ 1205556 w 1205556"/>
              <a:gd name="connsiteY2" fmla="*/ 43289 h 279501"/>
              <a:gd name="connsiteX0" fmla="*/ 0 w 1161184"/>
              <a:gd name="connsiteY0" fmla="*/ 236212 h 379588"/>
              <a:gd name="connsiteX1" fmla="*/ 964358 w 1161184"/>
              <a:gd name="connsiteY1" fmla="*/ 375495 h 379588"/>
              <a:gd name="connsiteX2" fmla="*/ 1161184 w 1161184"/>
              <a:gd name="connsiteY2" fmla="*/ 0 h 379588"/>
              <a:gd name="connsiteX0" fmla="*/ 32478 w 202658"/>
              <a:gd name="connsiteY0" fmla="*/ 710407 h 710407"/>
              <a:gd name="connsiteX1" fmla="*/ 5832 w 202658"/>
              <a:gd name="connsiteY1" fmla="*/ 375495 h 710407"/>
              <a:gd name="connsiteX2" fmla="*/ 202658 w 202658"/>
              <a:gd name="connsiteY2" fmla="*/ 0 h 710407"/>
              <a:gd name="connsiteX0" fmla="*/ 0 w 190528"/>
              <a:gd name="connsiteY0" fmla="*/ 710407 h 710407"/>
              <a:gd name="connsiteX1" fmla="*/ 182972 w 190528"/>
              <a:gd name="connsiteY1" fmla="*/ 323966 h 710407"/>
              <a:gd name="connsiteX2" fmla="*/ 170180 w 190528"/>
              <a:gd name="connsiteY2" fmla="*/ 0 h 710407"/>
              <a:gd name="connsiteX0" fmla="*/ 0 w 190528"/>
              <a:gd name="connsiteY0" fmla="*/ 710407 h 710407"/>
              <a:gd name="connsiteX1" fmla="*/ 182972 w 190528"/>
              <a:gd name="connsiteY1" fmla="*/ 323966 h 710407"/>
              <a:gd name="connsiteX2" fmla="*/ 170180 w 190528"/>
              <a:gd name="connsiteY2" fmla="*/ 0 h 710407"/>
              <a:gd name="connsiteX0" fmla="*/ 0 w 201781"/>
              <a:gd name="connsiteY0" fmla="*/ 710407 h 710407"/>
              <a:gd name="connsiteX1" fmla="*/ 195246 w 201781"/>
              <a:gd name="connsiteY1" fmla="*/ 428671 h 710407"/>
              <a:gd name="connsiteX2" fmla="*/ 170180 w 201781"/>
              <a:gd name="connsiteY2" fmla="*/ 0 h 710407"/>
              <a:gd name="connsiteX0" fmla="*/ 0 w 197677"/>
              <a:gd name="connsiteY0" fmla="*/ 710407 h 710407"/>
              <a:gd name="connsiteX1" fmla="*/ 195246 w 197677"/>
              <a:gd name="connsiteY1" fmla="*/ 428671 h 710407"/>
              <a:gd name="connsiteX2" fmla="*/ 170180 w 197677"/>
              <a:gd name="connsiteY2" fmla="*/ 0 h 710407"/>
              <a:gd name="connsiteX0" fmla="*/ 0 w 267364"/>
              <a:gd name="connsiteY0" fmla="*/ 710407 h 710407"/>
              <a:gd name="connsiteX1" fmla="*/ 266156 w 267364"/>
              <a:gd name="connsiteY1" fmla="*/ 438555 h 710407"/>
              <a:gd name="connsiteX2" fmla="*/ 170180 w 267364"/>
              <a:gd name="connsiteY2" fmla="*/ 0 h 710407"/>
              <a:gd name="connsiteX0" fmla="*/ 0 w 266215"/>
              <a:gd name="connsiteY0" fmla="*/ 710407 h 710407"/>
              <a:gd name="connsiteX1" fmla="*/ 266156 w 266215"/>
              <a:gd name="connsiteY1" fmla="*/ 438555 h 710407"/>
              <a:gd name="connsiteX2" fmla="*/ 170180 w 266215"/>
              <a:gd name="connsiteY2" fmla="*/ 0 h 710407"/>
              <a:gd name="connsiteX0" fmla="*/ 0 w 266215"/>
              <a:gd name="connsiteY0" fmla="*/ 710407 h 710407"/>
              <a:gd name="connsiteX1" fmla="*/ 266156 w 266215"/>
              <a:gd name="connsiteY1" fmla="*/ 438555 h 710407"/>
              <a:gd name="connsiteX2" fmla="*/ 170180 w 266215"/>
              <a:gd name="connsiteY2" fmla="*/ 0 h 710407"/>
              <a:gd name="connsiteX0" fmla="*/ 0 w 232443"/>
              <a:gd name="connsiteY0" fmla="*/ 710407 h 710407"/>
              <a:gd name="connsiteX1" fmla="*/ 232361 w 232443"/>
              <a:gd name="connsiteY1" fmla="*/ 460713 h 710407"/>
              <a:gd name="connsiteX2" fmla="*/ 170180 w 232443"/>
              <a:gd name="connsiteY2" fmla="*/ 0 h 710407"/>
              <a:gd name="connsiteX0" fmla="*/ 0 w 431234"/>
              <a:gd name="connsiteY0" fmla="*/ 128185 h 461581"/>
              <a:gd name="connsiteX1" fmla="*/ 416755 w 431234"/>
              <a:gd name="connsiteY1" fmla="*/ 460713 h 461581"/>
              <a:gd name="connsiteX2" fmla="*/ 354574 w 431234"/>
              <a:gd name="connsiteY2" fmla="*/ 0 h 461581"/>
              <a:gd name="connsiteX0" fmla="*/ 0 w 354574"/>
              <a:gd name="connsiteY0" fmla="*/ 164450 h 164450"/>
              <a:gd name="connsiteX1" fmla="*/ 111832 w 354574"/>
              <a:gd name="connsiteY1" fmla="*/ 1062 h 164450"/>
              <a:gd name="connsiteX2" fmla="*/ 354574 w 354574"/>
              <a:gd name="connsiteY2" fmla="*/ 36265 h 164450"/>
              <a:gd name="connsiteX0" fmla="*/ 682647 w 1037221"/>
              <a:gd name="connsiteY0" fmla="*/ 715567 h 715567"/>
              <a:gd name="connsiteX1" fmla="*/ 794479 w 1037221"/>
              <a:gd name="connsiteY1" fmla="*/ 552179 h 715567"/>
              <a:gd name="connsiteX2" fmla="*/ 1641 w 1037221"/>
              <a:gd name="connsiteY2" fmla="*/ 58 h 715567"/>
              <a:gd name="connsiteX3" fmla="*/ 1037221 w 1037221"/>
              <a:gd name="connsiteY3" fmla="*/ 587382 h 715567"/>
              <a:gd name="connsiteX0" fmla="*/ 0 w 1464124"/>
              <a:gd name="connsiteY0" fmla="*/ 113995 h 587466"/>
              <a:gd name="connsiteX1" fmla="*/ 1221382 w 1464124"/>
              <a:gd name="connsiteY1" fmla="*/ 552169 h 587466"/>
              <a:gd name="connsiteX2" fmla="*/ 428544 w 1464124"/>
              <a:gd name="connsiteY2" fmla="*/ 48 h 587466"/>
              <a:gd name="connsiteX3" fmla="*/ 1464124 w 1464124"/>
              <a:gd name="connsiteY3" fmla="*/ 587372 h 587466"/>
              <a:gd name="connsiteX0" fmla="*/ 0 w 1464124"/>
              <a:gd name="connsiteY0" fmla="*/ 142843 h 616314"/>
              <a:gd name="connsiteX1" fmla="*/ 248797 w 1464124"/>
              <a:gd name="connsiteY1" fmla="*/ 12410 h 616314"/>
              <a:gd name="connsiteX2" fmla="*/ 1221382 w 1464124"/>
              <a:gd name="connsiteY2" fmla="*/ 581017 h 616314"/>
              <a:gd name="connsiteX3" fmla="*/ 428544 w 1464124"/>
              <a:gd name="connsiteY3" fmla="*/ 28896 h 616314"/>
              <a:gd name="connsiteX4" fmla="*/ 1464124 w 1464124"/>
              <a:gd name="connsiteY4" fmla="*/ 616220 h 616314"/>
              <a:gd name="connsiteX0" fmla="*/ 0 w 1464124"/>
              <a:gd name="connsiteY0" fmla="*/ 113993 h 587464"/>
              <a:gd name="connsiteX1" fmla="*/ 1221382 w 1464124"/>
              <a:gd name="connsiteY1" fmla="*/ 552167 h 587464"/>
              <a:gd name="connsiteX2" fmla="*/ 428544 w 1464124"/>
              <a:gd name="connsiteY2" fmla="*/ 46 h 587464"/>
              <a:gd name="connsiteX3" fmla="*/ 1464124 w 1464124"/>
              <a:gd name="connsiteY3" fmla="*/ 587370 h 587464"/>
              <a:gd name="connsiteX0" fmla="*/ 0 w 1464124"/>
              <a:gd name="connsiteY0" fmla="*/ 134763 h 608234"/>
              <a:gd name="connsiteX1" fmla="*/ 428544 w 1464124"/>
              <a:gd name="connsiteY1" fmla="*/ 20816 h 608234"/>
              <a:gd name="connsiteX2" fmla="*/ 1464124 w 1464124"/>
              <a:gd name="connsiteY2" fmla="*/ 608140 h 608234"/>
              <a:gd name="connsiteX0" fmla="*/ 0 w 492029"/>
              <a:gd name="connsiteY0" fmla="*/ 340357 h 340357"/>
              <a:gd name="connsiteX1" fmla="*/ 428544 w 492029"/>
              <a:gd name="connsiteY1" fmla="*/ 226410 h 340357"/>
              <a:gd name="connsiteX2" fmla="*/ 492029 w 492029"/>
              <a:gd name="connsiteY2" fmla="*/ 0 h 340357"/>
              <a:gd name="connsiteX0" fmla="*/ 0 w 492029"/>
              <a:gd name="connsiteY0" fmla="*/ 340357 h 340357"/>
              <a:gd name="connsiteX1" fmla="*/ 283758 w 492029"/>
              <a:gd name="connsiteY1" fmla="*/ 92891 h 340357"/>
              <a:gd name="connsiteX2" fmla="*/ 492029 w 492029"/>
              <a:gd name="connsiteY2" fmla="*/ 0 h 340357"/>
              <a:gd name="connsiteX0" fmla="*/ 0 w 312209"/>
              <a:gd name="connsiteY0" fmla="*/ 365821 h 365821"/>
              <a:gd name="connsiteX1" fmla="*/ 283758 w 312209"/>
              <a:gd name="connsiteY1" fmla="*/ 118355 h 365821"/>
              <a:gd name="connsiteX2" fmla="*/ 312209 w 312209"/>
              <a:gd name="connsiteY2" fmla="*/ 0 h 365821"/>
              <a:gd name="connsiteX0" fmla="*/ 0 w 415073"/>
              <a:gd name="connsiteY0" fmla="*/ 416059 h 416059"/>
              <a:gd name="connsiteX1" fmla="*/ 283758 w 415073"/>
              <a:gd name="connsiteY1" fmla="*/ 168593 h 416059"/>
              <a:gd name="connsiteX2" fmla="*/ 415073 w 415073"/>
              <a:gd name="connsiteY2" fmla="*/ 0 h 416059"/>
              <a:gd name="connsiteX0" fmla="*/ 0 w 482681"/>
              <a:gd name="connsiteY0" fmla="*/ 385184 h 385184"/>
              <a:gd name="connsiteX1" fmla="*/ 283758 w 482681"/>
              <a:gd name="connsiteY1" fmla="*/ 137718 h 385184"/>
              <a:gd name="connsiteX2" fmla="*/ 482681 w 482681"/>
              <a:gd name="connsiteY2" fmla="*/ 0 h 385184"/>
              <a:gd name="connsiteX0" fmla="*/ 0 w 427460"/>
              <a:gd name="connsiteY0" fmla="*/ 274719 h 274719"/>
              <a:gd name="connsiteX1" fmla="*/ 228537 w 427460"/>
              <a:gd name="connsiteY1" fmla="*/ 137718 h 274719"/>
              <a:gd name="connsiteX2" fmla="*/ 427460 w 427460"/>
              <a:gd name="connsiteY2" fmla="*/ 0 h 274719"/>
              <a:gd name="connsiteX0" fmla="*/ 12470 w 439930"/>
              <a:gd name="connsiteY0" fmla="*/ 274719 h 274719"/>
              <a:gd name="connsiteX1" fmla="*/ 241007 w 439930"/>
              <a:gd name="connsiteY1" fmla="*/ 137718 h 274719"/>
              <a:gd name="connsiteX2" fmla="*/ 439930 w 439930"/>
              <a:gd name="connsiteY2" fmla="*/ 0 h 274719"/>
              <a:gd name="connsiteX0" fmla="*/ 3889 w 431349"/>
              <a:gd name="connsiteY0" fmla="*/ 274719 h 274719"/>
              <a:gd name="connsiteX1" fmla="*/ 232426 w 431349"/>
              <a:gd name="connsiteY1" fmla="*/ 137718 h 274719"/>
              <a:gd name="connsiteX2" fmla="*/ 431349 w 431349"/>
              <a:gd name="connsiteY2" fmla="*/ 0 h 274719"/>
              <a:gd name="connsiteX0" fmla="*/ 3889 w 395135"/>
              <a:gd name="connsiteY0" fmla="*/ 310344 h 310344"/>
              <a:gd name="connsiteX1" fmla="*/ 232426 w 395135"/>
              <a:gd name="connsiteY1" fmla="*/ 173343 h 310344"/>
              <a:gd name="connsiteX2" fmla="*/ 395135 w 395135"/>
              <a:gd name="connsiteY2" fmla="*/ 0 h 310344"/>
              <a:gd name="connsiteX0" fmla="*/ 3889 w 395135"/>
              <a:gd name="connsiteY0" fmla="*/ 310505 h 310505"/>
              <a:gd name="connsiteX1" fmla="*/ 232426 w 395135"/>
              <a:gd name="connsiteY1" fmla="*/ 173504 h 310505"/>
              <a:gd name="connsiteX2" fmla="*/ 395135 w 395135"/>
              <a:gd name="connsiteY2" fmla="*/ 161 h 31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135" h="310505">
                <a:moveTo>
                  <a:pt x="3889" y="310505"/>
                </a:moveTo>
                <a:cubicBezTo>
                  <a:pt x="-28762" y="202453"/>
                  <a:pt x="152640" y="135916"/>
                  <a:pt x="232426" y="173504"/>
                </a:cubicBezTo>
                <a:cubicBezTo>
                  <a:pt x="272883" y="179371"/>
                  <a:pt x="289895" y="-6230"/>
                  <a:pt x="395135" y="161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17071" y="548571"/>
            <a:ext cx="631516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98800" y="130875"/>
            <a:ext cx="6636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ИТОГИ 2014. ИНФОКОММУНИКАЦИОННЫЕ ТЕХНОЛОГИИ В ГОРОДЕ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6" name="AutoShape 4" descr="https://d30y9cdsu7xlg0.cloudfront.net/svg/72d100ce-f1a5-4fac-8095-e1c8eb55b81f.svg?Expires=1422891051&amp;Signature=hVQ7Or7J2I55Us9~FgKCuJpC99Q4ku59uAcFrewGJHrc-A2uaYY6217KeMReObhPZ6x3WgGvwmnVFyPddrYiF63JjBNomEK5yigXfByxZrhRvM2-eeMQYiEVtGeWi~-DiBia4vriinXvIT~6MaJI8OD78PnC0q35q6srK5ARRr4_&amp;Key-Pair-Id=APKAI5ZVHAXN65CHVU2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2</a:t>
            </a:fld>
            <a:endParaRPr lang="ru-RU" dirty="0">
              <a:latin typeface="Arial Narrow" panose="020B0606020202030204" pitchFamily="34" charset="0"/>
            </a:endParaRPr>
          </a:p>
        </p:txBody>
      </p:sp>
      <p:grpSp>
        <p:nvGrpSpPr>
          <p:cNvPr id="35" name="Группа 34"/>
          <p:cNvGrpSpPr/>
          <p:nvPr/>
        </p:nvGrpSpPr>
        <p:grpSpPr>
          <a:xfrm>
            <a:off x="2934669" y="2852936"/>
            <a:ext cx="2160240" cy="1656184"/>
            <a:chOff x="2934669" y="2852936"/>
            <a:chExt cx="2160240" cy="1656184"/>
          </a:xfrm>
        </p:grpSpPr>
        <p:sp>
          <p:nvSpPr>
            <p:cNvPr id="134" name="Скругленный прямоугольник 133"/>
            <p:cNvSpPr/>
            <p:nvPr/>
          </p:nvSpPr>
          <p:spPr>
            <a:xfrm>
              <a:off x="2934669" y="2852936"/>
              <a:ext cx="2160240" cy="1656184"/>
            </a:xfrm>
            <a:prstGeom prst="roundRect">
              <a:avLst>
                <a:gd name="adj" fmla="val 456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5" name="Picture 11" descr="Human familiar group of fou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689" y="3284984"/>
              <a:ext cx="824510" cy="82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Прямоугольник 135"/>
            <p:cNvSpPr/>
            <p:nvPr/>
          </p:nvSpPr>
          <p:spPr>
            <a:xfrm>
              <a:off x="3463410" y="4080619"/>
              <a:ext cx="11530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ЖИТЕЛИ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4910314" y="1118201"/>
            <a:ext cx="1317870" cy="967051"/>
            <a:chOff x="5003108" y="1705871"/>
            <a:chExt cx="1207189" cy="967051"/>
          </a:xfrm>
        </p:grpSpPr>
        <p:sp>
          <p:nvSpPr>
            <p:cNvPr id="140" name="Скругленный прямоугольник 139"/>
            <p:cNvSpPr/>
            <p:nvPr/>
          </p:nvSpPr>
          <p:spPr>
            <a:xfrm>
              <a:off x="5003108" y="1705871"/>
              <a:ext cx="1207189" cy="967051"/>
            </a:xfrm>
            <a:prstGeom prst="roundRect">
              <a:avLst>
                <a:gd name="adj" fmla="val 456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1" name="Прямоугольник 140"/>
            <p:cNvSpPr/>
            <p:nvPr/>
          </p:nvSpPr>
          <p:spPr>
            <a:xfrm>
              <a:off x="5006900" y="2327314"/>
              <a:ext cx="11530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СТУДЕНТЫ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137" name="Скругленный прямоугольник 136"/>
          <p:cNvSpPr/>
          <p:nvPr/>
        </p:nvSpPr>
        <p:spPr>
          <a:xfrm>
            <a:off x="3003946" y="1118201"/>
            <a:ext cx="1689874" cy="967051"/>
          </a:xfrm>
          <a:prstGeom prst="roundRect">
            <a:avLst>
              <a:gd name="adj" fmla="val 456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3272349" y="1766273"/>
            <a:ext cx="1153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ДЕТИ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39" name="Picture 2" descr="C:\Users\SlavkoNV\Desktop\Картинки\noun_4283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55" y="1348671"/>
            <a:ext cx="351656" cy="35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Группа 27"/>
          <p:cNvGrpSpPr/>
          <p:nvPr/>
        </p:nvGrpSpPr>
        <p:grpSpPr>
          <a:xfrm>
            <a:off x="4198240" y="1784993"/>
            <a:ext cx="330308" cy="230832"/>
            <a:chOff x="3851734" y="2343475"/>
            <a:chExt cx="330308" cy="230832"/>
          </a:xfrm>
        </p:grpSpPr>
        <p:sp>
          <p:nvSpPr>
            <p:cNvPr id="23" name="Овал 22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6999106" y="1052736"/>
            <a:ext cx="1821366" cy="1042299"/>
            <a:chOff x="6467986" y="1502358"/>
            <a:chExt cx="1821366" cy="1042299"/>
          </a:xfrm>
        </p:grpSpPr>
        <p:sp>
          <p:nvSpPr>
            <p:cNvPr id="142" name="Скругленный прямоугольник 141"/>
            <p:cNvSpPr/>
            <p:nvPr/>
          </p:nvSpPr>
          <p:spPr>
            <a:xfrm>
              <a:off x="6467986" y="1502358"/>
              <a:ext cx="1821366" cy="1042299"/>
            </a:xfrm>
            <a:prstGeom prst="roundRect">
              <a:avLst>
                <a:gd name="adj" fmla="val 456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4" name="Прямоугольник 143"/>
            <p:cNvSpPr/>
            <p:nvPr/>
          </p:nvSpPr>
          <p:spPr>
            <a:xfrm>
              <a:off x="6802135" y="2273035"/>
              <a:ext cx="11530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СПОРТСМЕНЫ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6027698" y="3847444"/>
            <a:ext cx="2792774" cy="1381756"/>
            <a:chOff x="5436096" y="4080619"/>
            <a:chExt cx="2792774" cy="771403"/>
          </a:xfrm>
        </p:grpSpPr>
        <p:sp>
          <p:nvSpPr>
            <p:cNvPr id="156" name="Скругленный прямоугольник 155"/>
            <p:cNvSpPr/>
            <p:nvPr/>
          </p:nvSpPr>
          <p:spPr>
            <a:xfrm>
              <a:off x="5436096" y="4080619"/>
              <a:ext cx="2792774" cy="771403"/>
            </a:xfrm>
            <a:prstGeom prst="roundRect">
              <a:avLst>
                <a:gd name="adj" fmla="val 456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Прямоугольник 145"/>
            <p:cNvSpPr/>
            <p:nvPr/>
          </p:nvSpPr>
          <p:spPr>
            <a:xfrm>
              <a:off x="6255949" y="4605801"/>
              <a:ext cx="11530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ПЕНСИОНЕРЫ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7115926" y="5377961"/>
            <a:ext cx="1704546" cy="1062353"/>
            <a:chOff x="6497705" y="4973568"/>
            <a:chExt cx="1704546" cy="1062353"/>
          </a:xfrm>
        </p:grpSpPr>
        <p:sp>
          <p:nvSpPr>
            <p:cNvPr id="157" name="Скругленный прямоугольник 156"/>
            <p:cNvSpPr/>
            <p:nvPr/>
          </p:nvSpPr>
          <p:spPr>
            <a:xfrm>
              <a:off x="6497705" y="4973568"/>
              <a:ext cx="1704546" cy="1062353"/>
            </a:xfrm>
            <a:prstGeom prst="roundRect">
              <a:avLst>
                <a:gd name="adj" fmla="val 456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6761151" y="5635811"/>
              <a:ext cx="11530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БЮДЖЕТНИКИ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4348361" y="5377961"/>
            <a:ext cx="1941557" cy="1062353"/>
            <a:chOff x="4286627" y="5173623"/>
            <a:chExt cx="1509509" cy="889847"/>
          </a:xfrm>
        </p:grpSpPr>
        <p:sp>
          <p:nvSpPr>
            <p:cNvPr id="158" name="Скругленный прямоугольник 157"/>
            <p:cNvSpPr/>
            <p:nvPr/>
          </p:nvSpPr>
          <p:spPr>
            <a:xfrm>
              <a:off x="4286627" y="5173623"/>
              <a:ext cx="1509509" cy="889847"/>
            </a:xfrm>
            <a:prstGeom prst="roundRect">
              <a:avLst>
                <a:gd name="adj" fmla="val 456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4464847" y="5789700"/>
              <a:ext cx="1153068" cy="2062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БИЗНЕСМЕНЫ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2195736" y="4774506"/>
            <a:ext cx="1858950" cy="1665808"/>
            <a:chOff x="2195736" y="4774506"/>
            <a:chExt cx="1858950" cy="1665808"/>
          </a:xfrm>
        </p:grpSpPr>
        <p:sp>
          <p:nvSpPr>
            <p:cNvPr id="159" name="Скругленный прямоугольник 158"/>
            <p:cNvSpPr/>
            <p:nvPr/>
          </p:nvSpPr>
          <p:spPr>
            <a:xfrm>
              <a:off x="2195736" y="4774506"/>
              <a:ext cx="1858950" cy="1665808"/>
            </a:xfrm>
            <a:prstGeom prst="roundRect">
              <a:avLst>
                <a:gd name="adj" fmla="val 3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2548677" y="6035921"/>
              <a:ext cx="11530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ПОТРЕБИТЕЛИ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247368" y="4746104"/>
            <a:ext cx="1731214" cy="1694210"/>
            <a:chOff x="320506" y="4690501"/>
            <a:chExt cx="1731214" cy="1694210"/>
          </a:xfrm>
        </p:grpSpPr>
        <p:sp>
          <p:nvSpPr>
            <p:cNvPr id="160" name="Скругленный прямоугольник 159"/>
            <p:cNvSpPr/>
            <p:nvPr/>
          </p:nvSpPr>
          <p:spPr>
            <a:xfrm>
              <a:off x="320506" y="4690501"/>
              <a:ext cx="1731214" cy="1694210"/>
            </a:xfrm>
            <a:prstGeom prst="roundRect">
              <a:avLst>
                <a:gd name="adj" fmla="val 201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609579" y="5835866"/>
              <a:ext cx="11530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ВОДИТЕЛИ И </a:t>
              </a:r>
            </a:p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ПАССАЖИРЫ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247368" y="2742449"/>
            <a:ext cx="1153068" cy="1838679"/>
            <a:chOff x="247368" y="2650300"/>
            <a:chExt cx="1153068" cy="1838679"/>
          </a:xfrm>
        </p:grpSpPr>
        <p:sp>
          <p:nvSpPr>
            <p:cNvPr id="161" name="Скругленный прямоугольник 160"/>
            <p:cNvSpPr/>
            <p:nvPr/>
          </p:nvSpPr>
          <p:spPr>
            <a:xfrm>
              <a:off x="276066" y="2650300"/>
              <a:ext cx="1095673" cy="1838679"/>
            </a:xfrm>
            <a:prstGeom prst="roundRect">
              <a:avLst>
                <a:gd name="adj" fmla="val 264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247368" y="3717032"/>
              <a:ext cx="115306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ЖИТЕЛИ МОСКОВСКОГО РЕГИОНА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1395609" y="2706498"/>
            <a:ext cx="1153068" cy="1838679"/>
            <a:chOff x="1395609" y="2706498"/>
            <a:chExt cx="1153068" cy="1838679"/>
          </a:xfrm>
        </p:grpSpPr>
        <p:sp>
          <p:nvSpPr>
            <p:cNvPr id="162" name="Скругленный прямоугольник 161"/>
            <p:cNvSpPr/>
            <p:nvPr/>
          </p:nvSpPr>
          <p:spPr>
            <a:xfrm>
              <a:off x="1536499" y="2706498"/>
              <a:ext cx="871289" cy="1838679"/>
            </a:xfrm>
            <a:prstGeom prst="roundRect">
              <a:avLst>
                <a:gd name="adj" fmla="val 264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95609" y="3999675"/>
              <a:ext cx="11530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ТУРИСТЫ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247368" y="1997141"/>
            <a:ext cx="1959769" cy="639771"/>
            <a:chOff x="307974" y="1913719"/>
            <a:chExt cx="1959769" cy="639771"/>
          </a:xfrm>
        </p:grpSpPr>
        <p:sp>
          <p:nvSpPr>
            <p:cNvPr id="163" name="Скругленный прямоугольник 162"/>
            <p:cNvSpPr/>
            <p:nvPr/>
          </p:nvSpPr>
          <p:spPr>
            <a:xfrm>
              <a:off x="307974" y="1913719"/>
              <a:ext cx="1959769" cy="639771"/>
            </a:xfrm>
            <a:prstGeom prst="roundRect">
              <a:avLst>
                <a:gd name="adj" fmla="val 456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872045" y="2009364"/>
              <a:ext cx="12323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НЕРАВНОДУШНЫЕ</a:t>
              </a:r>
            </a:p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ГРАЖДАНЕ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320506" y="975257"/>
            <a:ext cx="1875230" cy="920668"/>
            <a:chOff x="320507" y="981800"/>
            <a:chExt cx="1875230" cy="920668"/>
          </a:xfrm>
        </p:grpSpPr>
        <p:sp>
          <p:nvSpPr>
            <p:cNvPr id="164" name="Скругленный прямоугольник 163"/>
            <p:cNvSpPr/>
            <p:nvPr/>
          </p:nvSpPr>
          <p:spPr>
            <a:xfrm>
              <a:off x="320507" y="981800"/>
              <a:ext cx="1875230" cy="914126"/>
            </a:xfrm>
            <a:prstGeom prst="roundRect">
              <a:avLst>
                <a:gd name="adj" fmla="val 456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641950" y="1502358"/>
              <a:ext cx="12323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ПОЛИЦЕЙСКИЕ И</a:t>
              </a:r>
            </a:p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БЕЗОПАСНОСТЬ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7130598" y="2451724"/>
            <a:ext cx="1689874" cy="1172799"/>
            <a:chOff x="6516136" y="2792819"/>
            <a:chExt cx="1689874" cy="1172799"/>
          </a:xfrm>
        </p:grpSpPr>
        <p:sp>
          <p:nvSpPr>
            <p:cNvPr id="155" name="Скругленный прямоугольник 154"/>
            <p:cNvSpPr/>
            <p:nvPr/>
          </p:nvSpPr>
          <p:spPr>
            <a:xfrm>
              <a:off x="6516136" y="2792819"/>
              <a:ext cx="1689874" cy="1172799"/>
            </a:xfrm>
            <a:prstGeom prst="roundRect">
              <a:avLst>
                <a:gd name="adj" fmla="val 456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6784539" y="3656358"/>
              <a:ext cx="11530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0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ПАЦИЕНТЫ</a:t>
              </a:r>
              <a:endPara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pic>
        <p:nvPicPr>
          <p:cNvPr id="189" name="Picture 16" descr="https://m1.behance.net/rendition/modules/51102827/disp/3686bf43bd7acdfd35c838c3ecbfc52f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2" r="22934" b="9137"/>
          <a:stretch/>
        </p:blipFill>
        <p:spPr bwMode="auto">
          <a:xfrm>
            <a:off x="5622305" y="2508837"/>
            <a:ext cx="552601" cy="10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2" descr="https://m1.behance.net/rendition/modules/51102821/disp/c467ed17a185dc3216c1cdd086058bb5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t="22718" r="14766" b="20803"/>
          <a:stretch/>
        </p:blipFill>
        <p:spPr bwMode="auto">
          <a:xfrm>
            <a:off x="4900225" y="4319200"/>
            <a:ext cx="951516" cy="7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16" descr="Tree silhouette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3" y="2564415"/>
            <a:ext cx="329408" cy="3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16" descr="Tree silhouette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819" y="2790995"/>
            <a:ext cx="297044" cy="29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Группа 197"/>
          <p:cNvGrpSpPr/>
          <p:nvPr/>
        </p:nvGrpSpPr>
        <p:grpSpPr>
          <a:xfrm>
            <a:off x="5829258" y="1733398"/>
            <a:ext cx="330308" cy="230832"/>
            <a:chOff x="3851734" y="2343475"/>
            <a:chExt cx="330308" cy="230832"/>
          </a:xfrm>
        </p:grpSpPr>
        <p:sp>
          <p:nvSpPr>
            <p:cNvPr id="199" name="Овал 198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0" name="Прямоугольник 199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3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01" name="Группа 200"/>
          <p:cNvGrpSpPr/>
          <p:nvPr/>
        </p:nvGrpSpPr>
        <p:grpSpPr>
          <a:xfrm>
            <a:off x="4445391" y="4096008"/>
            <a:ext cx="330308" cy="230832"/>
            <a:chOff x="3851734" y="2343475"/>
            <a:chExt cx="330308" cy="230832"/>
          </a:xfrm>
        </p:grpSpPr>
        <p:sp>
          <p:nvSpPr>
            <p:cNvPr id="202" name="Овал 201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3" name="Прямоугольник 202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1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052" name="Picture 4" descr="Student with backpack from side view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97" y="1268760"/>
            <a:ext cx="179421" cy="4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sketball player scori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19" y="1179373"/>
            <a:ext cx="530045" cy="53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Группа 210"/>
          <p:cNvGrpSpPr/>
          <p:nvPr/>
        </p:nvGrpSpPr>
        <p:grpSpPr>
          <a:xfrm>
            <a:off x="8321169" y="1804603"/>
            <a:ext cx="330308" cy="230832"/>
            <a:chOff x="3851734" y="2343475"/>
            <a:chExt cx="330308" cy="230832"/>
          </a:xfrm>
        </p:grpSpPr>
        <p:sp>
          <p:nvSpPr>
            <p:cNvPr id="212" name="Овал 211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3" name="Прямоугольник 212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4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056" name="Picture 8" descr="Patient lying on stretcher with medical doctor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489" y="2729119"/>
            <a:ext cx="492091" cy="4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7" name="Группа 216"/>
          <p:cNvGrpSpPr/>
          <p:nvPr/>
        </p:nvGrpSpPr>
        <p:grpSpPr>
          <a:xfrm>
            <a:off x="8298309" y="3307717"/>
            <a:ext cx="330308" cy="230832"/>
            <a:chOff x="3851734" y="2343475"/>
            <a:chExt cx="330308" cy="230832"/>
          </a:xfrm>
        </p:grpSpPr>
        <p:sp>
          <p:nvSpPr>
            <p:cNvPr id="218" name="Овал 217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9" name="Прямоугольник 218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5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058" name="Picture 10" descr="Grandmother silhouette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26" y="4122786"/>
            <a:ext cx="560645" cy="5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1" name="Группа 220"/>
          <p:cNvGrpSpPr/>
          <p:nvPr/>
        </p:nvGrpSpPr>
        <p:grpSpPr>
          <a:xfrm>
            <a:off x="8156015" y="4893265"/>
            <a:ext cx="330308" cy="230832"/>
            <a:chOff x="3851734" y="2343475"/>
            <a:chExt cx="330308" cy="230832"/>
          </a:xfrm>
        </p:grpSpPr>
        <p:sp>
          <p:nvSpPr>
            <p:cNvPr id="222" name="Овал 221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3" name="Прямоугольник 222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6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26" name="Группа 225"/>
          <p:cNvGrpSpPr/>
          <p:nvPr/>
        </p:nvGrpSpPr>
        <p:grpSpPr>
          <a:xfrm>
            <a:off x="8346619" y="6093296"/>
            <a:ext cx="330308" cy="230832"/>
            <a:chOff x="3851734" y="2343475"/>
            <a:chExt cx="330308" cy="230832"/>
          </a:xfrm>
        </p:grpSpPr>
        <p:sp>
          <p:nvSpPr>
            <p:cNvPr id="227" name="Овал 226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8" name="Прямоугольник 227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7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060" name="Picture 12" descr="Happy shopper jumping with shopping bags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91" y="5151558"/>
            <a:ext cx="749040" cy="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olitical candidate speech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41" y="5415265"/>
            <a:ext cx="549792" cy="54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" name="Группа 234"/>
          <p:cNvGrpSpPr/>
          <p:nvPr/>
        </p:nvGrpSpPr>
        <p:grpSpPr>
          <a:xfrm>
            <a:off x="5767241" y="6124843"/>
            <a:ext cx="330308" cy="230832"/>
            <a:chOff x="3851734" y="2343475"/>
            <a:chExt cx="330308" cy="230832"/>
          </a:xfrm>
        </p:grpSpPr>
        <p:sp>
          <p:nvSpPr>
            <p:cNvPr id="236" name="Овал 235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7" name="Прямоугольник 236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8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064" name="Picture 16" descr="Businessmen salutation standing one in front the other and one carrying a suitcase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54" y="5572484"/>
            <a:ext cx="467720" cy="4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Группа 242"/>
          <p:cNvGrpSpPr/>
          <p:nvPr/>
        </p:nvGrpSpPr>
        <p:grpSpPr>
          <a:xfrm>
            <a:off x="3536591" y="6066021"/>
            <a:ext cx="330308" cy="230832"/>
            <a:chOff x="3851734" y="2343475"/>
            <a:chExt cx="330308" cy="230832"/>
          </a:xfrm>
        </p:grpSpPr>
        <p:sp>
          <p:nvSpPr>
            <p:cNvPr id="244" name="Овал 243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5" name="Прямоугольник 244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9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066" name="Picture 18" descr="Student travelling by bus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7" y="5217863"/>
            <a:ext cx="826015" cy="56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Группа 246"/>
          <p:cNvGrpSpPr/>
          <p:nvPr/>
        </p:nvGrpSpPr>
        <p:grpSpPr>
          <a:xfrm>
            <a:off x="1543383" y="6034152"/>
            <a:ext cx="330308" cy="230832"/>
            <a:chOff x="3851734" y="2343475"/>
            <a:chExt cx="330308" cy="230832"/>
          </a:xfrm>
        </p:grpSpPr>
        <p:sp>
          <p:nvSpPr>
            <p:cNvPr id="248" name="Овал 247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10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069" name="Picture 21" descr="C:\Users\SlavkoNV\Desktop\Картинки\noun_19725_cc.png"/>
          <p:cNvPicPr>
            <a:picLocks noChangeAspect="1" noChangeArrowheads="1"/>
          </p:cNvPicPr>
          <p:nvPr/>
        </p:nvPicPr>
        <p:blipFill rotWithShape="1"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3"/>
          <a:stretch/>
        </p:blipFill>
        <p:spPr bwMode="auto">
          <a:xfrm>
            <a:off x="1655119" y="3246255"/>
            <a:ext cx="662676" cy="6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5" name="Группа 254"/>
          <p:cNvGrpSpPr/>
          <p:nvPr/>
        </p:nvGrpSpPr>
        <p:grpSpPr>
          <a:xfrm>
            <a:off x="1951614" y="4278288"/>
            <a:ext cx="330308" cy="230832"/>
            <a:chOff x="3851734" y="2343475"/>
            <a:chExt cx="330308" cy="230832"/>
          </a:xfrm>
        </p:grpSpPr>
        <p:sp>
          <p:nvSpPr>
            <p:cNvPr id="256" name="Овал 255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7" name="Прямоугольник 256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12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071" name="Picture 23" descr="Family group of father and mother with two babies and a dog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89101"/>
            <a:ext cx="721938" cy="72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9" name="Группа 258"/>
          <p:cNvGrpSpPr/>
          <p:nvPr/>
        </p:nvGrpSpPr>
        <p:grpSpPr>
          <a:xfrm>
            <a:off x="947821" y="4311615"/>
            <a:ext cx="330308" cy="230832"/>
            <a:chOff x="3851734" y="2343475"/>
            <a:chExt cx="330308" cy="230832"/>
          </a:xfrm>
        </p:grpSpPr>
        <p:sp>
          <p:nvSpPr>
            <p:cNvPr id="260" name="Овал 259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1" name="Прямоугольник 260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11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073" name="Picture 25" descr="Police agent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5" y="1033665"/>
            <a:ext cx="490642" cy="49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3" name="Группа 262"/>
          <p:cNvGrpSpPr/>
          <p:nvPr/>
        </p:nvGrpSpPr>
        <p:grpSpPr>
          <a:xfrm>
            <a:off x="1773706" y="2380714"/>
            <a:ext cx="330308" cy="230832"/>
            <a:chOff x="3851734" y="2343475"/>
            <a:chExt cx="330308" cy="230832"/>
          </a:xfrm>
        </p:grpSpPr>
        <p:sp>
          <p:nvSpPr>
            <p:cNvPr id="264" name="Овал 263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13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074" name="Picture 26" descr="C:\Users\SlavkoNV\Desktop\Картинки\noun_620.p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51" y="2130701"/>
            <a:ext cx="339694" cy="33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7" name="Группа 266"/>
          <p:cNvGrpSpPr/>
          <p:nvPr/>
        </p:nvGrpSpPr>
        <p:grpSpPr>
          <a:xfrm>
            <a:off x="1763688" y="1548035"/>
            <a:ext cx="330308" cy="230832"/>
            <a:chOff x="3851734" y="2343475"/>
            <a:chExt cx="330308" cy="230832"/>
          </a:xfrm>
        </p:grpSpPr>
        <p:sp>
          <p:nvSpPr>
            <p:cNvPr id="268" name="Овал 267"/>
            <p:cNvSpPr/>
            <p:nvPr/>
          </p:nvSpPr>
          <p:spPr>
            <a:xfrm>
              <a:off x="3921082" y="2363085"/>
              <a:ext cx="191612" cy="191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9" name="Прямоугольник 268"/>
            <p:cNvSpPr/>
            <p:nvPr/>
          </p:nvSpPr>
          <p:spPr>
            <a:xfrm>
              <a:off x="3851734" y="2343475"/>
              <a:ext cx="3303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900" b="1" dirty="0" smtClean="0">
                  <a:solidFill>
                    <a:schemeClr val="bg1"/>
                  </a:solidFill>
                  <a:latin typeface="Arial Narrow" pitchFamily="34" charset="0"/>
                </a:rPr>
                <a:t>14</a:t>
              </a:r>
              <a:endParaRPr lang="ru-RU" sz="1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pic>
        <p:nvPicPr>
          <p:cNvPr id="279" name="Рисунок 1" descr="https://m1.behance.net/rendition/modules/51102823/disp/e6b3ed2ba302bf587e74a0e47bf9f84b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65000" y1="37667" x2="65000" y2="37667"/>
                        <a14:foregroundMark x1="59167" y1="38000" x2="59167" y2="38000"/>
                        <a14:foregroundMark x1="56500" y1="37000" x2="56500" y2="37000"/>
                        <a14:foregroundMark x1="82333" y1="75667" x2="82333" y2="75667"/>
                        <a14:foregroundMark x1="44000" y1="78333" x2="44000" y2="7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07" y="2158639"/>
            <a:ext cx="1745514" cy="87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16" descr="https://m1.behance.net/rendition/modules/51102827/disp/3686bf43bd7acdfd35c838c3ecbfc52f.jp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2" r="22934" b="9137"/>
          <a:stretch/>
        </p:blipFill>
        <p:spPr bwMode="auto">
          <a:xfrm>
            <a:off x="2575935" y="2073126"/>
            <a:ext cx="460003" cy="9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лилиния 2"/>
          <p:cNvSpPr/>
          <p:nvPr/>
        </p:nvSpPr>
        <p:spPr>
          <a:xfrm>
            <a:off x="2181225" y="981075"/>
            <a:ext cx="561975" cy="409686"/>
          </a:xfrm>
          <a:custGeom>
            <a:avLst/>
            <a:gdLst>
              <a:gd name="connsiteX0" fmla="*/ 0 w 561975"/>
              <a:gd name="connsiteY0" fmla="*/ 409575 h 409745"/>
              <a:gd name="connsiteX1" fmla="*/ 342900 w 561975"/>
              <a:gd name="connsiteY1" fmla="*/ 342900 h 409745"/>
              <a:gd name="connsiteX2" fmla="*/ 561975 w 561975"/>
              <a:gd name="connsiteY2" fmla="*/ 0 h 409745"/>
              <a:gd name="connsiteX0" fmla="*/ 0 w 561975"/>
              <a:gd name="connsiteY0" fmla="*/ 409575 h 409613"/>
              <a:gd name="connsiteX1" fmla="*/ 350044 w 561975"/>
              <a:gd name="connsiteY1" fmla="*/ 330994 h 409613"/>
              <a:gd name="connsiteX2" fmla="*/ 561975 w 561975"/>
              <a:gd name="connsiteY2" fmla="*/ 0 h 409613"/>
              <a:gd name="connsiteX0" fmla="*/ 0 w 561975"/>
              <a:gd name="connsiteY0" fmla="*/ 409575 h 409594"/>
              <a:gd name="connsiteX1" fmla="*/ 352426 w 561975"/>
              <a:gd name="connsiteY1" fmla="*/ 319088 h 409594"/>
              <a:gd name="connsiteX2" fmla="*/ 561975 w 561975"/>
              <a:gd name="connsiteY2" fmla="*/ 0 h 409594"/>
              <a:gd name="connsiteX0" fmla="*/ 0 w 561975"/>
              <a:gd name="connsiteY0" fmla="*/ 409575 h 409686"/>
              <a:gd name="connsiteX1" fmla="*/ 354807 w 561975"/>
              <a:gd name="connsiteY1" fmla="*/ 340519 h 409686"/>
              <a:gd name="connsiteX2" fmla="*/ 561975 w 561975"/>
              <a:gd name="connsiteY2" fmla="*/ 0 h 4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975" h="409686">
                <a:moveTo>
                  <a:pt x="0" y="409575"/>
                </a:moveTo>
                <a:cubicBezTo>
                  <a:pt x="124619" y="410369"/>
                  <a:pt x="261145" y="408782"/>
                  <a:pt x="354807" y="340519"/>
                </a:cubicBezTo>
                <a:cubicBezTo>
                  <a:pt x="448470" y="272256"/>
                  <a:pt x="499269" y="137318"/>
                  <a:pt x="561975" y="0"/>
                </a:cubicBezTo>
              </a:path>
            </a:pathLst>
          </a:custGeom>
          <a:noFill/>
          <a:ln w="952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5" name="Полилиния 164"/>
          <p:cNvSpPr/>
          <p:nvPr/>
        </p:nvSpPr>
        <p:spPr>
          <a:xfrm>
            <a:off x="2181249" y="1117332"/>
            <a:ext cx="490537" cy="266784"/>
          </a:xfrm>
          <a:custGeom>
            <a:avLst/>
            <a:gdLst>
              <a:gd name="connsiteX0" fmla="*/ 0 w 561975"/>
              <a:gd name="connsiteY0" fmla="*/ 409575 h 409745"/>
              <a:gd name="connsiteX1" fmla="*/ 342900 w 561975"/>
              <a:gd name="connsiteY1" fmla="*/ 342900 h 409745"/>
              <a:gd name="connsiteX2" fmla="*/ 561975 w 561975"/>
              <a:gd name="connsiteY2" fmla="*/ 0 h 409745"/>
              <a:gd name="connsiteX0" fmla="*/ 0 w 538162"/>
              <a:gd name="connsiteY0" fmla="*/ 357187 h 357237"/>
              <a:gd name="connsiteX1" fmla="*/ 342900 w 538162"/>
              <a:gd name="connsiteY1" fmla="*/ 290512 h 357237"/>
              <a:gd name="connsiteX2" fmla="*/ 538162 w 538162"/>
              <a:gd name="connsiteY2" fmla="*/ 0 h 357237"/>
              <a:gd name="connsiteX0" fmla="*/ 0 w 490537"/>
              <a:gd name="connsiteY0" fmla="*/ 266700 h 266719"/>
              <a:gd name="connsiteX1" fmla="*/ 342900 w 490537"/>
              <a:gd name="connsiteY1" fmla="*/ 200025 h 266719"/>
              <a:gd name="connsiteX2" fmla="*/ 490537 w 490537"/>
              <a:gd name="connsiteY2" fmla="*/ 0 h 266719"/>
              <a:gd name="connsiteX0" fmla="*/ 0 w 490537"/>
              <a:gd name="connsiteY0" fmla="*/ 266700 h 266784"/>
              <a:gd name="connsiteX1" fmla="*/ 328612 w 490537"/>
              <a:gd name="connsiteY1" fmla="*/ 219075 h 266784"/>
              <a:gd name="connsiteX2" fmla="*/ 490537 w 490537"/>
              <a:gd name="connsiteY2" fmla="*/ 0 h 2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537" h="266784">
                <a:moveTo>
                  <a:pt x="0" y="266700"/>
                </a:moveTo>
                <a:cubicBezTo>
                  <a:pt x="124619" y="267494"/>
                  <a:pt x="246856" y="263525"/>
                  <a:pt x="328612" y="219075"/>
                </a:cubicBezTo>
                <a:cubicBezTo>
                  <a:pt x="410368" y="174625"/>
                  <a:pt x="427831" y="137318"/>
                  <a:pt x="490537" y="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 descr="Racing flag"/>
          <p:cNvPicPr>
            <a:picLocks noChangeAspect="1" noChangeArrowheads="1"/>
          </p:cNvPicPr>
          <p:nvPr/>
        </p:nvPicPr>
        <p:blipFill>
          <a:blip r:embed="rId2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51" y="860040"/>
            <a:ext cx="328531" cy="3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Прямоугольник 166"/>
          <p:cNvSpPr/>
          <p:nvPr/>
        </p:nvSpPr>
        <p:spPr>
          <a:xfrm>
            <a:off x="2435139" y="873312"/>
            <a:ext cx="6161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b="1" dirty="0" smtClean="0">
                <a:solidFill>
                  <a:srgbClr val="FFFFFF"/>
                </a:solidFill>
                <a:latin typeface="Arial Narrow" pitchFamily="34" charset="0"/>
              </a:rPr>
              <a:t>2015</a:t>
            </a:r>
            <a:endParaRPr lang="ru-RU" sz="800" b="1" dirty="0">
              <a:solidFill>
                <a:srgbClr val="FFFFFF"/>
              </a:solidFill>
              <a:latin typeface="Arial Narrow" pitchFamily="34" charset="0"/>
            </a:endParaRPr>
          </a:p>
        </p:txBody>
      </p:sp>
      <p:pic>
        <p:nvPicPr>
          <p:cNvPr id="170" name="Picture 4" descr="Running at finish line"/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733" flipH="1">
            <a:off x="2447439" y="1098081"/>
            <a:ext cx="187559" cy="1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an sprinting"/>
          <p:cNvPicPr>
            <a:picLocks noChangeAspect="1" noChangeArrowheads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8347">
            <a:off x="3922634" y="2506267"/>
            <a:ext cx="204154" cy="20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an sprinting"/>
          <p:cNvPicPr>
            <a:picLocks noChangeAspect="1" noChangeArrowheads="1"/>
          </p:cNvPicPr>
          <p:nvPr/>
        </p:nvPicPr>
        <p:blipFill>
          <a:blip r:embed="rId2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61073" y="6195407"/>
            <a:ext cx="174276" cy="19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6" descr="Man sprinting"/>
          <p:cNvPicPr>
            <a:picLocks noChangeAspect="1" noChangeArrowheads="1"/>
          </p:cNvPicPr>
          <p:nvPr/>
        </p:nvPicPr>
        <p:blipFill>
          <a:blip r:embed="rId2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471" flipH="1">
            <a:off x="2181249" y="6292194"/>
            <a:ext cx="174276" cy="19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6" descr="Man sprinting"/>
          <p:cNvPicPr>
            <a:picLocks noChangeAspect="1" noChangeArrowheads="1"/>
          </p:cNvPicPr>
          <p:nvPr/>
        </p:nvPicPr>
        <p:blipFill>
          <a:blip r:embed="rId2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59175">
            <a:off x="6342328" y="1494583"/>
            <a:ext cx="174148" cy="19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3792180" y="2527243"/>
            <a:ext cx="653211" cy="637901"/>
            <a:chOff x="3627689" y="2708646"/>
            <a:chExt cx="653211" cy="637901"/>
          </a:xfrm>
        </p:grpSpPr>
        <p:pic>
          <p:nvPicPr>
            <p:cNvPr id="1026" name="Picture 2" descr="Fence tool for horses jumping competitions"/>
            <p:cNvPicPr>
              <a:picLocks noChangeAspect="1" noChangeArrowheads="1"/>
            </p:cNvPicPr>
            <p:nvPr/>
          </p:nvPicPr>
          <p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689" y="2708646"/>
              <a:ext cx="653211" cy="63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Прямоугольник 165"/>
            <p:cNvSpPr/>
            <p:nvPr/>
          </p:nvSpPr>
          <p:spPr>
            <a:xfrm>
              <a:off x="3739435" y="2911944"/>
              <a:ext cx="432000" cy="92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6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itchFamily="34" charset="0"/>
                </a:rPr>
                <a:t>СТАРТ</a:t>
              </a:r>
              <a:endParaRPr lang="ru-RU" sz="4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6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110"/>
          <p:cNvSpPr/>
          <p:nvPr/>
        </p:nvSpPr>
        <p:spPr>
          <a:xfrm>
            <a:off x="3013364" y="1454384"/>
            <a:ext cx="1670519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МОСКОВСКАЯ КВАРТИРА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7164288" y="3573016"/>
            <a:ext cx="1895014" cy="92635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Скругленный прямоугольник 120"/>
          <p:cNvSpPr/>
          <p:nvPr/>
        </p:nvSpPr>
        <p:spPr>
          <a:xfrm>
            <a:off x="5076056" y="2728038"/>
            <a:ext cx="1689874" cy="125111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54" name="Рисунок 1" descr="https://m1.behance.net/rendition/modules/51102823/disp/e6b3ed2ba302bf587e74a0e47bf9f84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5000" y1="37667" x2="65000" y2="37667"/>
                        <a14:foregroundMark x1="59167" y1="38000" x2="59167" y2="38000"/>
                        <a14:foregroundMark x1="56500" y1="37000" x2="56500" y2="37000"/>
                        <a14:foregroundMark x1="82333" y1="75667" x2="82333" y2="75667"/>
                        <a14:foregroundMark x1="44000" y1="78333" x2="44000" y2="7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24" y="3706593"/>
            <a:ext cx="1565558" cy="78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Скругленный прямоугольник 118"/>
          <p:cNvSpPr/>
          <p:nvPr/>
        </p:nvSpPr>
        <p:spPr>
          <a:xfrm>
            <a:off x="2396699" y="5568967"/>
            <a:ext cx="1169675" cy="875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765816" y="1354850"/>
            <a:ext cx="1689874" cy="967051"/>
          </a:xfrm>
          <a:prstGeom prst="roundRect">
            <a:avLst>
              <a:gd name="adj" fmla="val 456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17071" y="548571"/>
            <a:ext cx="631516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98800" y="130875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ЖИТЕЛИ.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026" name="Picture 2" descr="C:\Users\SlavkoNV\Desktop\Картинки\noun_88339_cc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" b="24366"/>
          <a:stretch/>
        </p:blipFill>
        <p:spPr bwMode="auto">
          <a:xfrm>
            <a:off x="1473149" y="1354850"/>
            <a:ext cx="320942" cy="26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2" descr="Security Camer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1757" y="1276257"/>
            <a:ext cx="260005" cy="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4" descr="https://d30y9cdsu7xlg0.cloudfront.net/svg/72d100ce-f1a5-4fac-8095-e1c8eb55b81f.svg?Expires=1422891051&amp;Signature=hVQ7Or7J2I55Us9~FgKCuJpC99Q4ku59uAcFrewGJHrc-A2uaYY6217KeMReObhPZ6x3WgGvwmnVFyPddrYiF63JjBNomEK5yigXfByxZrhRvM2-eeMQYiEVtGeWi~-DiBia4vriinXvIT~6MaJI8OD78PnC0q35q6srK5ARRr4_&amp;Key-Pair-Id=APKAI5ZVHAXN65CHVU2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029" name="Picture 5" descr="C:\Users\SlavkoNV\Desktop\Картинки\noun_9887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6565" y="1820556"/>
            <a:ext cx="323248" cy="32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09179" y="3996464"/>
            <a:ext cx="1021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ГОРОДСКОЙ ЦЕНТР ОБРАБОТКИ ДАННЫХ</a:t>
            </a:r>
            <a:endParaRPr lang="ru-RU" sz="9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5" name="Picture 37" descr="E:\ДИТ\17. Преза Правительство 2015\noun_35065_cc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4"/>
          <a:stretch/>
        </p:blipFill>
        <p:spPr bwMode="auto">
          <a:xfrm>
            <a:off x="670120" y="3338750"/>
            <a:ext cx="752707" cy="6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uman familiar group of fou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28" y="1684129"/>
            <a:ext cx="630948" cy="63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Server rack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749" y="1895293"/>
            <a:ext cx="384196" cy="3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4" t="48533" r="25371" b="17464"/>
          <a:stretch/>
        </p:blipFill>
        <p:spPr bwMode="auto">
          <a:xfrm>
            <a:off x="2069422" y="3425286"/>
            <a:ext cx="777748" cy="58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2" descr="Mother walking with baby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93" y="3475464"/>
            <a:ext cx="358614" cy="3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Прямая соединительная линия 38"/>
          <p:cNvCxnSpPr/>
          <p:nvPr/>
        </p:nvCxnSpPr>
        <p:spPr>
          <a:xfrm>
            <a:off x="712847" y="2279489"/>
            <a:ext cx="0" cy="1059261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1423569" y="3656299"/>
            <a:ext cx="578070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6" descr="https://m1.behance.net/rendition/modules/51102827/disp/3686bf43bd7acdfd35c838c3ecbfc52f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2" r="22934" b="9137"/>
          <a:stretch/>
        </p:blipFill>
        <p:spPr bwMode="auto">
          <a:xfrm>
            <a:off x="4007650" y="2607043"/>
            <a:ext cx="619960" cy="122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ree silhouette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12" y="2598866"/>
            <a:ext cx="658815" cy="6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6" descr="Tree silhouette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407" y="3037130"/>
            <a:ext cx="594088" cy="5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6" descr="Tree silhouette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41" y="2928274"/>
            <a:ext cx="642732" cy="64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fi signal tower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92" y="3436250"/>
            <a:ext cx="227673" cy="2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SlavkoNV\Desktop\Картинки\noun_80783_cc.png"/>
          <p:cNvPicPr>
            <a:picLocks noChangeAspect="1" noChangeArrowheads="1"/>
          </p:cNvPicPr>
          <p:nvPr/>
        </p:nvPicPr>
        <p:blipFill rotWithShape="1"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30"/>
          <a:stretch/>
        </p:blipFill>
        <p:spPr bwMode="auto">
          <a:xfrm>
            <a:off x="7241298" y="3641706"/>
            <a:ext cx="743755" cy="68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tudio desk with two drawers and a computer monitor on it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29" y="3803833"/>
            <a:ext cx="453808" cy="4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Wireless router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716337" y="3703798"/>
            <a:ext cx="200069" cy="20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Группа 61"/>
          <p:cNvGrpSpPr/>
          <p:nvPr/>
        </p:nvGrpSpPr>
        <p:grpSpPr>
          <a:xfrm>
            <a:off x="8372230" y="3819915"/>
            <a:ext cx="451445" cy="463357"/>
            <a:chOff x="8339509" y="4041990"/>
            <a:chExt cx="451445" cy="463357"/>
          </a:xfrm>
        </p:grpSpPr>
        <p:pic>
          <p:nvPicPr>
            <p:cNvPr id="1050" name="Picture 26" descr="Telephone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10" y="4041990"/>
              <a:ext cx="224646" cy="224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1" name="Picture 27" descr="C:\Users\SlavkoNV\Desktop\Картинки\noun_21000_cc.pn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29" b="25873"/>
            <a:stretch/>
          </p:blipFill>
          <p:spPr bwMode="auto">
            <a:xfrm>
              <a:off x="8339509" y="4185657"/>
              <a:ext cx="451445" cy="31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Полилиния 89"/>
          <p:cNvSpPr/>
          <p:nvPr/>
        </p:nvSpPr>
        <p:spPr>
          <a:xfrm>
            <a:off x="2702396" y="1681248"/>
            <a:ext cx="4543954" cy="3430058"/>
          </a:xfrm>
          <a:custGeom>
            <a:avLst/>
            <a:gdLst>
              <a:gd name="connsiteX0" fmla="*/ 93133 w 4605866"/>
              <a:gd name="connsiteY0" fmla="*/ 0 h 3420533"/>
              <a:gd name="connsiteX1" fmla="*/ 3429000 w 4605866"/>
              <a:gd name="connsiteY1" fmla="*/ 0 h 3420533"/>
              <a:gd name="connsiteX2" fmla="*/ 4605866 w 4605866"/>
              <a:gd name="connsiteY2" fmla="*/ 1176866 h 3420533"/>
              <a:gd name="connsiteX3" fmla="*/ 4605866 w 4605866"/>
              <a:gd name="connsiteY3" fmla="*/ 1803400 h 3420533"/>
              <a:gd name="connsiteX4" fmla="*/ 2988733 w 4605866"/>
              <a:gd name="connsiteY4" fmla="*/ 3420533 h 3420533"/>
              <a:gd name="connsiteX5" fmla="*/ 0 w 4605866"/>
              <a:gd name="connsiteY5" fmla="*/ 3420533 h 3420533"/>
              <a:gd name="connsiteX0" fmla="*/ 93133 w 4605866"/>
              <a:gd name="connsiteY0" fmla="*/ 0 h 3420533"/>
              <a:gd name="connsiteX1" fmla="*/ 3429000 w 4605866"/>
              <a:gd name="connsiteY1" fmla="*/ 0 h 3420533"/>
              <a:gd name="connsiteX2" fmla="*/ 4605866 w 4605866"/>
              <a:gd name="connsiteY2" fmla="*/ 1176866 h 3420533"/>
              <a:gd name="connsiteX3" fmla="*/ 4605866 w 4605866"/>
              <a:gd name="connsiteY3" fmla="*/ 1803400 h 3420533"/>
              <a:gd name="connsiteX4" fmla="*/ 2988733 w 4605866"/>
              <a:gd name="connsiteY4" fmla="*/ 3420533 h 3420533"/>
              <a:gd name="connsiteX5" fmla="*/ 796136 w 4605866"/>
              <a:gd name="connsiteY5" fmla="*/ 3418438 h 3420533"/>
              <a:gd name="connsiteX6" fmla="*/ 0 w 4605866"/>
              <a:gd name="connsiteY6" fmla="*/ 3420533 h 3420533"/>
              <a:gd name="connsiteX0" fmla="*/ 31221 w 4543954"/>
              <a:gd name="connsiteY0" fmla="*/ 0 h 3430058"/>
              <a:gd name="connsiteX1" fmla="*/ 3367088 w 4543954"/>
              <a:gd name="connsiteY1" fmla="*/ 0 h 3430058"/>
              <a:gd name="connsiteX2" fmla="*/ 4543954 w 4543954"/>
              <a:gd name="connsiteY2" fmla="*/ 1176866 h 3430058"/>
              <a:gd name="connsiteX3" fmla="*/ 4543954 w 4543954"/>
              <a:gd name="connsiteY3" fmla="*/ 1803400 h 3430058"/>
              <a:gd name="connsiteX4" fmla="*/ 2926821 w 4543954"/>
              <a:gd name="connsiteY4" fmla="*/ 3420533 h 3430058"/>
              <a:gd name="connsiteX5" fmla="*/ 734224 w 4543954"/>
              <a:gd name="connsiteY5" fmla="*/ 3418438 h 3430058"/>
              <a:gd name="connsiteX6" fmla="*/ 0 w 4543954"/>
              <a:gd name="connsiteY6" fmla="*/ 3430058 h 343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3954" h="3430058">
                <a:moveTo>
                  <a:pt x="31221" y="0"/>
                </a:moveTo>
                <a:lnTo>
                  <a:pt x="3367088" y="0"/>
                </a:lnTo>
                <a:lnTo>
                  <a:pt x="4543954" y="1176866"/>
                </a:lnTo>
                <a:lnTo>
                  <a:pt x="4543954" y="1803400"/>
                </a:lnTo>
                <a:lnTo>
                  <a:pt x="2926821" y="3420533"/>
                </a:lnTo>
                <a:lnTo>
                  <a:pt x="734224" y="3418438"/>
                </a:lnTo>
                <a:lnTo>
                  <a:pt x="0" y="3430058"/>
                </a:lnTo>
              </a:path>
            </a:pathLst>
          </a:custGeom>
          <a:noFill/>
          <a:ln w="952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6" name="Группа 75"/>
          <p:cNvGrpSpPr/>
          <p:nvPr/>
        </p:nvGrpSpPr>
        <p:grpSpPr>
          <a:xfrm flipH="1">
            <a:off x="2629031" y="5757295"/>
            <a:ext cx="672844" cy="544808"/>
            <a:chOff x="1428108" y="4998960"/>
            <a:chExt cx="646829" cy="544808"/>
          </a:xfrm>
        </p:grpSpPr>
        <p:pic>
          <p:nvPicPr>
            <p:cNvPr id="94" name="Picture 48" descr="E:\ДИТ\17. Преза Правительство 2015\noun_9512_cc.pn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15" t="14525" r="11874" b="28289"/>
            <a:stretch/>
          </p:blipFill>
          <p:spPr bwMode="auto">
            <a:xfrm>
              <a:off x="1911916" y="4998960"/>
              <a:ext cx="163021" cy="142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4" descr="Man studying with a laptop"/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108" y="5001414"/>
              <a:ext cx="542354" cy="542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8" name="Picture 18" descr="https://m1.behance.net/rendition/modules/51102825/disp/3b678a7b50b5743591845e9f6fb91630.jp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6" t="29951" r="14255" b="24850"/>
          <a:stretch/>
        </p:blipFill>
        <p:spPr bwMode="auto">
          <a:xfrm>
            <a:off x="7812360" y="1916832"/>
            <a:ext cx="990895" cy="5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6" descr="https://m1.behance.net/rendition/modules/51102827/disp/3686bf43bd7acdfd35c838c3ecbfc52f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2" r="22934" b="9137"/>
          <a:stretch/>
        </p:blipFill>
        <p:spPr bwMode="auto">
          <a:xfrm>
            <a:off x="5868144" y="5275947"/>
            <a:ext cx="569265" cy="11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Полилиния 80"/>
          <p:cNvSpPr/>
          <p:nvPr/>
        </p:nvSpPr>
        <p:spPr>
          <a:xfrm>
            <a:off x="1835777" y="1782223"/>
            <a:ext cx="7307022" cy="4830153"/>
          </a:xfrm>
          <a:custGeom>
            <a:avLst/>
            <a:gdLst>
              <a:gd name="connsiteX0" fmla="*/ 890491 w 6681691"/>
              <a:gd name="connsiteY0" fmla="*/ 8467 h 4809295"/>
              <a:gd name="connsiteX1" fmla="*/ 3701424 w 6681691"/>
              <a:gd name="connsiteY1" fmla="*/ 0 h 4809295"/>
              <a:gd name="connsiteX2" fmla="*/ 4454957 w 6681691"/>
              <a:gd name="connsiteY2" fmla="*/ 33867 h 4809295"/>
              <a:gd name="connsiteX3" fmla="*/ 4869824 w 6681691"/>
              <a:gd name="connsiteY3" fmla="*/ 127000 h 4809295"/>
              <a:gd name="connsiteX4" fmla="*/ 5293157 w 6681691"/>
              <a:gd name="connsiteY4" fmla="*/ 465667 h 4809295"/>
              <a:gd name="connsiteX5" fmla="*/ 5513291 w 6681691"/>
              <a:gd name="connsiteY5" fmla="*/ 1219200 h 4809295"/>
              <a:gd name="connsiteX6" fmla="*/ 3946957 w 6681691"/>
              <a:gd name="connsiteY6" fmla="*/ 2963333 h 4809295"/>
              <a:gd name="connsiteX7" fmla="*/ 1364624 w 6681691"/>
              <a:gd name="connsiteY7" fmla="*/ 3234267 h 4809295"/>
              <a:gd name="connsiteX8" fmla="*/ 458691 w 6681691"/>
              <a:gd name="connsiteY8" fmla="*/ 3386667 h 4809295"/>
              <a:gd name="connsiteX9" fmla="*/ 9957 w 6681691"/>
              <a:gd name="connsiteY9" fmla="*/ 3937000 h 4809295"/>
              <a:gd name="connsiteX10" fmla="*/ 272424 w 6681691"/>
              <a:gd name="connsiteY10" fmla="*/ 4622800 h 4809295"/>
              <a:gd name="connsiteX11" fmla="*/ 1593224 w 6681691"/>
              <a:gd name="connsiteY11" fmla="*/ 4800600 h 4809295"/>
              <a:gd name="connsiteX12" fmla="*/ 6681691 w 6681691"/>
              <a:gd name="connsiteY12" fmla="*/ 4783667 h 4809295"/>
              <a:gd name="connsiteX0" fmla="*/ 890491 w 6681691"/>
              <a:gd name="connsiteY0" fmla="*/ 19287 h 4820115"/>
              <a:gd name="connsiteX1" fmla="*/ 3701424 w 6681691"/>
              <a:gd name="connsiteY1" fmla="*/ 10820 h 4820115"/>
              <a:gd name="connsiteX2" fmla="*/ 4454957 w 6681691"/>
              <a:gd name="connsiteY2" fmla="*/ 44687 h 4820115"/>
              <a:gd name="connsiteX3" fmla="*/ 5293157 w 6681691"/>
              <a:gd name="connsiteY3" fmla="*/ 476487 h 4820115"/>
              <a:gd name="connsiteX4" fmla="*/ 5513291 w 6681691"/>
              <a:gd name="connsiteY4" fmla="*/ 1230020 h 4820115"/>
              <a:gd name="connsiteX5" fmla="*/ 3946957 w 6681691"/>
              <a:gd name="connsiteY5" fmla="*/ 2974153 h 4820115"/>
              <a:gd name="connsiteX6" fmla="*/ 1364624 w 6681691"/>
              <a:gd name="connsiteY6" fmla="*/ 3245087 h 4820115"/>
              <a:gd name="connsiteX7" fmla="*/ 458691 w 6681691"/>
              <a:gd name="connsiteY7" fmla="*/ 3397487 h 4820115"/>
              <a:gd name="connsiteX8" fmla="*/ 9957 w 6681691"/>
              <a:gd name="connsiteY8" fmla="*/ 3947820 h 4820115"/>
              <a:gd name="connsiteX9" fmla="*/ 272424 w 6681691"/>
              <a:gd name="connsiteY9" fmla="*/ 4633620 h 4820115"/>
              <a:gd name="connsiteX10" fmla="*/ 1593224 w 6681691"/>
              <a:gd name="connsiteY10" fmla="*/ 4811420 h 4820115"/>
              <a:gd name="connsiteX11" fmla="*/ 6681691 w 6681691"/>
              <a:gd name="connsiteY11" fmla="*/ 4794487 h 4820115"/>
              <a:gd name="connsiteX0" fmla="*/ 890491 w 6681691"/>
              <a:gd name="connsiteY0" fmla="*/ 33481 h 4834309"/>
              <a:gd name="connsiteX1" fmla="*/ 3701424 w 6681691"/>
              <a:gd name="connsiteY1" fmla="*/ 25014 h 4834309"/>
              <a:gd name="connsiteX2" fmla="*/ 4454957 w 6681691"/>
              <a:gd name="connsiteY2" fmla="*/ 58881 h 4834309"/>
              <a:gd name="connsiteX3" fmla="*/ 5293157 w 6681691"/>
              <a:gd name="connsiteY3" fmla="*/ 490681 h 4834309"/>
              <a:gd name="connsiteX4" fmla="*/ 5513291 w 6681691"/>
              <a:gd name="connsiteY4" fmla="*/ 1244214 h 4834309"/>
              <a:gd name="connsiteX5" fmla="*/ 3946957 w 6681691"/>
              <a:gd name="connsiteY5" fmla="*/ 2988347 h 4834309"/>
              <a:gd name="connsiteX6" fmla="*/ 1364624 w 6681691"/>
              <a:gd name="connsiteY6" fmla="*/ 3259281 h 4834309"/>
              <a:gd name="connsiteX7" fmla="*/ 458691 w 6681691"/>
              <a:gd name="connsiteY7" fmla="*/ 3411681 h 4834309"/>
              <a:gd name="connsiteX8" fmla="*/ 9957 w 6681691"/>
              <a:gd name="connsiteY8" fmla="*/ 3962014 h 4834309"/>
              <a:gd name="connsiteX9" fmla="*/ 272424 w 6681691"/>
              <a:gd name="connsiteY9" fmla="*/ 4647814 h 4834309"/>
              <a:gd name="connsiteX10" fmla="*/ 1593224 w 6681691"/>
              <a:gd name="connsiteY10" fmla="*/ 4825614 h 4834309"/>
              <a:gd name="connsiteX11" fmla="*/ 6681691 w 6681691"/>
              <a:gd name="connsiteY11" fmla="*/ 4808681 h 4834309"/>
              <a:gd name="connsiteX0" fmla="*/ 890491 w 6681691"/>
              <a:gd name="connsiteY0" fmla="*/ 0 h 4800828"/>
              <a:gd name="connsiteX1" fmla="*/ 4454957 w 6681691"/>
              <a:gd name="connsiteY1" fmla="*/ 25400 h 4800828"/>
              <a:gd name="connsiteX2" fmla="*/ 5293157 w 6681691"/>
              <a:gd name="connsiteY2" fmla="*/ 457200 h 4800828"/>
              <a:gd name="connsiteX3" fmla="*/ 5513291 w 6681691"/>
              <a:gd name="connsiteY3" fmla="*/ 1210733 h 4800828"/>
              <a:gd name="connsiteX4" fmla="*/ 3946957 w 6681691"/>
              <a:gd name="connsiteY4" fmla="*/ 2954866 h 4800828"/>
              <a:gd name="connsiteX5" fmla="*/ 1364624 w 6681691"/>
              <a:gd name="connsiteY5" fmla="*/ 3225800 h 4800828"/>
              <a:gd name="connsiteX6" fmla="*/ 458691 w 6681691"/>
              <a:gd name="connsiteY6" fmla="*/ 3378200 h 4800828"/>
              <a:gd name="connsiteX7" fmla="*/ 9957 w 6681691"/>
              <a:gd name="connsiteY7" fmla="*/ 3928533 h 4800828"/>
              <a:gd name="connsiteX8" fmla="*/ 272424 w 6681691"/>
              <a:gd name="connsiteY8" fmla="*/ 4614333 h 4800828"/>
              <a:gd name="connsiteX9" fmla="*/ 1593224 w 6681691"/>
              <a:gd name="connsiteY9" fmla="*/ 4792133 h 4800828"/>
              <a:gd name="connsiteX10" fmla="*/ 6681691 w 6681691"/>
              <a:gd name="connsiteY10" fmla="*/ 4775200 h 4800828"/>
              <a:gd name="connsiteX0" fmla="*/ 890491 w 6681691"/>
              <a:gd name="connsiteY0" fmla="*/ 47422 h 4848250"/>
              <a:gd name="connsiteX1" fmla="*/ 4454957 w 6681691"/>
              <a:gd name="connsiteY1" fmla="*/ 72822 h 4848250"/>
              <a:gd name="connsiteX2" fmla="*/ 5293157 w 6681691"/>
              <a:gd name="connsiteY2" fmla="*/ 504622 h 4848250"/>
              <a:gd name="connsiteX3" fmla="*/ 5513291 w 6681691"/>
              <a:gd name="connsiteY3" fmla="*/ 1258155 h 4848250"/>
              <a:gd name="connsiteX4" fmla="*/ 3946957 w 6681691"/>
              <a:gd name="connsiteY4" fmla="*/ 3002288 h 4848250"/>
              <a:gd name="connsiteX5" fmla="*/ 1364624 w 6681691"/>
              <a:gd name="connsiteY5" fmla="*/ 3273222 h 4848250"/>
              <a:gd name="connsiteX6" fmla="*/ 458691 w 6681691"/>
              <a:gd name="connsiteY6" fmla="*/ 3425622 h 4848250"/>
              <a:gd name="connsiteX7" fmla="*/ 9957 w 6681691"/>
              <a:gd name="connsiteY7" fmla="*/ 3975955 h 4848250"/>
              <a:gd name="connsiteX8" fmla="*/ 272424 w 6681691"/>
              <a:gd name="connsiteY8" fmla="*/ 4661755 h 4848250"/>
              <a:gd name="connsiteX9" fmla="*/ 1593224 w 6681691"/>
              <a:gd name="connsiteY9" fmla="*/ 4839555 h 4848250"/>
              <a:gd name="connsiteX10" fmla="*/ 6681691 w 6681691"/>
              <a:gd name="connsiteY10" fmla="*/ 4822622 h 4848250"/>
              <a:gd name="connsiteX0" fmla="*/ 890491 w 6681691"/>
              <a:gd name="connsiteY0" fmla="*/ 0 h 4800828"/>
              <a:gd name="connsiteX1" fmla="*/ 4454957 w 6681691"/>
              <a:gd name="connsiteY1" fmla="*/ 25400 h 4800828"/>
              <a:gd name="connsiteX2" fmla="*/ 5293157 w 6681691"/>
              <a:gd name="connsiteY2" fmla="*/ 457200 h 4800828"/>
              <a:gd name="connsiteX3" fmla="*/ 5513291 w 6681691"/>
              <a:gd name="connsiteY3" fmla="*/ 1210733 h 4800828"/>
              <a:gd name="connsiteX4" fmla="*/ 3946957 w 6681691"/>
              <a:gd name="connsiteY4" fmla="*/ 2954866 h 4800828"/>
              <a:gd name="connsiteX5" fmla="*/ 1364624 w 6681691"/>
              <a:gd name="connsiteY5" fmla="*/ 3225800 h 4800828"/>
              <a:gd name="connsiteX6" fmla="*/ 458691 w 6681691"/>
              <a:gd name="connsiteY6" fmla="*/ 3378200 h 4800828"/>
              <a:gd name="connsiteX7" fmla="*/ 9957 w 6681691"/>
              <a:gd name="connsiteY7" fmla="*/ 3928533 h 4800828"/>
              <a:gd name="connsiteX8" fmla="*/ 272424 w 6681691"/>
              <a:gd name="connsiteY8" fmla="*/ 4614333 h 4800828"/>
              <a:gd name="connsiteX9" fmla="*/ 1593224 w 6681691"/>
              <a:gd name="connsiteY9" fmla="*/ 4792133 h 4800828"/>
              <a:gd name="connsiteX10" fmla="*/ 6681691 w 6681691"/>
              <a:gd name="connsiteY10" fmla="*/ 4775200 h 4800828"/>
              <a:gd name="connsiteX0" fmla="*/ 890491 w 6681691"/>
              <a:gd name="connsiteY0" fmla="*/ 0 h 4800828"/>
              <a:gd name="connsiteX1" fmla="*/ 4454957 w 6681691"/>
              <a:gd name="connsiteY1" fmla="*/ 25400 h 4800828"/>
              <a:gd name="connsiteX2" fmla="*/ 5293157 w 6681691"/>
              <a:gd name="connsiteY2" fmla="*/ 457200 h 4800828"/>
              <a:gd name="connsiteX3" fmla="*/ 5513291 w 6681691"/>
              <a:gd name="connsiteY3" fmla="*/ 1210733 h 4800828"/>
              <a:gd name="connsiteX4" fmla="*/ 3946957 w 6681691"/>
              <a:gd name="connsiteY4" fmla="*/ 2954866 h 4800828"/>
              <a:gd name="connsiteX5" fmla="*/ 1364624 w 6681691"/>
              <a:gd name="connsiteY5" fmla="*/ 3225800 h 4800828"/>
              <a:gd name="connsiteX6" fmla="*/ 458691 w 6681691"/>
              <a:gd name="connsiteY6" fmla="*/ 3378200 h 4800828"/>
              <a:gd name="connsiteX7" fmla="*/ 9957 w 6681691"/>
              <a:gd name="connsiteY7" fmla="*/ 3928533 h 4800828"/>
              <a:gd name="connsiteX8" fmla="*/ 272424 w 6681691"/>
              <a:gd name="connsiteY8" fmla="*/ 4614333 h 4800828"/>
              <a:gd name="connsiteX9" fmla="*/ 1593224 w 6681691"/>
              <a:gd name="connsiteY9" fmla="*/ 4792133 h 4800828"/>
              <a:gd name="connsiteX10" fmla="*/ 6681691 w 6681691"/>
              <a:gd name="connsiteY10" fmla="*/ 4775200 h 4800828"/>
              <a:gd name="connsiteX0" fmla="*/ 890491 w 6681691"/>
              <a:gd name="connsiteY0" fmla="*/ 0 h 4800828"/>
              <a:gd name="connsiteX1" fmla="*/ 4454957 w 6681691"/>
              <a:gd name="connsiteY1" fmla="*/ 25400 h 4800828"/>
              <a:gd name="connsiteX2" fmla="*/ 5293157 w 6681691"/>
              <a:gd name="connsiteY2" fmla="*/ 457200 h 4800828"/>
              <a:gd name="connsiteX3" fmla="*/ 3946957 w 6681691"/>
              <a:gd name="connsiteY3" fmla="*/ 2954866 h 4800828"/>
              <a:gd name="connsiteX4" fmla="*/ 1364624 w 6681691"/>
              <a:gd name="connsiteY4" fmla="*/ 3225800 h 4800828"/>
              <a:gd name="connsiteX5" fmla="*/ 458691 w 6681691"/>
              <a:gd name="connsiteY5" fmla="*/ 3378200 h 4800828"/>
              <a:gd name="connsiteX6" fmla="*/ 9957 w 6681691"/>
              <a:gd name="connsiteY6" fmla="*/ 3928533 h 4800828"/>
              <a:gd name="connsiteX7" fmla="*/ 272424 w 6681691"/>
              <a:gd name="connsiteY7" fmla="*/ 4614333 h 4800828"/>
              <a:gd name="connsiteX8" fmla="*/ 1593224 w 6681691"/>
              <a:gd name="connsiteY8" fmla="*/ 4792133 h 4800828"/>
              <a:gd name="connsiteX9" fmla="*/ 6681691 w 6681691"/>
              <a:gd name="connsiteY9" fmla="*/ 4775200 h 4800828"/>
              <a:gd name="connsiteX0" fmla="*/ 890491 w 6681691"/>
              <a:gd name="connsiteY0" fmla="*/ 85532 h 4886360"/>
              <a:gd name="connsiteX1" fmla="*/ 4454957 w 6681691"/>
              <a:gd name="connsiteY1" fmla="*/ 110932 h 4886360"/>
              <a:gd name="connsiteX2" fmla="*/ 5470957 w 6681691"/>
              <a:gd name="connsiteY2" fmla="*/ 1516399 h 4886360"/>
              <a:gd name="connsiteX3" fmla="*/ 3946957 w 6681691"/>
              <a:gd name="connsiteY3" fmla="*/ 3040398 h 4886360"/>
              <a:gd name="connsiteX4" fmla="*/ 1364624 w 6681691"/>
              <a:gd name="connsiteY4" fmla="*/ 3311332 h 4886360"/>
              <a:gd name="connsiteX5" fmla="*/ 458691 w 6681691"/>
              <a:gd name="connsiteY5" fmla="*/ 3463732 h 4886360"/>
              <a:gd name="connsiteX6" fmla="*/ 9957 w 6681691"/>
              <a:gd name="connsiteY6" fmla="*/ 4014065 h 4886360"/>
              <a:gd name="connsiteX7" fmla="*/ 272424 w 6681691"/>
              <a:gd name="connsiteY7" fmla="*/ 4699865 h 4886360"/>
              <a:gd name="connsiteX8" fmla="*/ 1593224 w 6681691"/>
              <a:gd name="connsiteY8" fmla="*/ 4877665 h 4886360"/>
              <a:gd name="connsiteX9" fmla="*/ 6681691 w 6681691"/>
              <a:gd name="connsiteY9" fmla="*/ 4860732 h 4886360"/>
              <a:gd name="connsiteX0" fmla="*/ 890491 w 6681691"/>
              <a:gd name="connsiteY0" fmla="*/ 18765 h 4819593"/>
              <a:gd name="connsiteX1" fmla="*/ 4480357 w 6681691"/>
              <a:gd name="connsiteY1" fmla="*/ 154232 h 4819593"/>
              <a:gd name="connsiteX2" fmla="*/ 5470957 w 6681691"/>
              <a:gd name="connsiteY2" fmla="*/ 1449632 h 4819593"/>
              <a:gd name="connsiteX3" fmla="*/ 3946957 w 6681691"/>
              <a:gd name="connsiteY3" fmla="*/ 2973631 h 4819593"/>
              <a:gd name="connsiteX4" fmla="*/ 1364624 w 6681691"/>
              <a:gd name="connsiteY4" fmla="*/ 3244565 h 4819593"/>
              <a:gd name="connsiteX5" fmla="*/ 458691 w 6681691"/>
              <a:gd name="connsiteY5" fmla="*/ 3396965 h 4819593"/>
              <a:gd name="connsiteX6" fmla="*/ 9957 w 6681691"/>
              <a:gd name="connsiteY6" fmla="*/ 3947298 h 4819593"/>
              <a:gd name="connsiteX7" fmla="*/ 272424 w 6681691"/>
              <a:gd name="connsiteY7" fmla="*/ 4633098 h 4819593"/>
              <a:gd name="connsiteX8" fmla="*/ 1593224 w 6681691"/>
              <a:gd name="connsiteY8" fmla="*/ 4810898 h 4819593"/>
              <a:gd name="connsiteX9" fmla="*/ 6681691 w 6681691"/>
              <a:gd name="connsiteY9" fmla="*/ 4793965 h 4819593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946957 w 6681691"/>
              <a:gd name="connsiteY3" fmla="*/ 29845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591357 w 6681691"/>
              <a:gd name="connsiteY3" fmla="*/ 30861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591357 w 6681691"/>
              <a:gd name="connsiteY3" fmla="*/ 30861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591357 w 6681691"/>
              <a:gd name="connsiteY3" fmla="*/ 30861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591357 w 6681691"/>
              <a:gd name="connsiteY3" fmla="*/ 30861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591357 w 6681691"/>
              <a:gd name="connsiteY3" fmla="*/ 30861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591357 w 6681691"/>
              <a:gd name="connsiteY3" fmla="*/ 30861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7282468"/>
              <a:gd name="connsiteY0" fmla="*/ 29644 h 4830472"/>
              <a:gd name="connsiteX1" fmla="*/ 4480357 w 7282468"/>
              <a:gd name="connsiteY1" fmla="*/ 165111 h 4830472"/>
              <a:gd name="connsiteX2" fmla="*/ 5293157 w 7282468"/>
              <a:gd name="connsiteY2" fmla="*/ 1638311 h 4830472"/>
              <a:gd name="connsiteX3" fmla="*/ 3591357 w 7282468"/>
              <a:gd name="connsiteY3" fmla="*/ 3086110 h 4830472"/>
              <a:gd name="connsiteX4" fmla="*/ 1364624 w 7282468"/>
              <a:gd name="connsiteY4" fmla="*/ 3255444 h 4830472"/>
              <a:gd name="connsiteX5" fmla="*/ 458691 w 7282468"/>
              <a:gd name="connsiteY5" fmla="*/ 3407844 h 4830472"/>
              <a:gd name="connsiteX6" fmla="*/ 9957 w 7282468"/>
              <a:gd name="connsiteY6" fmla="*/ 3958177 h 4830472"/>
              <a:gd name="connsiteX7" fmla="*/ 272424 w 7282468"/>
              <a:gd name="connsiteY7" fmla="*/ 4643977 h 4830472"/>
              <a:gd name="connsiteX8" fmla="*/ 1593224 w 7282468"/>
              <a:gd name="connsiteY8" fmla="*/ 4821777 h 4830472"/>
              <a:gd name="connsiteX9" fmla="*/ 7282468 w 7282468"/>
              <a:gd name="connsiteY9" fmla="*/ 4804844 h 4830472"/>
              <a:gd name="connsiteX0" fmla="*/ 890491 w 7322910"/>
              <a:gd name="connsiteY0" fmla="*/ 29644 h 4830472"/>
              <a:gd name="connsiteX1" fmla="*/ 4480357 w 7322910"/>
              <a:gd name="connsiteY1" fmla="*/ 165111 h 4830472"/>
              <a:gd name="connsiteX2" fmla="*/ 5293157 w 7322910"/>
              <a:gd name="connsiteY2" fmla="*/ 1638311 h 4830472"/>
              <a:gd name="connsiteX3" fmla="*/ 3591357 w 7322910"/>
              <a:gd name="connsiteY3" fmla="*/ 3086110 h 4830472"/>
              <a:gd name="connsiteX4" fmla="*/ 1364624 w 7322910"/>
              <a:gd name="connsiteY4" fmla="*/ 3255444 h 4830472"/>
              <a:gd name="connsiteX5" fmla="*/ 458691 w 7322910"/>
              <a:gd name="connsiteY5" fmla="*/ 3407844 h 4830472"/>
              <a:gd name="connsiteX6" fmla="*/ 9957 w 7322910"/>
              <a:gd name="connsiteY6" fmla="*/ 3958177 h 4830472"/>
              <a:gd name="connsiteX7" fmla="*/ 272424 w 7322910"/>
              <a:gd name="connsiteY7" fmla="*/ 4643977 h 4830472"/>
              <a:gd name="connsiteX8" fmla="*/ 1593224 w 7322910"/>
              <a:gd name="connsiteY8" fmla="*/ 4821777 h 4830472"/>
              <a:gd name="connsiteX9" fmla="*/ 7322910 w 7322910"/>
              <a:gd name="connsiteY9" fmla="*/ 4804844 h 4830472"/>
              <a:gd name="connsiteX0" fmla="*/ 890491 w 7306258"/>
              <a:gd name="connsiteY0" fmla="*/ 29644 h 4830153"/>
              <a:gd name="connsiteX1" fmla="*/ 4480357 w 7306258"/>
              <a:gd name="connsiteY1" fmla="*/ 165111 h 4830153"/>
              <a:gd name="connsiteX2" fmla="*/ 5293157 w 7306258"/>
              <a:gd name="connsiteY2" fmla="*/ 1638311 h 4830153"/>
              <a:gd name="connsiteX3" fmla="*/ 3591357 w 7306258"/>
              <a:gd name="connsiteY3" fmla="*/ 3086110 h 4830153"/>
              <a:gd name="connsiteX4" fmla="*/ 1364624 w 7306258"/>
              <a:gd name="connsiteY4" fmla="*/ 3255444 h 4830153"/>
              <a:gd name="connsiteX5" fmla="*/ 458691 w 7306258"/>
              <a:gd name="connsiteY5" fmla="*/ 3407844 h 4830153"/>
              <a:gd name="connsiteX6" fmla="*/ 9957 w 7306258"/>
              <a:gd name="connsiteY6" fmla="*/ 3958177 h 4830153"/>
              <a:gd name="connsiteX7" fmla="*/ 272424 w 7306258"/>
              <a:gd name="connsiteY7" fmla="*/ 4643977 h 4830153"/>
              <a:gd name="connsiteX8" fmla="*/ 1593224 w 7306258"/>
              <a:gd name="connsiteY8" fmla="*/ 4821777 h 4830153"/>
              <a:gd name="connsiteX9" fmla="*/ 7306258 w 7306258"/>
              <a:gd name="connsiteY9" fmla="*/ 4802462 h 4830153"/>
              <a:gd name="connsiteX0" fmla="*/ 890491 w 7306258"/>
              <a:gd name="connsiteY0" fmla="*/ 29644 h 4827394"/>
              <a:gd name="connsiteX1" fmla="*/ 4480357 w 7306258"/>
              <a:gd name="connsiteY1" fmla="*/ 165111 h 4827394"/>
              <a:gd name="connsiteX2" fmla="*/ 5293157 w 7306258"/>
              <a:gd name="connsiteY2" fmla="*/ 1638311 h 4827394"/>
              <a:gd name="connsiteX3" fmla="*/ 3591357 w 7306258"/>
              <a:gd name="connsiteY3" fmla="*/ 3086110 h 4827394"/>
              <a:gd name="connsiteX4" fmla="*/ 1364624 w 7306258"/>
              <a:gd name="connsiteY4" fmla="*/ 3255444 h 4827394"/>
              <a:gd name="connsiteX5" fmla="*/ 458691 w 7306258"/>
              <a:gd name="connsiteY5" fmla="*/ 3407844 h 4827394"/>
              <a:gd name="connsiteX6" fmla="*/ 9957 w 7306258"/>
              <a:gd name="connsiteY6" fmla="*/ 3958177 h 4827394"/>
              <a:gd name="connsiteX7" fmla="*/ 272424 w 7306258"/>
              <a:gd name="connsiteY7" fmla="*/ 4643977 h 4827394"/>
              <a:gd name="connsiteX8" fmla="*/ 1593224 w 7306258"/>
              <a:gd name="connsiteY8" fmla="*/ 4821777 h 4827394"/>
              <a:gd name="connsiteX9" fmla="*/ 7306258 w 7306258"/>
              <a:gd name="connsiteY9" fmla="*/ 4770712 h 4827394"/>
              <a:gd name="connsiteX0" fmla="*/ 890491 w 7299914"/>
              <a:gd name="connsiteY0" fmla="*/ 29644 h 4830153"/>
              <a:gd name="connsiteX1" fmla="*/ 4480357 w 7299914"/>
              <a:gd name="connsiteY1" fmla="*/ 165111 h 4830153"/>
              <a:gd name="connsiteX2" fmla="*/ 5293157 w 7299914"/>
              <a:gd name="connsiteY2" fmla="*/ 1638311 h 4830153"/>
              <a:gd name="connsiteX3" fmla="*/ 3591357 w 7299914"/>
              <a:gd name="connsiteY3" fmla="*/ 3086110 h 4830153"/>
              <a:gd name="connsiteX4" fmla="*/ 1364624 w 7299914"/>
              <a:gd name="connsiteY4" fmla="*/ 3255444 h 4830153"/>
              <a:gd name="connsiteX5" fmla="*/ 458691 w 7299914"/>
              <a:gd name="connsiteY5" fmla="*/ 3407844 h 4830153"/>
              <a:gd name="connsiteX6" fmla="*/ 9957 w 7299914"/>
              <a:gd name="connsiteY6" fmla="*/ 3958177 h 4830153"/>
              <a:gd name="connsiteX7" fmla="*/ 272424 w 7299914"/>
              <a:gd name="connsiteY7" fmla="*/ 4643977 h 4830153"/>
              <a:gd name="connsiteX8" fmla="*/ 1593224 w 7299914"/>
              <a:gd name="connsiteY8" fmla="*/ 4821777 h 4830153"/>
              <a:gd name="connsiteX9" fmla="*/ 7299914 w 7299914"/>
              <a:gd name="connsiteY9" fmla="*/ 4802462 h 483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99914" h="4830153">
                <a:moveTo>
                  <a:pt x="890491" y="29644"/>
                </a:moveTo>
                <a:cubicBezTo>
                  <a:pt x="2078646" y="38111"/>
                  <a:pt x="3746580" y="-103000"/>
                  <a:pt x="4480357" y="165111"/>
                </a:cubicBezTo>
                <a:cubicBezTo>
                  <a:pt x="5214134" y="433222"/>
                  <a:pt x="5432858" y="990611"/>
                  <a:pt x="5293157" y="1638311"/>
                </a:cubicBezTo>
                <a:cubicBezTo>
                  <a:pt x="5153456" y="2286011"/>
                  <a:pt x="4246112" y="3002854"/>
                  <a:pt x="3591357" y="3086110"/>
                </a:cubicBezTo>
                <a:cubicBezTo>
                  <a:pt x="2936602" y="3169366"/>
                  <a:pt x="1886735" y="3201822"/>
                  <a:pt x="1364624" y="3255444"/>
                </a:cubicBezTo>
                <a:cubicBezTo>
                  <a:pt x="842513" y="3309066"/>
                  <a:pt x="699694" y="3290722"/>
                  <a:pt x="458691" y="3407844"/>
                </a:cubicBezTo>
                <a:cubicBezTo>
                  <a:pt x="217688" y="3524966"/>
                  <a:pt x="41002" y="3752155"/>
                  <a:pt x="9957" y="3958177"/>
                </a:cubicBezTo>
                <a:cubicBezTo>
                  <a:pt x="-21088" y="4164199"/>
                  <a:pt x="8546" y="4500044"/>
                  <a:pt x="272424" y="4643977"/>
                </a:cubicBezTo>
                <a:cubicBezTo>
                  <a:pt x="536302" y="4787910"/>
                  <a:pt x="525013" y="4794966"/>
                  <a:pt x="1593224" y="4821777"/>
                </a:cubicBezTo>
                <a:cubicBezTo>
                  <a:pt x="2661435" y="4848588"/>
                  <a:pt x="7299914" y="4802462"/>
                  <a:pt x="7299914" y="4802462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Полилиния 115"/>
          <p:cNvSpPr/>
          <p:nvPr/>
        </p:nvSpPr>
        <p:spPr>
          <a:xfrm>
            <a:off x="1842283" y="1781282"/>
            <a:ext cx="7300816" cy="4830153"/>
          </a:xfrm>
          <a:custGeom>
            <a:avLst/>
            <a:gdLst>
              <a:gd name="connsiteX0" fmla="*/ 890491 w 6681691"/>
              <a:gd name="connsiteY0" fmla="*/ 8467 h 4809295"/>
              <a:gd name="connsiteX1" fmla="*/ 3701424 w 6681691"/>
              <a:gd name="connsiteY1" fmla="*/ 0 h 4809295"/>
              <a:gd name="connsiteX2" fmla="*/ 4454957 w 6681691"/>
              <a:gd name="connsiteY2" fmla="*/ 33867 h 4809295"/>
              <a:gd name="connsiteX3" fmla="*/ 4869824 w 6681691"/>
              <a:gd name="connsiteY3" fmla="*/ 127000 h 4809295"/>
              <a:gd name="connsiteX4" fmla="*/ 5293157 w 6681691"/>
              <a:gd name="connsiteY4" fmla="*/ 465667 h 4809295"/>
              <a:gd name="connsiteX5" fmla="*/ 5513291 w 6681691"/>
              <a:gd name="connsiteY5" fmla="*/ 1219200 h 4809295"/>
              <a:gd name="connsiteX6" fmla="*/ 3946957 w 6681691"/>
              <a:gd name="connsiteY6" fmla="*/ 2963333 h 4809295"/>
              <a:gd name="connsiteX7" fmla="*/ 1364624 w 6681691"/>
              <a:gd name="connsiteY7" fmla="*/ 3234267 h 4809295"/>
              <a:gd name="connsiteX8" fmla="*/ 458691 w 6681691"/>
              <a:gd name="connsiteY8" fmla="*/ 3386667 h 4809295"/>
              <a:gd name="connsiteX9" fmla="*/ 9957 w 6681691"/>
              <a:gd name="connsiteY9" fmla="*/ 3937000 h 4809295"/>
              <a:gd name="connsiteX10" fmla="*/ 272424 w 6681691"/>
              <a:gd name="connsiteY10" fmla="*/ 4622800 h 4809295"/>
              <a:gd name="connsiteX11" fmla="*/ 1593224 w 6681691"/>
              <a:gd name="connsiteY11" fmla="*/ 4800600 h 4809295"/>
              <a:gd name="connsiteX12" fmla="*/ 6681691 w 6681691"/>
              <a:gd name="connsiteY12" fmla="*/ 4783667 h 4809295"/>
              <a:gd name="connsiteX0" fmla="*/ 890491 w 6681691"/>
              <a:gd name="connsiteY0" fmla="*/ 19287 h 4820115"/>
              <a:gd name="connsiteX1" fmla="*/ 3701424 w 6681691"/>
              <a:gd name="connsiteY1" fmla="*/ 10820 h 4820115"/>
              <a:gd name="connsiteX2" fmla="*/ 4454957 w 6681691"/>
              <a:gd name="connsiteY2" fmla="*/ 44687 h 4820115"/>
              <a:gd name="connsiteX3" fmla="*/ 5293157 w 6681691"/>
              <a:gd name="connsiteY3" fmla="*/ 476487 h 4820115"/>
              <a:gd name="connsiteX4" fmla="*/ 5513291 w 6681691"/>
              <a:gd name="connsiteY4" fmla="*/ 1230020 h 4820115"/>
              <a:gd name="connsiteX5" fmla="*/ 3946957 w 6681691"/>
              <a:gd name="connsiteY5" fmla="*/ 2974153 h 4820115"/>
              <a:gd name="connsiteX6" fmla="*/ 1364624 w 6681691"/>
              <a:gd name="connsiteY6" fmla="*/ 3245087 h 4820115"/>
              <a:gd name="connsiteX7" fmla="*/ 458691 w 6681691"/>
              <a:gd name="connsiteY7" fmla="*/ 3397487 h 4820115"/>
              <a:gd name="connsiteX8" fmla="*/ 9957 w 6681691"/>
              <a:gd name="connsiteY8" fmla="*/ 3947820 h 4820115"/>
              <a:gd name="connsiteX9" fmla="*/ 272424 w 6681691"/>
              <a:gd name="connsiteY9" fmla="*/ 4633620 h 4820115"/>
              <a:gd name="connsiteX10" fmla="*/ 1593224 w 6681691"/>
              <a:gd name="connsiteY10" fmla="*/ 4811420 h 4820115"/>
              <a:gd name="connsiteX11" fmla="*/ 6681691 w 6681691"/>
              <a:gd name="connsiteY11" fmla="*/ 4794487 h 4820115"/>
              <a:gd name="connsiteX0" fmla="*/ 890491 w 6681691"/>
              <a:gd name="connsiteY0" fmla="*/ 33481 h 4834309"/>
              <a:gd name="connsiteX1" fmla="*/ 3701424 w 6681691"/>
              <a:gd name="connsiteY1" fmla="*/ 25014 h 4834309"/>
              <a:gd name="connsiteX2" fmla="*/ 4454957 w 6681691"/>
              <a:gd name="connsiteY2" fmla="*/ 58881 h 4834309"/>
              <a:gd name="connsiteX3" fmla="*/ 5293157 w 6681691"/>
              <a:gd name="connsiteY3" fmla="*/ 490681 h 4834309"/>
              <a:gd name="connsiteX4" fmla="*/ 5513291 w 6681691"/>
              <a:gd name="connsiteY4" fmla="*/ 1244214 h 4834309"/>
              <a:gd name="connsiteX5" fmla="*/ 3946957 w 6681691"/>
              <a:gd name="connsiteY5" fmla="*/ 2988347 h 4834309"/>
              <a:gd name="connsiteX6" fmla="*/ 1364624 w 6681691"/>
              <a:gd name="connsiteY6" fmla="*/ 3259281 h 4834309"/>
              <a:gd name="connsiteX7" fmla="*/ 458691 w 6681691"/>
              <a:gd name="connsiteY7" fmla="*/ 3411681 h 4834309"/>
              <a:gd name="connsiteX8" fmla="*/ 9957 w 6681691"/>
              <a:gd name="connsiteY8" fmla="*/ 3962014 h 4834309"/>
              <a:gd name="connsiteX9" fmla="*/ 272424 w 6681691"/>
              <a:gd name="connsiteY9" fmla="*/ 4647814 h 4834309"/>
              <a:gd name="connsiteX10" fmla="*/ 1593224 w 6681691"/>
              <a:gd name="connsiteY10" fmla="*/ 4825614 h 4834309"/>
              <a:gd name="connsiteX11" fmla="*/ 6681691 w 6681691"/>
              <a:gd name="connsiteY11" fmla="*/ 4808681 h 4834309"/>
              <a:gd name="connsiteX0" fmla="*/ 890491 w 6681691"/>
              <a:gd name="connsiteY0" fmla="*/ 0 h 4800828"/>
              <a:gd name="connsiteX1" fmla="*/ 4454957 w 6681691"/>
              <a:gd name="connsiteY1" fmla="*/ 25400 h 4800828"/>
              <a:gd name="connsiteX2" fmla="*/ 5293157 w 6681691"/>
              <a:gd name="connsiteY2" fmla="*/ 457200 h 4800828"/>
              <a:gd name="connsiteX3" fmla="*/ 5513291 w 6681691"/>
              <a:gd name="connsiteY3" fmla="*/ 1210733 h 4800828"/>
              <a:gd name="connsiteX4" fmla="*/ 3946957 w 6681691"/>
              <a:gd name="connsiteY4" fmla="*/ 2954866 h 4800828"/>
              <a:gd name="connsiteX5" fmla="*/ 1364624 w 6681691"/>
              <a:gd name="connsiteY5" fmla="*/ 3225800 h 4800828"/>
              <a:gd name="connsiteX6" fmla="*/ 458691 w 6681691"/>
              <a:gd name="connsiteY6" fmla="*/ 3378200 h 4800828"/>
              <a:gd name="connsiteX7" fmla="*/ 9957 w 6681691"/>
              <a:gd name="connsiteY7" fmla="*/ 3928533 h 4800828"/>
              <a:gd name="connsiteX8" fmla="*/ 272424 w 6681691"/>
              <a:gd name="connsiteY8" fmla="*/ 4614333 h 4800828"/>
              <a:gd name="connsiteX9" fmla="*/ 1593224 w 6681691"/>
              <a:gd name="connsiteY9" fmla="*/ 4792133 h 4800828"/>
              <a:gd name="connsiteX10" fmla="*/ 6681691 w 6681691"/>
              <a:gd name="connsiteY10" fmla="*/ 4775200 h 4800828"/>
              <a:gd name="connsiteX0" fmla="*/ 890491 w 6681691"/>
              <a:gd name="connsiteY0" fmla="*/ 47422 h 4848250"/>
              <a:gd name="connsiteX1" fmla="*/ 4454957 w 6681691"/>
              <a:gd name="connsiteY1" fmla="*/ 72822 h 4848250"/>
              <a:gd name="connsiteX2" fmla="*/ 5293157 w 6681691"/>
              <a:gd name="connsiteY2" fmla="*/ 504622 h 4848250"/>
              <a:gd name="connsiteX3" fmla="*/ 5513291 w 6681691"/>
              <a:gd name="connsiteY3" fmla="*/ 1258155 h 4848250"/>
              <a:gd name="connsiteX4" fmla="*/ 3946957 w 6681691"/>
              <a:gd name="connsiteY4" fmla="*/ 3002288 h 4848250"/>
              <a:gd name="connsiteX5" fmla="*/ 1364624 w 6681691"/>
              <a:gd name="connsiteY5" fmla="*/ 3273222 h 4848250"/>
              <a:gd name="connsiteX6" fmla="*/ 458691 w 6681691"/>
              <a:gd name="connsiteY6" fmla="*/ 3425622 h 4848250"/>
              <a:gd name="connsiteX7" fmla="*/ 9957 w 6681691"/>
              <a:gd name="connsiteY7" fmla="*/ 3975955 h 4848250"/>
              <a:gd name="connsiteX8" fmla="*/ 272424 w 6681691"/>
              <a:gd name="connsiteY8" fmla="*/ 4661755 h 4848250"/>
              <a:gd name="connsiteX9" fmla="*/ 1593224 w 6681691"/>
              <a:gd name="connsiteY9" fmla="*/ 4839555 h 4848250"/>
              <a:gd name="connsiteX10" fmla="*/ 6681691 w 6681691"/>
              <a:gd name="connsiteY10" fmla="*/ 4822622 h 4848250"/>
              <a:gd name="connsiteX0" fmla="*/ 890491 w 6681691"/>
              <a:gd name="connsiteY0" fmla="*/ 0 h 4800828"/>
              <a:gd name="connsiteX1" fmla="*/ 4454957 w 6681691"/>
              <a:gd name="connsiteY1" fmla="*/ 25400 h 4800828"/>
              <a:gd name="connsiteX2" fmla="*/ 5293157 w 6681691"/>
              <a:gd name="connsiteY2" fmla="*/ 457200 h 4800828"/>
              <a:gd name="connsiteX3" fmla="*/ 5513291 w 6681691"/>
              <a:gd name="connsiteY3" fmla="*/ 1210733 h 4800828"/>
              <a:gd name="connsiteX4" fmla="*/ 3946957 w 6681691"/>
              <a:gd name="connsiteY4" fmla="*/ 2954866 h 4800828"/>
              <a:gd name="connsiteX5" fmla="*/ 1364624 w 6681691"/>
              <a:gd name="connsiteY5" fmla="*/ 3225800 h 4800828"/>
              <a:gd name="connsiteX6" fmla="*/ 458691 w 6681691"/>
              <a:gd name="connsiteY6" fmla="*/ 3378200 h 4800828"/>
              <a:gd name="connsiteX7" fmla="*/ 9957 w 6681691"/>
              <a:gd name="connsiteY7" fmla="*/ 3928533 h 4800828"/>
              <a:gd name="connsiteX8" fmla="*/ 272424 w 6681691"/>
              <a:gd name="connsiteY8" fmla="*/ 4614333 h 4800828"/>
              <a:gd name="connsiteX9" fmla="*/ 1593224 w 6681691"/>
              <a:gd name="connsiteY9" fmla="*/ 4792133 h 4800828"/>
              <a:gd name="connsiteX10" fmla="*/ 6681691 w 6681691"/>
              <a:gd name="connsiteY10" fmla="*/ 4775200 h 4800828"/>
              <a:gd name="connsiteX0" fmla="*/ 890491 w 6681691"/>
              <a:gd name="connsiteY0" fmla="*/ 0 h 4800828"/>
              <a:gd name="connsiteX1" fmla="*/ 4454957 w 6681691"/>
              <a:gd name="connsiteY1" fmla="*/ 25400 h 4800828"/>
              <a:gd name="connsiteX2" fmla="*/ 5293157 w 6681691"/>
              <a:gd name="connsiteY2" fmla="*/ 457200 h 4800828"/>
              <a:gd name="connsiteX3" fmla="*/ 5513291 w 6681691"/>
              <a:gd name="connsiteY3" fmla="*/ 1210733 h 4800828"/>
              <a:gd name="connsiteX4" fmla="*/ 3946957 w 6681691"/>
              <a:gd name="connsiteY4" fmla="*/ 2954866 h 4800828"/>
              <a:gd name="connsiteX5" fmla="*/ 1364624 w 6681691"/>
              <a:gd name="connsiteY5" fmla="*/ 3225800 h 4800828"/>
              <a:gd name="connsiteX6" fmla="*/ 458691 w 6681691"/>
              <a:gd name="connsiteY6" fmla="*/ 3378200 h 4800828"/>
              <a:gd name="connsiteX7" fmla="*/ 9957 w 6681691"/>
              <a:gd name="connsiteY7" fmla="*/ 3928533 h 4800828"/>
              <a:gd name="connsiteX8" fmla="*/ 272424 w 6681691"/>
              <a:gd name="connsiteY8" fmla="*/ 4614333 h 4800828"/>
              <a:gd name="connsiteX9" fmla="*/ 1593224 w 6681691"/>
              <a:gd name="connsiteY9" fmla="*/ 4792133 h 4800828"/>
              <a:gd name="connsiteX10" fmla="*/ 6681691 w 6681691"/>
              <a:gd name="connsiteY10" fmla="*/ 4775200 h 4800828"/>
              <a:gd name="connsiteX0" fmla="*/ 890491 w 6681691"/>
              <a:gd name="connsiteY0" fmla="*/ 0 h 4800828"/>
              <a:gd name="connsiteX1" fmla="*/ 4454957 w 6681691"/>
              <a:gd name="connsiteY1" fmla="*/ 25400 h 4800828"/>
              <a:gd name="connsiteX2" fmla="*/ 5293157 w 6681691"/>
              <a:gd name="connsiteY2" fmla="*/ 457200 h 4800828"/>
              <a:gd name="connsiteX3" fmla="*/ 3946957 w 6681691"/>
              <a:gd name="connsiteY3" fmla="*/ 2954866 h 4800828"/>
              <a:gd name="connsiteX4" fmla="*/ 1364624 w 6681691"/>
              <a:gd name="connsiteY4" fmla="*/ 3225800 h 4800828"/>
              <a:gd name="connsiteX5" fmla="*/ 458691 w 6681691"/>
              <a:gd name="connsiteY5" fmla="*/ 3378200 h 4800828"/>
              <a:gd name="connsiteX6" fmla="*/ 9957 w 6681691"/>
              <a:gd name="connsiteY6" fmla="*/ 3928533 h 4800828"/>
              <a:gd name="connsiteX7" fmla="*/ 272424 w 6681691"/>
              <a:gd name="connsiteY7" fmla="*/ 4614333 h 4800828"/>
              <a:gd name="connsiteX8" fmla="*/ 1593224 w 6681691"/>
              <a:gd name="connsiteY8" fmla="*/ 4792133 h 4800828"/>
              <a:gd name="connsiteX9" fmla="*/ 6681691 w 6681691"/>
              <a:gd name="connsiteY9" fmla="*/ 4775200 h 4800828"/>
              <a:gd name="connsiteX0" fmla="*/ 890491 w 6681691"/>
              <a:gd name="connsiteY0" fmla="*/ 85532 h 4886360"/>
              <a:gd name="connsiteX1" fmla="*/ 4454957 w 6681691"/>
              <a:gd name="connsiteY1" fmla="*/ 110932 h 4886360"/>
              <a:gd name="connsiteX2" fmla="*/ 5470957 w 6681691"/>
              <a:gd name="connsiteY2" fmla="*/ 1516399 h 4886360"/>
              <a:gd name="connsiteX3" fmla="*/ 3946957 w 6681691"/>
              <a:gd name="connsiteY3" fmla="*/ 3040398 h 4886360"/>
              <a:gd name="connsiteX4" fmla="*/ 1364624 w 6681691"/>
              <a:gd name="connsiteY4" fmla="*/ 3311332 h 4886360"/>
              <a:gd name="connsiteX5" fmla="*/ 458691 w 6681691"/>
              <a:gd name="connsiteY5" fmla="*/ 3463732 h 4886360"/>
              <a:gd name="connsiteX6" fmla="*/ 9957 w 6681691"/>
              <a:gd name="connsiteY6" fmla="*/ 4014065 h 4886360"/>
              <a:gd name="connsiteX7" fmla="*/ 272424 w 6681691"/>
              <a:gd name="connsiteY7" fmla="*/ 4699865 h 4886360"/>
              <a:gd name="connsiteX8" fmla="*/ 1593224 w 6681691"/>
              <a:gd name="connsiteY8" fmla="*/ 4877665 h 4886360"/>
              <a:gd name="connsiteX9" fmla="*/ 6681691 w 6681691"/>
              <a:gd name="connsiteY9" fmla="*/ 4860732 h 4886360"/>
              <a:gd name="connsiteX0" fmla="*/ 890491 w 6681691"/>
              <a:gd name="connsiteY0" fmla="*/ 18765 h 4819593"/>
              <a:gd name="connsiteX1" fmla="*/ 4480357 w 6681691"/>
              <a:gd name="connsiteY1" fmla="*/ 154232 h 4819593"/>
              <a:gd name="connsiteX2" fmla="*/ 5470957 w 6681691"/>
              <a:gd name="connsiteY2" fmla="*/ 1449632 h 4819593"/>
              <a:gd name="connsiteX3" fmla="*/ 3946957 w 6681691"/>
              <a:gd name="connsiteY3" fmla="*/ 2973631 h 4819593"/>
              <a:gd name="connsiteX4" fmla="*/ 1364624 w 6681691"/>
              <a:gd name="connsiteY4" fmla="*/ 3244565 h 4819593"/>
              <a:gd name="connsiteX5" fmla="*/ 458691 w 6681691"/>
              <a:gd name="connsiteY5" fmla="*/ 3396965 h 4819593"/>
              <a:gd name="connsiteX6" fmla="*/ 9957 w 6681691"/>
              <a:gd name="connsiteY6" fmla="*/ 3947298 h 4819593"/>
              <a:gd name="connsiteX7" fmla="*/ 272424 w 6681691"/>
              <a:gd name="connsiteY7" fmla="*/ 4633098 h 4819593"/>
              <a:gd name="connsiteX8" fmla="*/ 1593224 w 6681691"/>
              <a:gd name="connsiteY8" fmla="*/ 4810898 h 4819593"/>
              <a:gd name="connsiteX9" fmla="*/ 6681691 w 6681691"/>
              <a:gd name="connsiteY9" fmla="*/ 4793965 h 4819593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946957 w 6681691"/>
              <a:gd name="connsiteY3" fmla="*/ 29845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591357 w 6681691"/>
              <a:gd name="connsiteY3" fmla="*/ 30861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591357 w 6681691"/>
              <a:gd name="connsiteY3" fmla="*/ 30861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591357 w 6681691"/>
              <a:gd name="connsiteY3" fmla="*/ 30861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681691"/>
              <a:gd name="connsiteY0" fmla="*/ 29644 h 4830472"/>
              <a:gd name="connsiteX1" fmla="*/ 4480357 w 6681691"/>
              <a:gd name="connsiteY1" fmla="*/ 165111 h 4830472"/>
              <a:gd name="connsiteX2" fmla="*/ 5293157 w 6681691"/>
              <a:gd name="connsiteY2" fmla="*/ 1638311 h 4830472"/>
              <a:gd name="connsiteX3" fmla="*/ 3591357 w 6681691"/>
              <a:gd name="connsiteY3" fmla="*/ 3086110 h 4830472"/>
              <a:gd name="connsiteX4" fmla="*/ 1364624 w 6681691"/>
              <a:gd name="connsiteY4" fmla="*/ 3255444 h 4830472"/>
              <a:gd name="connsiteX5" fmla="*/ 458691 w 6681691"/>
              <a:gd name="connsiteY5" fmla="*/ 3407844 h 4830472"/>
              <a:gd name="connsiteX6" fmla="*/ 9957 w 6681691"/>
              <a:gd name="connsiteY6" fmla="*/ 3958177 h 4830472"/>
              <a:gd name="connsiteX7" fmla="*/ 272424 w 6681691"/>
              <a:gd name="connsiteY7" fmla="*/ 4643977 h 4830472"/>
              <a:gd name="connsiteX8" fmla="*/ 1593224 w 6681691"/>
              <a:gd name="connsiteY8" fmla="*/ 4821777 h 4830472"/>
              <a:gd name="connsiteX9" fmla="*/ 6681691 w 6681691"/>
              <a:gd name="connsiteY9" fmla="*/ 4804844 h 4830472"/>
              <a:gd name="connsiteX0" fmla="*/ 890491 w 6300691"/>
              <a:gd name="connsiteY0" fmla="*/ 29644 h 4830472"/>
              <a:gd name="connsiteX1" fmla="*/ 4480357 w 6300691"/>
              <a:gd name="connsiteY1" fmla="*/ 165111 h 4830472"/>
              <a:gd name="connsiteX2" fmla="*/ 5293157 w 6300691"/>
              <a:gd name="connsiteY2" fmla="*/ 1638311 h 4830472"/>
              <a:gd name="connsiteX3" fmla="*/ 3591357 w 6300691"/>
              <a:gd name="connsiteY3" fmla="*/ 3086110 h 4830472"/>
              <a:gd name="connsiteX4" fmla="*/ 1364624 w 6300691"/>
              <a:gd name="connsiteY4" fmla="*/ 3255444 h 4830472"/>
              <a:gd name="connsiteX5" fmla="*/ 458691 w 6300691"/>
              <a:gd name="connsiteY5" fmla="*/ 3407844 h 4830472"/>
              <a:gd name="connsiteX6" fmla="*/ 9957 w 6300691"/>
              <a:gd name="connsiteY6" fmla="*/ 3958177 h 4830472"/>
              <a:gd name="connsiteX7" fmla="*/ 272424 w 6300691"/>
              <a:gd name="connsiteY7" fmla="*/ 4643977 h 4830472"/>
              <a:gd name="connsiteX8" fmla="*/ 1593224 w 6300691"/>
              <a:gd name="connsiteY8" fmla="*/ 4821777 h 4830472"/>
              <a:gd name="connsiteX9" fmla="*/ 6300691 w 6300691"/>
              <a:gd name="connsiteY9" fmla="*/ 4804844 h 4830472"/>
              <a:gd name="connsiteX0" fmla="*/ 890491 w 7277004"/>
              <a:gd name="connsiteY0" fmla="*/ 29644 h 4830153"/>
              <a:gd name="connsiteX1" fmla="*/ 4480357 w 7277004"/>
              <a:gd name="connsiteY1" fmla="*/ 165111 h 4830153"/>
              <a:gd name="connsiteX2" fmla="*/ 5293157 w 7277004"/>
              <a:gd name="connsiteY2" fmla="*/ 1638311 h 4830153"/>
              <a:gd name="connsiteX3" fmla="*/ 3591357 w 7277004"/>
              <a:gd name="connsiteY3" fmla="*/ 3086110 h 4830153"/>
              <a:gd name="connsiteX4" fmla="*/ 1364624 w 7277004"/>
              <a:gd name="connsiteY4" fmla="*/ 3255444 h 4830153"/>
              <a:gd name="connsiteX5" fmla="*/ 458691 w 7277004"/>
              <a:gd name="connsiteY5" fmla="*/ 3407844 h 4830153"/>
              <a:gd name="connsiteX6" fmla="*/ 9957 w 7277004"/>
              <a:gd name="connsiteY6" fmla="*/ 3958177 h 4830153"/>
              <a:gd name="connsiteX7" fmla="*/ 272424 w 7277004"/>
              <a:gd name="connsiteY7" fmla="*/ 4643977 h 4830153"/>
              <a:gd name="connsiteX8" fmla="*/ 1593224 w 7277004"/>
              <a:gd name="connsiteY8" fmla="*/ 4821777 h 4830153"/>
              <a:gd name="connsiteX9" fmla="*/ 7277004 w 7277004"/>
              <a:gd name="connsiteY9" fmla="*/ 4802463 h 4830153"/>
              <a:gd name="connsiteX0" fmla="*/ 890491 w 7300816"/>
              <a:gd name="connsiteY0" fmla="*/ 29644 h 4830153"/>
              <a:gd name="connsiteX1" fmla="*/ 4480357 w 7300816"/>
              <a:gd name="connsiteY1" fmla="*/ 165111 h 4830153"/>
              <a:gd name="connsiteX2" fmla="*/ 5293157 w 7300816"/>
              <a:gd name="connsiteY2" fmla="*/ 1638311 h 4830153"/>
              <a:gd name="connsiteX3" fmla="*/ 3591357 w 7300816"/>
              <a:gd name="connsiteY3" fmla="*/ 3086110 h 4830153"/>
              <a:gd name="connsiteX4" fmla="*/ 1364624 w 7300816"/>
              <a:gd name="connsiteY4" fmla="*/ 3255444 h 4830153"/>
              <a:gd name="connsiteX5" fmla="*/ 458691 w 7300816"/>
              <a:gd name="connsiteY5" fmla="*/ 3407844 h 4830153"/>
              <a:gd name="connsiteX6" fmla="*/ 9957 w 7300816"/>
              <a:gd name="connsiteY6" fmla="*/ 3958177 h 4830153"/>
              <a:gd name="connsiteX7" fmla="*/ 272424 w 7300816"/>
              <a:gd name="connsiteY7" fmla="*/ 4643977 h 4830153"/>
              <a:gd name="connsiteX8" fmla="*/ 1593224 w 7300816"/>
              <a:gd name="connsiteY8" fmla="*/ 4821777 h 4830153"/>
              <a:gd name="connsiteX9" fmla="*/ 7300816 w 7300816"/>
              <a:gd name="connsiteY9" fmla="*/ 4802463 h 483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00816" h="4830153">
                <a:moveTo>
                  <a:pt x="890491" y="29644"/>
                </a:moveTo>
                <a:cubicBezTo>
                  <a:pt x="2078646" y="38111"/>
                  <a:pt x="3746580" y="-103000"/>
                  <a:pt x="4480357" y="165111"/>
                </a:cubicBezTo>
                <a:cubicBezTo>
                  <a:pt x="5214134" y="433222"/>
                  <a:pt x="5432858" y="990611"/>
                  <a:pt x="5293157" y="1638311"/>
                </a:cubicBezTo>
                <a:cubicBezTo>
                  <a:pt x="5153456" y="2286011"/>
                  <a:pt x="4246112" y="3002854"/>
                  <a:pt x="3591357" y="3086110"/>
                </a:cubicBezTo>
                <a:cubicBezTo>
                  <a:pt x="2936602" y="3169366"/>
                  <a:pt x="1886735" y="3201822"/>
                  <a:pt x="1364624" y="3255444"/>
                </a:cubicBezTo>
                <a:cubicBezTo>
                  <a:pt x="842513" y="3309066"/>
                  <a:pt x="684469" y="3290722"/>
                  <a:pt x="458691" y="3407844"/>
                </a:cubicBezTo>
                <a:cubicBezTo>
                  <a:pt x="232913" y="3524966"/>
                  <a:pt x="41002" y="3752155"/>
                  <a:pt x="9957" y="3958177"/>
                </a:cubicBezTo>
                <a:cubicBezTo>
                  <a:pt x="-21088" y="4164199"/>
                  <a:pt x="8546" y="4500044"/>
                  <a:pt x="272424" y="4643977"/>
                </a:cubicBezTo>
                <a:cubicBezTo>
                  <a:pt x="536302" y="4787910"/>
                  <a:pt x="588513" y="4794966"/>
                  <a:pt x="1593224" y="4821777"/>
                </a:cubicBezTo>
                <a:cubicBezTo>
                  <a:pt x="2597935" y="4848588"/>
                  <a:pt x="7300816" y="4802463"/>
                  <a:pt x="7300816" y="4802463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8" name="Picture 29" descr="Pin in the map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34" y="1276257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75303" y="2000339"/>
            <a:ext cx="186562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cap="small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САМАЯ ПОПУЛЯРНАЯ ЭЛЕКТРОННАЯ  УСЛУГА – ПРИЕМ ПОКАЗАНИЙ СЧЕТЧИКОВ НА ВОДУ, </a:t>
            </a:r>
          </a:p>
          <a:p>
            <a:r>
              <a:rPr lang="ru-RU" sz="800" b="1" cap="small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ОКОЛО</a:t>
            </a:r>
            <a:r>
              <a:rPr lang="ru-RU" sz="800" b="1" cap="small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cap="small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20 МЛН </a:t>
            </a:r>
            <a:r>
              <a:rPr lang="ru-RU" sz="800" b="1" cap="small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РАЗ </a:t>
            </a:r>
            <a:endParaRPr lang="ru-RU" sz="800" b="1" cap="small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9535" y="2536921"/>
            <a:ext cx="2127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77% ДОМОВ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МОСКВЫ ОБСЛУЖИВАЮТСЯ ЧЕРЕЗ ЕДИНЫЙ ИНФОРМАЦИОННЫЙ РАСЧЕТНЫЙ ЦЕНТР (ЕИРЦ)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11759" y="2192729"/>
            <a:ext cx="130003" cy="12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9" descr="Pin in the map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001" y="3956605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Прямая соединительная линия 66"/>
          <p:cNvCxnSpPr/>
          <p:nvPr/>
        </p:nvCxnSpPr>
        <p:spPr>
          <a:xfrm flipH="1" flipV="1">
            <a:off x="2145916" y="1111913"/>
            <a:ext cx="155100" cy="15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1425835" y="1174596"/>
            <a:ext cx="130003" cy="12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848571" y="2383329"/>
            <a:ext cx="130003" cy="12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ather with children raising arms"/>
          <p:cNvPicPr>
            <a:picLocks noChangeAspect="1" noChangeArrowheads="1"/>
          </p:cNvPicPr>
          <p:nvPr/>
        </p:nvPicPr>
        <p:blipFill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61" y="653463"/>
            <a:ext cx="916901" cy="9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Прямоугольник 76"/>
          <p:cNvSpPr/>
          <p:nvPr/>
        </p:nvSpPr>
        <p:spPr>
          <a:xfrm>
            <a:off x="6444208" y="1052736"/>
            <a:ext cx="25993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ГОРОДСКАЯ ИКТ-СРЕДА </a:t>
            </a:r>
          </a:p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ДОСТУПНА 24 ЧАСА – 7 ДНЕЙ В НЕДЕЛЮ 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1802049" y="3044225"/>
            <a:ext cx="178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ЭЛЕКТРОННОЕ ВЗАИМОДЕЙСТВИЕ – РОСТ ОБЪЕМА ПЛАТЕЖЕЙ В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 РАЗА 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 2013 ГОДУ 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 flipH="1" flipV="1">
            <a:off x="2832189" y="3992865"/>
            <a:ext cx="362350" cy="175157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Рисунок 1" descr="https://m1.behance.net/rendition/modules/51102823/disp/e6b3ed2ba302bf587e74a0e47bf9f84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5000" y1="37667" x2="65000" y2="37667"/>
                        <a14:foregroundMark x1="59167" y1="38000" x2="59167" y2="38000"/>
                        <a14:foregroundMark x1="56500" y1="37000" x2="56500" y2="37000"/>
                        <a14:foregroundMark x1="82333" y1="75667" x2="82333" y2="75667"/>
                        <a14:foregroundMark x1="44000" y1="78333" x2="44000" y2="7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20" y="4053475"/>
            <a:ext cx="1565558" cy="78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Рисунок 1" descr="https://m1.behance.net/rendition/modules/51102823/disp/e6b3ed2ba302bf587e74a0e47bf9f84b.jp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>
                        <a14:foregroundMark x1="65000" y1="37667" x2="65000" y2="37667"/>
                        <a14:foregroundMark x1="59167" y1="38000" x2="59167" y2="38000"/>
                        <a14:foregroundMark x1="56500" y1="37000" x2="56500" y2="37000"/>
                        <a14:foregroundMark x1="82333" y1="75667" x2="82333" y2="75667"/>
                        <a14:foregroundMark x1="44000" y1="78333" x2="44000" y2="7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10" y="4005588"/>
            <a:ext cx="1745514" cy="87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Прямая соединительная линия 90"/>
          <p:cNvCxnSpPr/>
          <p:nvPr/>
        </p:nvCxnSpPr>
        <p:spPr>
          <a:xfrm flipH="1">
            <a:off x="1777606" y="3414730"/>
            <a:ext cx="79577" cy="15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811132" y="3956605"/>
            <a:ext cx="102105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БАНК</a:t>
            </a:r>
            <a:endParaRPr lang="ru-RU" sz="9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2820450" y="4689430"/>
            <a:ext cx="102105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СЛУЖБЫ ГОРОДА</a:t>
            </a:r>
            <a:endParaRPr lang="ru-RU" sz="9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00" name="Picture 22" descr="https://m1.behance.net/rendition/modules/51102821/disp/c467ed17a185dc3216c1cdd086058bb5.jpg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t="22718" r="14766" b="20803"/>
          <a:stretch/>
        </p:blipFill>
        <p:spPr bwMode="auto">
          <a:xfrm>
            <a:off x="248981" y="4689430"/>
            <a:ext cx="1199179" cy="89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Прямоугольник 101"/>
          <p:cNvSpPr/>
          <p:nvPr/>
        </p:nvSpPr>
        <p:spPr>
          <a:xfrm>
            <a:off x="467544" y="5517232"/>
            <a:ext cx="3353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ДИТ</a:t>
            </a:r>
            <a:endParaRPr lang="ru-RU" sz="700" dirty="0"/>
          </a:p>
        </p:txBody>
      </p:sp>
      <p:cxnSp>
        <p:nvCxnSpPr>
          <p:cNvPr id="103" name="Прямая соединительная линия 102"/>
          <p:cNvCxnSpPr/>
          <p:nvPr/>
        </p:nvCxnSpPr>
        <p:spPr>
          <a:xfrm>
            <a:off x="712847" y="4353289"/>
            <a:ext cx="0" cy="204227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 103"/>
          <p:cNvSpPr/>
          <p:nvPr/>
        </p:nvSpPr>
        <p:spPr>
          <a:xfrm>
            <a:off x="670120" y="6010091"/>
            <a:ext cx="1153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УСЛУГИ В ИНТЕРНЕТ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9" name="Picture 29" descr="Pin in the map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8" y="5922694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Прямая соединительная линия 106"/>
          <p:cNvCxnSpPr>
            <a:endCxn id="114" idx="1"/>
          </p:cNvCxnSpPr>
          <p:nvPr/>
        </p:nvCxnSpPr>
        <p:spPr>
          <a:xfrm flipV="1">
            <a:off x="3610082" y="5833624"/>
            <a:ext cx="255802" cy="5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4582363" y="4162179"/>
            <a:ext cx="169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ДОСТУП К ГОСУСЛУГАМ ИЗ ЛЮБОЙ ТОЧКИ ГОРОДА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>
            <a:off x="7984023" y="6221074"/>
            <a:ext cx="515823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ДЕТИ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3" name="Picture 29" descr="Pin in the map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13161" y="6109907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Прямоугольник 113"/>
          <p:cNvSpPr/>
          <p:nvPr/>
        </p:nvSpPr>
        <p:spPr>
          <a:xfrm>
            <a:off x="3865884" y="5664347"/>
            <a:ext cx="181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МОСКВИЧИ РАБОТАЮТ, ОТДЫХАЮТ, ПОЛЬЗУЮТСЯ УСЛУГАМИ – ОН-ЛАЙН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15" name="Прямая соединительная линия 114"/>
          <p:cNvCxnSpPr/>
          <p:nvPr/>
        </p:nvCxnSpPr>
        <p:spPr>
          <a:xfrm>
            <a:off x="2281757" y="5052388"/>
            <a:ext cx="402118" cy="42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Прямоугольник 116"/>
          <p:cNvSpPr/>
          <p:nvPr/>
        </p:nvSpPr>
        <p:spPr>
          <a:xfrm>
            <a:off x="6228184" y="4623519"/>
            <a:ext cx="1948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ПРИРОСТ ПОЛЬЗОВАТЕЛЕЙ САМОЙ СОВРЕМЕННОЙ МОБИЛЬНОЙ СВЯЗИ  (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LTE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) НА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150%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(С 600 ТЫС. В 2013 ГОДУ  ДО 1,5 МЛН В 2014)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4771469" y="2194334"/>
            <a:ext cx="165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22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ОБЩЕСТВЕННЫЕ ЗОНЫ ОБОРУДОВАНЫ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WI-FI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20" name="Прямая соединительная линия 119"/>
          <p:cNvCxnSpPr/>
          <p:nvPr/>
        </p:nvCxnSpPr>
        <p:spPr>
          <a:xfrm>
            <a:off x="5344090" y="2477871"/>
            <a:ext cx="130003" cy="12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Прямоугольник 122"/>
          <p:cNvSpPr/>
          <p:nvPr/>
        </p:nvSpPr>
        <p:spPr>
          <a:xfrm>
            <a:off x="7273055" y="2558336"/>
            <a:ext cx="1692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598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РУБ.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СРЕДНИЕ ЕЖЕМЕСЯЧНЫЕ ЗАТРАТЫ МОСКВИЧА НА МОБИЛЬНУЮ СВЯЗЬ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4" name="Прямоугольник 123"/>
          <p:cNvSpPr/>
          <p:nvPr/>
        </p:nvSpPr>
        <p:spPr>
          <a:xfrm>
            <a:off x="7740351" y="2993845"/>
            <a:ext cx="1368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СРЕДНИЙ ТАРИФ НА ФИКСИРОВАННУЮ СВЯЗЬ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480 РУБ.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5" name="Прямоугольник 124"/>
          <p:cNvSpPr/>
          <p:nvPr/>
        </p:nvSpPr>
        <p:spPr>
          <a:xfrm>
            <a:off x="7455756" y="5199583"/>
            <a:ext cx="1560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МОБИЛЬНЫЙ ИНТЕРНЕТ – САМЫЙ БЫСТРЫЙ В РФ</a:t>
            </a:r>
            <a:endParaRPr lang="en-US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(13 МЕСТО В МИРЕ)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>
            <a:off x="7637906" y="3068960"/>
            <a:ext cx="78134" cy="43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8408094" y="4579852"/>
            <a:ext cx="13338" cy="55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flipV="1">
            <a:off x="8278091" y="3404680"/>
            <a:ext cx="130003" cy="10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 flipV="1">
            <a:off x="7253734" y="4506686"/>
            <a:ext cx="130003" cy="10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3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857183" y="724090"/>
            <a:ext cx="25107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cap="small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БОЛЕЕ </a:t>
            </a:r>
            <a:r>
              <a:rPr lang="ru-RU" sz="800" b="1" cap="small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97 ТЫС. КАМЕР </a:t>
            </a:r>
            <a:r>
              <a:rPr lang="ru-RU" sz="800" b="1" cap="small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ПОДЪЕЗДНОГО НАБЛЮДЕНИЯ</a:t>
            </a:r>
          </a:p>
          <a:p>
            <a:r>
              <a:rPr lang="ru-RU" sz="800" b="1" cap="small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БОЛЕЕ </a:t>
            </a:r>
            <a:r>
              <a:rPr lang="ru-RU" sz="800" b="1" cap="small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20 ТЫС. КАМЕР </a:t>
            </a:r>
            <a:r>
              <a:rPr lang="ru-RU" sz="800" b="1" cap="small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ДВОРОВОГО НАБЛЮДЕНИЯ</a:t>
            </a:r>
            <a:endParaRPr lang="ru-RU" sz="800" b="1" cap="small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216986" y="637415"/>
            <a:ext cx="15522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cap="small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ПРИЕМ ПОКАЗАНИЙ ЭЛЕКТРОСЧЕТЧИКОВ ЧЕРЕЗ ПОРТАЛ ГОРОДСКИХ УСЛУГ МОСКВЫ - </a:t>
            </a:r>
            <a:r>
              <a:rPr lang="ru-RU" sz="800" b="1" cap="small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ОКОЛО </a:t>
            </a:r>
            <a:r>
              <a:rPr lang="ru-RU" sz="800" b="1" cap="small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8  МЛН </a:t>
            </a:r>
            <a:r>
              <a:rPr lang="ru-RU" sz="800" b="1" cap="small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РАЗ </a:t>
            </a:r>
            <a:endParaRPr lang="ru-RU" sz="800" b="1" cap="small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1501460" y="4543866"/>
            <a:ext cx="1373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ОБЪЕМ ПЛАТЕЖЕЙ ЧЕРЕЗ ПОРТАЛ ГОРОДСКИХ УСЛУГ - 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 МЛРД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РУБ.</a:t>
            </a:r>
            <a:endParaRPr lang="ru-RU" sz="800" b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2629906" y="1066874"/>
            <a:ext cx="2510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cap="small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МОНИТОРИНГ УБОРКИ </a:t>
            </a:r>
            <a:r>
              <a:rPr lang="ru-RU" sz="800" b="1" cap="small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23 ТЫС. ДВОРОВ</a:t>
            </a:r>
            <a:endParaRPr lang="ru-RU" sz="800" b="1" cap="small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flipV="1">
            <a:off x="2481287" y="1225426"/>
            <a:ext cx="130003" cy="10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Прямоугольник 112"/>
          <p:cNvSpPr/>
          <p:nvPr/>
        </p:nvSpPr>
        <p:spPr>
          <a:xfrm>
            <a:off x="8271601" y="3501897"/>
            <a:ext cx="816435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СТУДЕНТЫ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1" name="Picture 18" descr="https://m1.behance.net/rendition/modules/51102825/disp/3b678a7b50b5743591845e9f6fb916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5" t="22475" r="14256" b="22490"/>
          <a:stretch/>
        </p:blipFill>
        <p:spPr bwMode="auto">
          <a:xfrm>
            <a:off x="1742980" y="4483325"/>
            <a:ext cx="1316852" cy="8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Скругленный прямоугольник 54"/>
          <p:cNvSpPr/>
          <p:nvPr/>
        </p:nvSpPr>
        <p:spPr>
          <a:xfrm>
            <a:off x="420233" y="5228575"/>
            <a:ext cx="1169675" cy="875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17071" y="548571"/>
            <a:ext cx="631516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98800" y="130875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ДЕТИ.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037574" y="4501919"/>
            <a:ext cx="2300526" cy="1591377"/>
          </a:xfrm>
          <a:prstGeom prst="roundRect">
            <a:avLst>
              <a:gd name="adj" fmla="val 392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 descr="C:\Users\SlavkoNV\Desktop\Картинки\noun_4283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212" y="5634359"/>
            <a:ext cx="337220" cy="33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3" descr="E:\ДИТ\17. Преза Правительство 2015\noun_80101_cc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20"/>
          <a:stretch/>
        </p:blipFill>
        <p:spPr bwMode="auto">
          <a:xfrm>
            <a:off x="7709591" y="5668545"/>
            <a:ext cx="336110" cy="30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Security Camer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79955" y="5235296"/>
            <a:ext cx="273626" cy="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acher teaching with a stick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12" y="450191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choolboy carrying a ba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16768" y="5659221"/>
            <a:ext cx="275536" cy="30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Student sleeping in class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40" y="4790041"/>
            <a:ext cx="284048" cy="29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Student making a question in class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14" y="4814086"/>
            <a:ext cx="277006" cy="27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6" descr="rack servers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35297"/>
            <a:ext cx="417419" cy="41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onitor"/>
          <p:cNvPicPr>
            <a:picLocks noChangeAspect="1" noChangeArrowheads="1"/>
          </p:cNvPicPr>
          <p:nvPr/>
        </p:nvPicPr>
        <p:blipFill rotWithShape="1"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23"/>
          <a:stretch/>
        </p:blipFill>
        <p:spPr bwMode="auto">
          <a:xfrm>
            <a:off x="7161950" y="4539364"/>
            <a:ext cx="432048" cy="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0" descr="E:\ДИТ\17. Преза Правительство 2015\noun_70152_cc.png"/>
          <p:cNvPicPr>
            <a:picLocks noChangeAspect="1" noChangeArrowheads="1"/>
          </p:cNvPicPr>
          <p:nvPr/>
        </p:nvPicPr>
        <p:blipFill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46"/>
          <a:stretch/>
        </p:blipFill>
        <p:spPr bwMode="auto">
          <a:xfrm>
            <a:off x="6664798" y="5405221"/>
            <a:ext cx="605884" cy="58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Wireless router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32141" y="4893187"/>
            <a:ext cx="200069" cy="20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/>
          <p:cNvGrpSpPr/>
          <p:nvPr/>
        </p:nvGrpSpPr>
        <p:grpSpPr>
          <a:xfrm>
            <a:off x="4572000" y="2198621"/>
            <a:ext cx="2020104" cy="1335549"/>
            <a:chOff x="4746466" y="2836692"/>
            <a:chExt cx="2020104" cy="1335549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4746466" y="2921126"/>
              <a:ext cx="2020104" cy="12511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3" name="Picture 16" descr="Tree silhouette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6274" y="2836692"/>
              <a:ext cx="658815" cy="65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6" descr="Tree silhouette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594" y="3412571"/>
              <a:ext cx="594088" cy="59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Tree silhouette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840" y="3034113"/>
              <a:ext cx="642732" cy="64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Овал 9"/>
            <p:cNvSpPr/>
            <p:nvPr/>
          </p:nvSpPr>
          <p:spPr>
            <a:xfrm>
              <a:off x="5467429" y="3565599"/>
              <a:ext cx="558888" cy="144016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28" name="Picture 6" descr="Kindergarden children and teacher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8" y="5490720"/>
            <a:ext cx="547630" cy="38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Mother walking with baby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56" y="3038774"/>
            <a:ext cx="358614" cy="3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Скругленный прямоугольник 39"/>
          <p:cNvSpPr/>
          <p:nvPr/>
        </p:nvSpPr>
        <p:spPr>
          <a:xfrm>
            <a:off x="2555776" y="1833896"/>
            <a:ext cx="1169675" cy="875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1" name="Группа 40"/>
          <p:cNvGrpSpPr/>
          <p:nvPr/>
        </p:nvGrpSpPr>
        <p:grpSpPr>
          <a:xfrm flipH="1">
            <a:off x="2771800" y="2031460"/>
            <a:ext cx="672844" cy="544808"/>
            <a:chOff x="1428108" y="4998960"/>
            <a:chExt cx="646829" cy="544808"/>
          </a:xfrm>
        </p:grpSpPr>
        <p:pic>
          <p:nvPicPr>
            <p:cNvPr id="42" name="Picture 48" descr="E:\ДИТ\17. Преза Правительство 2015\noun_9512_cc.png"/>
            <p:cNvPicPr>
              <a:picLocks noChangeAspect="1" noChangeArrowheads="1"/>
            </p:cNvPicPr>
            <p:nvPr/>
          </p:nvPicPr>
          <p:blipFill rotWithShape="1">
            <a:blip r:embed="rId2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15" t="14525" r="11874" b="28289"/>
            <a:stretch/>
          </p:blipFill>
          <p:spPr bwMode="auto">
            <a:xfrm>
              <a:off x="1911916" y="4998960"/>
              <a:ext cx="163021" cy="142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4" descr="Man studying with a laptop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108" y="5001414"/>
              <a:ext cx="542354" cy="542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Полилиния 17"/>
          <p:cNvSpPr/>
          <p:nvPr/>
        </p:nvSpPr>
        <p:spPr>
          <a:xfrm>
            <a:off x="-15240" y="1235198"/>
            <a:ext cx="9202102" cy="5346804"/>
          </a:xfrm>
          <a:custGeom>
            <a:avLst/>
            <a:gdLst>
              <a:gd name="connsiteX0" fmla="*/ 0 w 8362950"/>
              <a:gd name="connsiteY0" fmla="*/ 5320755 h 5477404"/>
              <a:gd name="connsiteX1" fmla="*/ 1676400 w 8362950"/>
              <a:gd name="connsiteY1" fmla="*/ 5301705 h 5477404"/>
              <a:gd name="connsiteX2" fmla="*/ 2390775 w 8362950"/>
              <a:gd name="connsiteY2" fmla="*/ 5111205 h 5477404"/>
              <a:gd name="connsiteX3" fmla="*/ 2771775 w 8362950"/>
              <a:gd name="connsiteY3" fmla="*/ 4634955 h 5477404"/>
              <a:gd name="connsiteX4" fmla="*/ 2990850 w 8362950"/>
              <a:gd name="connsiteY4" fmla="*/ 3739605 h 5477404"/>
              <a:gd name="connsiteX5" fmla="*/ 3076575 w 8362950"/>
              <a:gd name="connsiteY5" fmla="*/ 2777580 h 5477404"/>
              <a:gd name="connsiteX6" fmla="*/ 3276600 w 8362950"/>
              <a:gd name="connsiteY6" fmla="*/ 2387055 h 5477404"/>
              <a:gd name="connsiteX7" fmla="*/ 3724275 w 8362950"/>
              <a:gd name="connsiteY7" fmla="*/ 2215605 h 5477404"/>
              <a:gd name="connsiteX8" fmla="*/ 4038600 w 8362950"/>
              <a:gd name="connsiteY8" fmla="*/ 2110830 h 5477404"/>
              <a:gd name="connsiteX9" fmla="*/ 4248150 w 8362950"/>
              <a:gd name="connsiteY9" fmla="*/ 1958430 h 5477404"/>
              <a:gd name="connsiteX10" fmla="*/ 4562475 w 8362950"/>
              <a:gd name="connsiteY10" fmla="*/ 1377405 h 5477404"/>
              <a:gd name="connsiteX11" fmla="*/ 4848225 w 8362950"/>
              <a:gd name="connsiteY11" fmla="*/ 434430 h 5477404"/>
              <a:gd name="connsiteX12" fmla="*/ 5572125 w 8362950"/>
              <a:gd name="connsiteY12" fmla="*/ 5805 h 5477404"/>
              <a:gd name="connsiteX13" fmla="*/ 7134225 w 8362950"/>
              <a:gd name="connsiteY13" fmla="*/ 272505 h 5477404"/>
              <a:gd name="connsiteX14" fmla="*/ 7810500 w 8362950"/>
              <a:gd name="connsiteY14" fmla="*/ 1386930 h 5477404"/>
              <a:gd name="connsiteX15" fmla="*/ 7696200 w 8362950"/>
              <a:gd name="connsiteY15" fmla="*/ 2148930 h 5477404"/>
              <a:gd name="connsiteX16" fmla="*/ 6667500 w 8362950"/>
              <a:gd name="connsiteY16" fmla="*/ 2996655 h 5477404"/>
              <a:gd name="connsiteX17" fmla="*/ 5819775 w 8362950"/>
              <a:gd name="connsiteY17" fmla="*/ 3282405 h 5477404"/>
              <a:gd name="connsiteX18" fmla="*/ 5495925 w 8362950"/>
              <a:gd name="connsiteY18" fmla="*/ 3749130 h 5477404"/>
              <a:gd name="connsiteX19" fmla="*/ 5324475 w 8362950"/>
              <a:gd name="connsiteY19" fmla="*/ 4196805 h 5477404"/>
              <a:gd name="connsiteX20" fmla="*/ 5276850 w 8362950"/>
              <a:gd name="connsiteY20" fmla="*/ 4920705 h 5477404"/>
              <a:gd name="connsiteX21" fmla="*/ 5514975 w 8362950"/>
              <a:gd name="connsiteY21" fmla="*/ 5320755 h 5477404"/>
              <a:gd name="connsiteX22" fmla="*/ 5934075 w 8362950"/>
              <a:gd name="connsiteY22" fmla="*/ 5473155 h 5477404"/>
              <a:gd name="connsiteX23" fmla="*/ 6886575 w 8362950"/>
              <a:gd name="connsiteY23" fmla="*/ 5435055 h 5477404"/>
              <a:gd name="connsiteX24" fmla="*/ 8362950 w 8362950"/>
              <a:gd name="connsiteY24" fmla="*/ 5435055 h 5477404"/>
              <a:gd name="connsiteX0" fmla="*/ 0 w 8362950"/>
              <a:gd name="connsiteY0" fmla="*/ 5320755 h 5477404"/>
              <a:gd name="connsiteX1" fmla="*/ 1676400 w 8362950"/>
              <a:gd name="connsiteY1" fmla="*/ 5301705 h 5477404"/>
              <a:gd name="connsiteX2" fmla="*/ 2390775 w 8362950"/>
              <a:gd name="connsiteY2" fmla="*/ 5111205 h 5477404"/>
              <a:gd name="connsiteX3" fmla="*/ 2771775 w 8362950"/>
              <a:gd name="connsiteY3" fmla="*/ 4634955 h 5477404"/>
              <a:gd name="connsiteX4" fmla="*/ 2990850 w 8362950"/>
              <a:gd name="connsiteY4" fmla="*/ 3739605 h 5477404"/>
              <a:gd name="connsiteX5" fmla="*/ 3076575 w 8362950"/>
              <a:gd name="connsiteY5" fmla="*/ 2777580 h 5477404"/>
              <a:gd name="connsiteX6" fmla="*/ 3276600 w 8362950"/>
              <a:gd name="connsiteY6" fmla="*/ 2387055 h 5477404"/>
              <a:gd name="connsiteX7" fmla="*/ 3667125 w 8362950"/>
              <a:gd name="connsiteY7" fmla="*/ 1958430 h 5477404"/>
              <a:gd name="connsiteX8" fmla="*/ 4038600 w 8362950"/>
              <a:gd name="connsiteY8" fmla="*/ 2110830 h 5477404"/>
              <a:gd name="connsiteX9" fmla="*/ 4248150 w 8362950"/>
              <a:gd name="connsiteY9" fmla="*/ 1958430 h 5477404"/>
              <a:gd name="connsiteX10" fmla="*/ 4562475 w 8362950"/>
              <a:gd name="connsiteY10" fmla="*/ 1377405 h 5477404"/>
              <a:gd name="connsiteX11" fmla="*/ 4848225 w 8362950"/>
              <a:gd name="connsiteY11" fmla="*/ 434430 h 5477404"/>
              <a:gd name="connsiteX12" fmla="*/ 5572125 w 8362950"/>
              <a:gd name="connsiteY12" fmla="*/ 5805 h 5477404"/>
              <a:gd name="connsiteX13" fmla="*/ 7134225 w 8362950"/>
              <a:gd name="connsiteY13" fmla="*/ 272505 h 5477404"/>
              <a:gd name="connsiteX14" fmla="*/ 7810500 w 8362950"/>
              <a:gd name="connsiteY14" fmla="*/ 1386930 h 5477404"/>
              <a:gd name="connsiteX15" fmla="*/ 7696200 w 8362950"/>
              <a:gd name="connsiteY15" fmla="*/ 2148930 h 5477404"/>
              <a:gd name="connsiteX16" fmla="*/ 6667500 w 8362950"/>
              <a:gd name="connsiteY16" fmla="*/ 2996655 h 5477404"/>
              <a:gd name="connsiteX17" fmla="*/ 5819775 w 8362950"/>
              <a:gd name="connsiteY17" fmla="*/ 3282405 h 5477404"/>
              <a:gd name="connsiteX18" fmla="*/ 5495925 w 8362950"/>
              <a:gd name="connsiteY18" fmla="*/ 3749130 h 5477404"/>
              <a:gd name="connsiteX19" fmla="*/ 5324475 w 8362950"/>
              <a:gd name="connsiteY19" fmla="*/ 4196805 h 5477404"/>
              <a:gd name="connsiteX20" fmla="*/ 5276850 w 8362950"/>
              <a:gd name="connsiteY20" fmla="*/ 4920705 h 5477404"/>
              <a:gd name="connsiteX21" fmla="*/ 5514975 w 8362950"/>
              <a:gd name="connsiteY21" fmla="*/ 5320755 h 5477404"/>
              <a:gd name="connsiteX22" fmla="*/ 5934075 w 8362950"/>
              <a:gd name="connsiteY22" fmla="*/ 5473155 h 5477404"/>
              <a:gd name="connsiteX23" fmla="*/ 6886575 w 8362950"/>
              <a:gd name="connsiteY23" fmla="*/ 5435055 h 5477404"/>
              <a:gd name="connsiteX24" fmla="*/ 8362950 w 8362950"/>
              <a:gd name="connsiteY24" fmla="*/ 5435055 h 5477404"/>
              <a:gd name="connsiteX0" fmla="*/ 0 w 8362950"/>
              <a:gd name="connsiteY0" fmla="*/ 5320755 h 5477404"/>
              <a:gd name="connsiteX1" fmla="*/ 1676400 w 8362950"/>
              <a:gd name="connsiteY1" fmla="*/ 5301705 h 5477404"/>
              <a:gd name="connsiteX2" fmla="*/ 2390775 w 8362950"/>
              <a:gd name="connsiteY2" fmla="*/ 5111205 h 5477404"/>
              <a:gd name="connsiteX3" fmla="*/ 2771775 w 8362950"/>
              <a:gd name="connsiteY3" fmla="*/ 4634955 h 5477404"/>
              <a:gd name="connsiteX4" fmla="*/ 2990850 w 8362950"/>
              <a:gd name="connsiteY4" fmla="*/ 3739605 h 5477404"/>
              <a:gd name="connsiteX5" fmla="*/ 3076575 w 8362950"/>
              <a:gd name="connsiteY5" fmla="*/ 2777580 h 5477404"/>
              <a:gd name="connsiteX6" fmla="*/ 3276600 w 8362950"/>
              <a:gd name="connsiteY6" fmla="*/ 2387055 h 5477404"/>
              <a:gd name="connsiteX7" fmla="*/ 3667125 w 8362950"/>
              <a:gd name="connsiteY7" fmla="*/ 1958430 h 5477404"/>
              <a:gd name="connsiteX8" fmla="*/ 4248150 w 8362950"/>
              <a:gd name="connsiteY8" fmla="*/ 1958430 h 5477404"/>
              <a:gd name="connsiteX9" fmla="*/ 4562475 w 8362950"/>
              <a:gd name="connsiteY9" fmla="*/ 1377405 h 5477404"/>
              <a:gd name="connsiteX10" fmla="*/ 4848225 w 8362950"/>
              <a:gd name="connsiteY10" fmla="*/ 434430 h 5477404"/>
              <a:gd name="connsiteX11" fmla="*/ 5572125 w 8362950"/>
              <a:gd name="connsiteY11" fmla="*/ 5805 h 5477404"/>
              <a:gd name="connsiteX12" fmla="*/ 7134225 w 8362950"/>
              <a:gd name="connsiteY12" fmla="*/ 272505 h 5477404"/>
              <a:gd name="connsiteX13" fmla="*/ 7810500 w 8362950"/>
              <a:gd name="connsiteY13" fmla="*/ 1386930 h 5477404"/>
              <a:gd name="connsiteX14" fmla="*/ 7696200 w 8362950"/>
              <a:gd name="connsiteY14" fmla="*/ 2148930 h 5477404"/>
              <a:gd name="connsiteX15" fmla="*/ 6667500 w 8362950"/>
              <a:gd name="connsiteY15" fmla="*/ 2996655 h 5477404"/>
              <a:gd name="connsiteX16" fmla="*/ 5819775 w 8362950"/>
              <a:gd name="connsiteY16" fmla="*/ 3282405 h 5477404"/>
              <a:gd name="connsiteX17" fmla="*/ 5495925 w 8362950"/>
              <a:gd name="connsiteY17" fmla="*/ 3749130 h 5477404"/>
              <a:gd name="connsiteX18" fmla="*/ 5324475 w 8362950"/>
              <a:gd name="connsiteY18" fmla="*/ 4196805 h 5477404"/>
              <a:gd name="connsiteX19" fmla="*/ 5276850 w 8362950"/>
              <a:gd name="connsiteY19" fmla="*/ 4920705 h 5477404"/>
              <a:gd name="connsiteX20" fmla="*/ 5514975 w 8362950"/>
              <a:gd name="connsiteY20" fmla="*/ 5320755 h 5477404"/>
              <a:gd name="connsiteX21" fmla="*/ 5934075 w 8362950"/>
              <a:gd name="connsiteY21" fmla="*/ 5473155 h 5477404"/>
              <a:gd name="connsiteX22" fmla="*/ 6886575 w 8362950"/>
              <a:gd name="connsiteY22" fmla="*/ 5435055 h 5477404"/>
              <a:gd name="connsiteX23" fmla="*/ 8362950 w 8362950"/>
              <a:gd name="connsiteY23" fmla="*/ 5435055 h 5477404"/>
              <a:gd name="connsiteX0" fmla="*/ 0 w 8362950"/>
              <a:gd name="connsiteY0" fmla="*/ 5320755 h 5477404"/>
              <a:gd name="connsiteX1" fmla="*/ 1676400 w 8362950"/>
              <a:gd name="connsiteY1" fmla="*/ 5301705 h 5477404"/>
              <a:gd name="connsiteX2" fmla="*/ 2390775 w 8362950"/>
              <a:gd name="connsiteY2" fmla="*/ 5111205 h 5477404"/>
              <a:gd name="connsiteX3" fmla="*/ 2771775 w 8362950"/>
              <a:gd name="connsiteY3" fmla="*/ 4634955 h 5477404"/>
              <a:gd name="connsiteX4" fmla="*/ 2990850 w 8362950"/>
              <a:gd name="connsiteY4" fmla="*/ 3739605 h 5477404"/>
              <a:gd name="connsiteX5" fmla="*/ 3076575 w 8362950"/>
              <a:gd name="connsiteY5" fmla="*/ 2777580 h 5477404"/>
              <a:gd name="connsiteX6" fmla="*/ 3276600 w 8362950"/>
              <a:gd name="connsiteY6" fmla="*/ 2387055 h 5477404"/>
              <a:gd name="connsiteX7" fmla="*/ 3667125 w 8362950"/>
              <a:gd name="connsiteY7" fmla="*/ 1958430 h 5477404"/>
              <a:gd name="connsiteX8" fmla="*/ 4562475 w 8362950"/>
              <a:gd name="connsiteY8" fmla="*/ 1377405 h 5477404"/>
              <a:gd name="connsiteX9" fmla="*/ 4848225 w 8362950"/>
              <a:gd name="connsiteY9" fmla="*/ 434430 h 5477404"/>
              <a:gd name="connsiteX10" fmla="*/ 5572125 w 8362950"/>
              <a:gd name="connsiteY10" fmla="*/ 5805 h 5477404"/>
              <a:gd name="connsiteX11" fmla="*/ 7134225 w 8362950"/>
              <a:gd name="connsiteY11" fmla="*/ 272505 h 5477404"/>
              <a:gd name="connsiteX12" fmla="*/ 7810500 w 8362950"/>
              <a:gd name="connsiteY12" fmla="*/ 1386930 h 5477404"/>
              <a:gd name="connsiteX13" fmla="*/ 7696200 w 8362950"/>
              <a:gd name="connsiteY13" fmla="*/ 2148930 h 5477404"/>
              <a:gd name="connsiteX14" fmla="*/ 6667500 w 8362950"/>
              <a:gd name="connsiteY14" fmla="*/ 2996655 h 5477404"/>
              <a:gd name="connsiteX15" fmla="*/ 5819775 w 8362950"/>
              <a:gd name="connsiteY15" fmla="*/ 3282405 h 5477404"/>
              <a:gd name="connsiteX16" fmla="*/ 5495925 w 8362950"/>
              <a:gd name="connsiteY16" fmla="*/ 3749130 h 5477404"/>
              <a:gd name="connsiteX17" fmla="*/ 5324475 w 8362950"/>
              <a:gd name="connsiteY17" fmla="*/ 4196805 h 5477404"/>
              <a:gd name="connsiteX18" fmla="*/ 5276850 w 8362950"/>
              <a:gd name="connsiteY18" fmla="*/ 4920705 h 5477404"/>
              <a:gd name="connsiteX19" fmla="*/ 5514975 w 8362950"/>
              <a:gd name="connsiteY19" fmla="*/ 5320755 h 5477404"/>
              <a:gd name="connsiteX20" fmla="*/ 5934075 w 8362950"/>
              <a:gd name="connsiteY20" fmla="*/ 5473155 h 5477404"/>
              <a:gd name="connsiteX21" fmla="*/ 6886575 w 8362950"/>
              <a:gd name="connsiteY21" fmla="*/ 5435055 h 5477404"/>
              <a:gd name="connsiteX22" fmla="*/ 8362950 w 8362950"/>
              <a:gd name="connsiteY22" fmla="*/ 5435055 h 5477404"/>
              <a:gd name="connsiteX0" fmla="*/ 0 w 8362950"/>
              <a:gd name="connsiteY0" fmla="*/ 5320755 h 5477404"/>
              <a:gd name="connsiteX1" fmla="*/ 1676400 w 8362950"/>
              <a:gd name="connsiteY1" fmla="*/ 5301705 h 5477404"/>
              <a:gd name="connsiteX2" fmla="*/ 2390775 w 8362950"/>
              <a:gd name="connsiteY2" fmla="*/ 5111205 h 5477404"/>
              <a:gd name="connsiteX3" fmla="*/ 2771775 w 8362950"/>
              <a:gd name="connsiteY3" fmla="*/ 4634955 h 5477404"/>
              <a:gd name="connsiteX4" fmla="*/ 2990850 w 8362950"/>
              <a:gd name="connsiteY4" fmla="*/ 3739605 h 5477404"/>
              <a:gd name="connsiteX5" fmla="*/ 3076575 w 8362950"/>
              <a:gd name="connsiteY5" fmla="*/ 2777580 h 5477404"/>
              <a:gd name="connsiteX6" fmla="*/ 3276600 w 8362950"/>
              <a:gd name="connsiteY6" fmla="*/ 2387055 h 5477404"/>
              <a:gd name="connsiteX7" fmla="*/ 3667125 w 8362950"/>
              <a:gd name="connsiteY7" fmla="*/ 1958430 h 5477404"/>
              <a:gd name="connsiteX8" fmla="*/ 4848225 w 8362950"/>
              <a:gd name="connsiteY8" fmla="*/ 434430 h 5477404"/>
              <a:gd name="connsiteX9" fmla="*/ 5572125 w 8362950"/>
              <a:gd name="connsiteY9" fmla="*/ 5805 h 5477404"/>
              <a:gd name="connsiteX10" fmla="*/ 7134225 w 8362950"/>
              <a:gd name="connsiteY10" fmla="*/ 272505 h 5477404"/>
              <a:gd name="connsiteX11" fmla="*/ 7810500 w 8362950"/>
              <a:gd name="connsiteY11" fmla="*/ 1386930 h 5477404"/>
              <a:gd name="connsiteX12" fmla="*/ 7696200 w 8362950"/>
              <a:gd name="connsiteY12" fmla="*/ 2148930 h 5477404"/>
              <a:gd name="connsiteX13" fmla="*/ 6667500 w 8362950"/>
              <a:gd name="connsiteY13" fmla="*/ 2996655 h 5477404"/>
              <a:gd name="connsiteX14" fmla="*/ 5819775 w 8362950"/>
              <a:gd name="connsiteY14" fmla="*/ 3282405 h 5477404"/>
              <a:gd name="connsiteX15" fmla="*/ 5495925 w 8362950"/>
              <a:gd name="connsiteY15" fmla="*/ 3749130 h 5477404"/>
              <a:gd name="connsiteX16" fmla="*/ 5324475 w 8362950"/>
              <a:gd name="connsiteY16" fmla="*/ 4196805 h 5477404"/>
              <a:gd name="connsiteX17" fmla="*/ 5276850 w 8362950"/>
              <a:gd name="connsiteY17" fmla="*/ 4920705 h 5477404"/>
              <a:gd name="connsiteX18" fmla="*/ 5514975 w 8362950"/>
              <a:gd name="connsiteY18" fmla="*/ 5320755 h 5477404"/>
              <a:gd name="connsiteX19" fmla="*/ 5934075 w 8362950"/>
              <a:gd name="connsiteY19" fmla="*/ 5473155 h 5477404"/>
              <a:gd name="connsiteX20" fmla="*/ 6886575 w 8362950"/>
              <a:gd name="connsiteY20" fmla="*/ 5435055 h 5477404"/>
              <a:gd name="connsiteX21" fmla="*/ 8362950 w 8362950"/>
              <a:gd name="connsiteY21" fmla="*/ 5435055 h 5477404"/>
              <a:gd name="connsiteX0" fmla="*/ 0 w 8362950"/>
              <a:gd name="connsiteY0" fmla="*/ 5352059 h 5508708"/>
              <a:gd name="connsiteX1" fmla="*/ 1676400 w 8362950"/>
              <a:gd name="connsiteY1" fmla="*/ 5333009 h 5508708"/>
              <a:gd name="connsiteX2" fmla="*/ 2390775 w 8362950"/>
              <a:gd name="connsiteY2" fmla="*/ 5142509 h 5508708"/>
              <a:gd name="connsiteX3" fmla="*/ 2771775 w 8362950"/>
              <a:gd name="connsiteY3" fmla="*/ 4666259 h 5508708"/>
              <a:gd name="connsiteX4" fmla="*/ 2990850 w 8362950"/>
              <a:gd name="connsiteY4" fmla="*/ 3770909 h 5508708"/>
              <a:gd name="connsiteX5" fmla="*/ 3076575 w 8362950"/>
              <a:gd name="connsiteY5" fmla="*/ 2808884 h 5508708"/>
              <a:gd name="connsiteX6" fmla="*/ 3276600 w 8362950"/>
              <a:gd name="connsiteY6" fmla="*/ 2418359 h 5508708"/>
              <a:gd name="connsiteX7" fmla="*/ 3667125 w 8362950"/>
              <a:gd name="connsiteY7" fmla="*/ 1989734 h 5508708"/>
              <a:gd name="connsiteX8" fmla="*/ 4591050 w 8362950"/>
              <a:gd name="connsiteY8" fmla="*/ 961034 h 5508708"/>
              <a:gd name="connsiteX9" fmla="*/ 5572125 w 8362950"/>
              <a:gd name="connsiteY9" fmla="*/ 37109 h 5508708"/>
              <a:gd name="connsiteX10" fmla="*/ 7134225 w 8362950"/>
              <a:gd name="connsiteY10" fmla="*/ 303809 h 5508708"/>
              <a:gd name="connsiteX11" fmla="*/ 7810500 w 8362950"/>
              <a:gd name="connsiteY11" fmla="*/ 1418234 h 5508708"/>
              <a:gd name="connsiteX12" fmla="*/ 7696200 w 8362950"/>
              <a:gd name="connsiteY12" fmla="*/ 2180234 h 5508708"/>
              <a:gd name="connsiteX13" fmla="*/ 6667500 w 8362950"/>
              <a:gd name="connsiteY13" fmla="*/ 3027959 h 5508708"/>
              <a:gd name="connsiteX14" fmla="*/ 5819775 w 8362950"/>
              <a:gd name="connsiteY14" fmla="*/ 3313709 h 5508708"/>
              <a:gd name="connsiteX15" fmla="*/ 5495925 w 8362950"/>
              <a:gd name="connsiteY15" fmla="*/ 3780434 h 5508708"/>
              <a:gd name="connsiteX16" fmla="*/ 5324475 w 8362950"/>
              <a:gd name="connsiteY16" fmla="*/ 4228109 h 5508708"/>
              <a:gd name="connsiteX17" fmla="*/ 5276850 w 8362950"/>
              <a:gd name="connsiteY17" fmla="*/ 4952009 h 5508708"/>
              <a:gd name="connsiteX18" fmla="*/ 5514975 w 8362950"/>
              <a:gd name="connsiteY18" fmla="*/ 5352059 h 5508708"/>
              <a:gd name="connsiteX19" fmla="*/ 5934075 w 8362950"/>
              <a:gd name="connsiteY19" fmla="*/ 5504459 h 5508708"/>
              <a:gd name="connsiteX20" fmla="*/ 6886575 w 8362950"/>
              <a:gd name="connsiteY20" fmla="*/ 5466359 h 5508708"/>
              <a:gd name="connsiteX21" fmla="*/ 8362950 w 8362950"/>
              <a:gd name="connsiteY21" fmla="*/ 5466359 h 5508708"/>
              <a:gd name="connsiteX0" fmla="*/ 0 w 8362950"/>
              <a:gd name="connsiteY0" fmla="*/ 5352059 h 5508708"/>
              <a:gd name="connsiteX1" fmla="*/ 1676400 w 8362950"/>
              <a:gd name="connsiteY1" fmla="*/ 5333009 h 5508708"/>
              <a:gd name="connsiteX2" fmla="*/ 2390775 w 8362950"/>
              <a:gd name="connsiteY2" fmla="*/ 5142509 h 5508708"/>
              <a:gd name="connsiteX3" fmla="*/ 2771775 w 8362950"/>
              <a:gd name="connsiteY3" fmla="*/ 4666259 h 5508708"/>
              <a:gd name="connsiteX4" fmla="*/ 2990850 w 8362950"/>
              <a:gd name="connsiteY4" fmla="*/ 3770909 h 5508708"/>
              <a:gd name="connsiteX5" fmla="*/ 3076575 w 8362950"/>
              <a:gd name="connsiteY5" fmla="*/ 2808884 h 5508708"/>
              <a:gd name="connsiteX6" fmla="*/ 3276600 w 8362950"/>
              <a:gd name="connsiteY6" fmla="*/ 2418359 h 5508708"/>
              <a:gd name="connsiteX7" fmla="*/ 3667125 w 8362950"/>
              <a:gd name="connsiteY7" fmla="*/ 1989734 h 5508708"/>
              <a:gd name="connsiteX8" fmla="*/ 4591050 w 8362950"/>
              <a:gd name="connsiteY8" fmla="*/ 961034 h 5508708"/>
              <a:gd name="connsiteX9" fmla="*/ 5572125 w 8362950"/>
              <a:gd name="connsiteY9" fmla="*/ 37109 h 5508708"/>
              <a:gd name="connsiteX10" fmla="*/ 7134225 w 8362950"/>
              <a:gd name="connsiteY10" fmla="*/ 303809 h 5508708"/>
              <a:gd name="connsiteX11" fmla="*/ 7810500 w 8362950"/>
              <a:gd name="connsiteY11" fmla="*/ 1418234 h 5508708"/>
              <a:gd name="connsiteX12" fmla="*/ 7696200 w 8362950"/>
              <a:gd name="connsiteY12" fmla="*/ 2180234 h 5508708"/>
              <a:gd name="connsiteX13" fmla="*/ 6667500 w 8362950"/>
              <a:gd name="connsiteY13" fmla="*/ 3027959 h 5508708"/>
              <a:gd name="connsiteX14" fmla="*/ 5819775 w 8362950"/>
              <a:gd name="connsiteY14" fmla="*/ 3313709 h 5508708"/>
              <a:gd name="connsiteX15" fmla="*/ 5495925 w 8362950"/>
              <a:gd name="connsiteY15" fmla="*/ 3780434 h 5508708"/>
              <a:gd name="connsiteX16" fmla="*/ 5324475 w 8362950"/>
              <a:gd name="connsiteY16" fmla="*/ 4228109 h 5508708"/>
              <a:gd name="connsiteX17" fmla="*/ 5276850 w 8362950"/>
              <a:gd name="connsiteY17" fmla="*/ 4952009 h 5508708"/>
              <a:gd name="connsiteX18" fmla="*/ 5514975 w 8362950"/>
              <a:gd name="connsiteY18" fmla="*/ 5352059 h 5508708"/>
              <a:gd name="connsiteX19" fmla="*/ 5934075 w 8362950"/>
              <a:gd name="connsiteY19" fmla="*/ 5504459 h 5508708"/>
              <a:gd name="connsiteX20" fmla="*/ 6886575 w 8362950"/>
              <a:gd name="connsiteY20" fmla="*/ 5466359 h 5508708"/>
              <a:gd name="connsiteX21" fmla="*/ 8362950 w 8362950"/>
              <a:gd name="connsiteY21" fmla="*/ 5466359 h 5508708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076575 w 8362950"/>
              <a:gd name="connsiteY5" fmla="*/ 2803700 h 5503524"/>
              <a:gd name="connsiteX6" fmla="*/ 3276600 w 8362950"/>
              <a:gd name="connsiteY6" fmla="*/ 2413175 h 5503524"/>
              <a:gd name="connsiteX7" fmla="*/ 3667125 w 8362950"/>
              <a:gd name="connsiteY7" fmla="*/ 1984550 h 5503524"/>
              <a:gd name="connsiteX8" fmla="*/ 4381500 w 8362950"/>
              <a:gd name="connsiteY8" fmla="*/ 879650 h 5503524"/>
              <a:gd name="connsiteX9" fmla="*/ 5572125 w 8362950"/>
              <a:gd name="connsiteY9" fmla="*/ 31925 h 5503524"/>
              <a:gd name="connsiteX10" fmla="*/ 7134225 w 8362950"/>
              <a:gd name="connsiteY10" fmla="*/ 298625 h 5503524"/>
              <a:gd name="connsiteX11" fmla="*/ 7810500 w 8362950"/>
              <a:gd name="connsiteY11" fmla="*/ 1413050 h 5503524"/>
              <a:gd name="connsiteX12" fmla="*/ 7696200 w 8362950"/>
              <a:gd name="connsiteY12" fmla="*/ 2175050 h 5503524"/>
              <a:gd name="connsiteX13" fmla="*/ 6667500 w 8362950"/>
              <a:gd name="connsiteY13" fmla="*/ 3022775 h 5503524"/>
              <a:gd name="connsiteX14" fmla="*/ 5819775 w 8362950"/>
              <a:gd name="connsiteY14" fmla="*/ 3308525 h 5503524"/>
              <a:gd name="connsiteX15" fmla="*/ 5495925 w 8362950"/>
              <a:gd name="connsiteY15" fmla="*/ 3775250 h 5503524"/>
              <a:gd name="connsiteX16" fmla="*/ 5324475 w 8362950"/>
              <a:gd name="connsiteY16" fmla="*/ 4222925 h 5503524"/>
              <a:gd name="connsiteX17" fmla="*/ 5276850 w 8362950"/>
              <a:gd name="connsiteY17" fmla="*/ 4946825 h 5503524"/>
              <a:gd name="connsiteX18" fmla="*/ 5514975 w 8362950"/>
              <a:gd name="connsiteY18" fmla="*/ 5346875 h 5503524"/>
              <a:gd name="connsiteX19" fmla="*/ 5934075 w 8362950"/>
              <a:gd name="connsiteY19" fmla="*/ 5499275 h 5503524"/>
              <a:gd name="connsiteX20" fmla="*/ 6886575 w 8362950"/>
              <a:gd name="connsiteY20" fmla="*/ 5461175 h 5503524"/>
              <a:gd name="connsiteX21" fmla="*/ 8362950 w 8362950"/>
              <a:gd name="connsiteY21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076575 w 8362950"/>
              <a:gd name="connsiteY5" fmla="*/ 2803700 h 5503524"/>
              <a:gd name="connsiteX6" fmla="*/ 3276600 w 8362950"/>
              <a:gd name="connsiteY6" fmla="*/ 2413175 h 5503524"/>
              <a:gd name="connsiteX7" fmla="*/ 3667125 w 8362950"/>
              <a:gd name="connsiteY7" fmla="*/ 1984550 h 5503524"/>
              <a:gd name="connsiteX8" fmla="*/ 4381500 w 8362950"/>
              <a:gd name="connsiteY8" fmla="*/ 879650 h 5503524"/>
              <a:gd name="connsiteX9" fmla="*/ 5572125 w 8362950"/>
              <a:gd name="connsiteY9" fmla="*/ 31925 h 5503524"/>
              <a:gd name="connsiteX10" fmla="*/ 7134225 w 8362950"/>
              <a:gd name="connsiteY10" fmla="*/ 298625 h 5503524"/>
              <a:gd name="connsiteX11" fmla="*/ 7810500 w 8362950"/>
              <a:gd name="connsiteY11" fmla="*/ 1413050 h 5503524"/>
              <a:gd name="connsiteX12" fmla="*/ 7696200 w 8362950"/>
              <a:gd name="connsiteY12" fmla="*/ 2175050 h 5503524"/>
              <a:gd name="connsiteX13" fmla="*/ 6667500 w 8362950"/>
              <a:gd name="connsiteY13" fmla="*/ 3022775 h 5503524"/>
              <a:gd name="connsiteX14" fmla="*/ 5819775 w 8362950"/>
              <a:gd name="connsiteY14" fmla="*/ 3308525 h 5503524"/>
              <a:gd name="connsiteX15" fmla="*/ 5495925 w 8362950"/>
              <a:gd name="connsiteY15" fmla="*/ 3775250 h 5503524"/>
              <a:gd name="connsiteX16" fmla="*/ 5324475 w 8362950"/>
              <a:gd name="connsiteY16" fmla="*/ 4222925 h 5503524"/>
              <a:gd name="connsiteX17" fmla="*/ 5276850 w 8362950"/>
              <a:gd name="connsiteY17" fmla="*/ 4946825 h 5503524"/>
              <a:gd name="connsiteX18" fmla="*/ 5514975 w 8362950"/>
              <a:gd name="connsiteY18" fmla="*/ 5346875 h 5503524"/>
              <a:gd name="connsiteX19" fmla="*/ 5934075 w 8362950"/>
              <a:gd name="connsiteY19" fmla="*/ 5499275 h 5503524"/>
              <a:gd name="connsiteX20" fmla="*/ 6886575 w 8362950"/>
              <a:gd name="connsiteY20" fmla="*/ 5461175 h 5503524"/>
              <a:gd name="connsiteX21" fmla="*/ 8362950 w 8362950"/>
              <a:gd name="connsiteY21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076575 w 8362950"/>
              <a:gd name="connsiteY5" fmla="*/ 2803700 h 5503524"/>
              <a:gd name="connsiteX6" fmla="*/ 3667125 w 8362950"/>
              <a:gd name="connsiteY6" fmla="*/ 1984550 h 5503524"/>
              <a:gd name="connsiteX7" fmla="*/ 4381500 w 8362950"/>
              <a:gd name="connsiteY7" fmla="*/ 879650 h 5503524"/>
              <a:gd name="connsiteX8" fmla="*/ 5572125 w 8362950"/>
              <a:gd name="connsiteY8" fmla="*/ 31925 h 5503524"/>
              <a:gd name="connsiteX9" fmla="*/ 7134225 w 8362950"/>
              <a:gd name="connsiteY9" fmla="*/ 298625 h 5503524"/>
              <a:gd name="connsiteX10" fmla="*/ 7810500 w 8362950"/>
              <a:gd name="connsiteY10" fmla="*/ 1413050 h 5503524"/>
              <a:gd name="connsiteX11" fmla="*/ 7696200 w 8362950"/>
              <a:gd name="connsiteY11" fmla="*/ 2175050 h 5503524"/>
              <a:gd name="connsiteX12" fmla="*/ 6667500 w 8362950"/>
              <a:gd name="connsiteY12" fmla="*/ 3022775 h 5503524"/>
              <a:gd name="connsiteX13" fmla="*/ 5819775 w 8362950"/>
              <a:gd name="connsiteY13" fmla="*/ 3308525 h 5503524"/>
              <a:gd name="connsiteX14" fmla="*/ 5495925 w 8362950"/>
              <a:gd name="connsiteY14" fmla="*/ 3775250 h 5503524"/>
              <a:gd name="connsiteX15" fmla="*/ 5324475 w 8362950"/>
              <a:gd name="connsiteY15" fmla="*/ 4222925 h 5503524"/>
              <a:gd name="connsiteX16" fmla="*/ 5276850 w 8362950"/>
              <a:gd name="connsiteY16" fmla="*/ 4946825 h 5503524"/>
              <a:gd name="connsiteX17" fmla="*/ 5514975 w 8362950"/>
              <a:gd name="connsiteY17" fmla="*/ 5346875 h 5503524"/>
              <a:gd name="connsiteX18" fmla="*/ 5934075 w 8362950"/>
              <a:gd name="connsiteY18" fmla="*/ 5499275 h 5503524"/>
              <a:gd name="connsiteX19" fmla="*/ 6886575 w 8362950"/>
              <a:gd name="connsiteY19" fmla="*/ 5461175 h 5503524"/>
              <a:gd name="connsiteX20" fmla="*/ 8362950 w 8362950"/>
              <a:gd name="connsiteY20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076575 w 8362950"/>
              <a:gd name="connsiteY5" fmla="*/ 2803700 h 5503524"/>
              <a:gd name="connsiteX6" fmla="*/ 4381500 w 8362950"/>
              <a:gd name="connsiteY6" fmla="*/ 879650 h 5503524"/>
              <a:gd name="connsiteX7" fmla="*/ 5572125 w 8362950"/>
              <a:gd name="connsiteY7" fmla="*/ 31925 h 5503524"/>
              <a:gd name="connsiteX8" fmla="*/ 7134225 w 8362950"/>
              <a:gd name="connsiteY8" fmla="*/ 298625 h 5503524"/>
              <a:gd name="connsiteX9" fmla="*/ 7810500 w 8362950"/>
              <a:gd name="connsiteY9" fmla="*/ 1413050 h 5503524"/>
              <a:gd name="connsiteX10" fmla="*/ 7696200 w 8362950"/>
              <a:gd name="connsiteY10" fmla="*/ 2175050 h 5503524"/>
              <a:gd name="connsiteX11" fmla="*/ 6667500 w 8362950"/>
              <a:gd name="connsiteY11" fmla="*/ 3022775 h 5503524"/>
              <a:gd name="connsiteX12" fmla="*/ 5819775 w 8362950"/>
              <a:gd name="connsiteY12" fmla="*/ 3308525 h 5503524"/>
              <a:gd name="connsiteX13" fmla="*/ 5495925 w 8362950"/>
              <a:gd name="connsiteY13" fmla="*/ 3775250 h 5503524"/>
              <a:gd name="connsiteX14" fmla="*/ 5324475 w 8362950"/>
              <a:gd name="connsiteY14" fmla="*/ 4222925 h 5503524"/>
              <a:gd name="connsiteX15" fmla="*/ 5276850 w 8362950"/>
              <a:gd name="connsiteY15" fmla="*/ 4946825 h 5503524"/>
              <a:gd name="connsiteX16" fmla="*/ 5514975 w 8362950"/>
              <a:gd name="connsiteY16" fmla="*/ 5346875 h 5503524"/>
              <a:gd name="connsiteX17" fmla="*/ 5934075 w 8362950"/>
              <a:gd name="connsiteY17" fmla="*/ 5499275 h 5503524"/>
              <a:gd name="connsiteX18" fmla="*/ 6886575 w 8362950"/>
              <a:gd name="connsiteY18" fmla="*/ 5461175 h 5503524"/>
              <a:gd name="connsiteX19" fmla="*/ 8362950 w 8362950"/>
              <a:gd name="connsiteY19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352800 w 8362950"/>
              <a:gd name="connsiteY5" fmla="*/ 2365550 h 5503524"/>
              <a:gd name="connsiteX6" fmla="*/ 4381500 w 8362950"/>
              <a:gd name="connsiteY6" fmla="*/ 879650 h 5503524"/>
              <a:gd name="connsiteX7" fmla="*/ 5572125 w 8362950"/>
              <a:gd name="connsiteY7" fmla="*/ 31925 h 5503524"/>
              <a:gd name="connsiteX8" fmla="*/ 7134225 w 8362950"/>
              <a:gd name="connsiteY8" fmla="*/ 298625 h 5503524"/>
              <a:gd name="connsiteX9" fmla="*/ 7810500 w 8362950"/>
              <a:gd name="connsiteY9" fmla="*/ 1413050 h 5503524"/>
              <a:gd name="connsiteX10" fmla="*/ 7696200 w 8362950"/>
              <a:gd name="connsiteY10" fmla="*/ 2175050 h 5503524"/>
              <a:gd name="connsiteX11" fmla="*/ 6667500 w 8362950"/>
              <a:gd name="connsiteY11" fmla="*/ 3022775 h 5503524"/>
              <a:gd name="connsiteX12" fmla="*/ 5819775 w 8362950"/>
              <a:gd name="connsiteY12" fmla="*/ 3308525 h 5503524"/>
              <a:gd name="connsiteX13" fmla="*/ 5495925 w 8362950"/>
              <a:gd name="connsiteY13" fmla="*/ 3775250 h 5503524"/>
              <a:gd name="connsiteX14" fmla="*/ 5324475 w 8362950"/>
              <a:gd name="connsiteY14" fmla="*/ 4222925 h 5503524"/>
              <a:gd name="connsiteX15" fmla="*/ 5276850 w 8362950"/>
              <a:gd name="connsiteY15" fmla="*/ 4946825 h 5503524"/>
              <a:gd name="connsiteX16" fmla="*/ 5514975 w 8362950"/>
              <a:gd name="connsiteY16" fmla="*/ 5346875 h 5503524"/>
              <a:gd name="connsiteX17" fmla="*/ 5934075 w 8362950"/>
              <a:gd name="connsiteY17" fmla="*/ 5499275 h 5503524"/>
              <a:gd name="connsiteX18" fmla="*/ 6886575 w 8362950"/>
              <a:gd name="connsiteY18" fmla="*/ 5461175 h 5503524"/>
              <a:gd name="connsiteX19" fmla="*/ 8362950 w 8362950"/>
              <a:gd name="connsiteY19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352800 w 8362950"/>
              <a:gd name="connsiteY5" fmla="*/ 2365550 h 5503524"/>
              <a:gd name="connsiteX6" fmla="*/ 4381500 w 8362950"/>
              <a:gd name="connsiteY6" fmla="*/ 879650 h 5503524"/>
              <a:gd name="connsiteX7" fmla="*/ 5572125 w 8362950"/>
              <a:gd name="connsiteY7" fmla="*/ 31925 h 5503524"/>
              <a:gd name="connsiteX8" fmla="*/ 7134225 w 8362950"/>
              <a:gd name="connsiteY8" fmla="*/ 298625 h 5503524"/>
              <a:gd name="connsiteX9" fmla="*/ 7810500 w 8362950"/>
              <a:gd name="connsiteY9" fmla="*/ 1413050 h 5503524"/>
              <a:gd name="connsiteX10" fmla="*/ 7696200 w 8362950"/>
              <a:gd name="connsiteY10" fmla="*/ 2175050 h 5503524"/>
              <a:gd name="connsiteX11" fmla="*/ 6667500 w 8362950"/>
              <a:gd name="connsiteY11" fmla="*/ 3022775 h 5503524"/>
              <a:gd name="connsiteX12" fmla="*/ 5819775 w 8362950"/>
              <a:gd name="connsiteY12" fmla="*/ 3308525 h 5503524"/>
              <a:gd name="connsiteX13" fmla="*/ 5495925 w 8362950"/>
              <a:gd name="connsiteY13" fmla="*/ 3775250 h 5503524"/>
              <a:gd name="connsiteX14" fmla="*/ 5324475 w 8362950"/>
              <a:gd name="connsiteY14" fmla="*/ 4222925 h 5503524"/>
              <a:gd name="connsiteX15" fmla="*/ 5276850 w 8362950"/>
              <a:gd name="connsiteY15" fmla="*/ 4946825 h 5503524"/>
              <a:gd name="connsiteX16" fmla="*/ 5514975 w 8362950"/>
              <a:gd name="connsiteY16" fmla="*/ 5346875 h 5503524"/>
              <a:gd name="connsiteX17" fmla="*/ 5934075 w 8362950"/>
              <a:gd name="connsiteY17" fmla="*/ 5499275 h 5503524"/>
              <a:gd name="connsiteX18" fmla="*/ 6886575 w 8362950"/>
              <a:gd name="connsiteY18" fmla="*/ 5461175 h 5503524"/>
              <a:gd name="connsiteX19" fmla="*/ 8362950 w 8362950"/>
              <a:gd name="connsiteY19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352800 w 8362950"/>
              <a:gd name="connsiteY5" fmla="*/ 2365550 h 5503524"/>
              <a:gd name="connsiteX6" fmla="*/ 4381500 w 8362950"/>
              <a:gd name="connsiteY6" fmla="*/ 879650 h 5503524"/>
              <a:gd name="connsiteX7" fmla="*/ 5572125 w 8362950"/>
              <a:gd name="connsiteY7" fmla="*/ 31925 h 5503524"/>
              <a:gd name="connsiteX8" fmla="*/ 7134225 w 8362950"/>
              <a:gd name="connsiteY8" fmla="*/ 298625 h 5503524"/>
              <a:gd name="connsiteX9" fmla="*/ 7810500 w 8362950"/>
              <a:gd name="connsiteY9" fmla="*/ 1413050 h 5503524"/>
              <a:gd name="connsiteX10" fmla="*/ 7696200 w 8362950"/>
              <a:gd name="connsiteY10" fmla="*/ 2175050 h 5503524"/>
              <a:gd name="connsiteX11" fmla="*/ 6667500 w 8362950"/>
              <a:gd name="connsiteY11" fmla="*/ 3022775 h 5503524"/>
              <a:gd name="connsiteX12" fmla="*/ 5819775 w 8362950"/>
              <a:gd name="connsiteY12" fmla="*/ 3308525 h 5503524"/>
              <a:gd name="connsiteX13" fmla="*/ 5495925 w 8362950"/>
              <a:gd name="connsiteY13" fmla="*/ 3775250 h 5503524"/>
              <a:gd name="connsiteX14" fmla="*/ 5324475 w 8362950"/>
              <a:gd name="connsiteY14" fmla="*/ 4222925 h 5503524"/>
              <a:gd name="connsiteX15" fmla="*/ 5276850 w 8362950"/>
              <a:gd name="connsiteY15" fmla="*/ 4946825 h 5503524"/>
              <a:gd name="connsiteX16" fmla="*/ 5514975 w 8362950"/>
              <a:gd name="connsiteY16" fmla="*/ 5346875 h 5503524"/>
              <a:gd name="connsiteX17" fmla="*/ 5934075 w 8362950"/>
              <a:gd name="connsiteY17" fmla="*/ 5499275 h 5503524"/>
              <a:gd name="connsiteX18" fmla="*/ 6886575 w 8362950"/>
              <a:gd name="connsiteY18" fmla="*/ 5461175 h 5503524"/>
              <a:gd name="connsiteX19" fmla="*/ 8362950 w 8362950"/>
              <a:gd name="connsiteY19" fmla="*/ 5461175 h 5503524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7696200 w 8362950"/>
              <a:gd name="connsiteY10" fmla="*/ 2206872 h 5535346"/>
              <a:gd name="connsiteX11" fmla="*/ 6667500 w 8362950"/>
              <a:gd name="connsiteY11" fmla="*/ 3054597 h 5535346"/>
              <a:gd name="connsiteX12" fmla="*/ 5819775 w 8362950"/>
              <a:gd name="connsiteY12" fmla="*/ 3340347 h 5535346"/>
              <a:gd name="connsiteX13" fmla="*/ 5495925 w 8362950"/>
              <a:gd name="connsiteY13" fmla="*/ 3807072 h 5535346"/>
              <a:gd name="connsiteX14" fmla="*/ 5324475 w 8362950"/>
              <a:gd name="connsiteY14" fmla="*/ 4254747 h 5535346"/>
              <a:gd name="connsiteX15" fmla="*/ 5276850 w 8362950"/>
              <a:gd name="connsiteY15" fmla="*/ 4978647 h 5535346"/>
              <a:gd name="connsiteX16" fmla="*/ 5514975 w 8362950"/>
              <a:gd name="connsiteY16" fmla="*/ 5378697 h 5535346"/>
              <a:gd name="connsiteX17" fmla="*/ 5934075 w 8362950"/>
              <a:gd name="connsiteY17" fmla="*/ 5531097 h 5535346"/>
              <a:gd name="connsiteX18" fmla="*/ 6886575 w 8362950"/>
              <a:gd name="connsiteY18" fmla="*/ 5492997 h 5535346"/>
              <a:gd name="connsiteX19" fmla="*/ 8362950 w 8362950"/>
              <a:gd name="connsiteY19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7696200 w 8362950"/>
              <a:gd name="connsiteY10" fmla="*/ 2206872 h 5535346"/>
              <a:gd name="connsiteX11" fmla="*/ 6667500 w 8362950"/>
              <a:gd name="connsiteY11" fmla="*/ 3054597 h 5535346"/>
              <a:gd name="connsiteX12" fmla="*/ 5819775 w 8362950"/>
              <a:gd name="connsiteY12" fmla="*/ 3340347 h 5535346"/>
              <a:gd name="connsiteX13" fmla="*/ 5495925 w 8362950"/>
              <a:gd name="connsiteY13" fmla="*/ 3807072 h 5535346"/>
              <a:gd name="connsiteX14" fmla="*/ 5324475 w 8362950"/>
              <a:gd name="connsiteY14" fmla="*/ 4254747 h 5535346"/>
              <a:gd name="connsiteX15" fmla="*/ 5276850 w 8362950"/>
              <a:gd name="connsiteY15" fmla="*/ 4978647 h 5535346"/>
              <a:gd name="connsiteX16" fmla="*/ 5514975 w 8362950"/>
              <a:gd name="connsiteY16" fmla="*/ 5378697 h 5535346"/>
              <a:gd name="connsiteX17" fmla="*/ 5934075 w 8362950"/>
              <a:gd name="connsiteY17" fmla="*/ 5531097 h 5535346"/>
              <a:gd name="connsiteX18" fmla="*/ 6886575 w 8362950"/>
              <a:gd name="connsiteY18" fmla="*/ 5492997 h 5535346"/>
              <a:gd name="connsiteX19" fmla="*/ 8362950 w 8362950"/>
              <a:gd name="connsiteY19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7696200 w 8362950"/>
              <a:gd name="connsiteY10" fmla="*/ 2206872 h 5535346"/>
              <a:gd name="connsiteX11" fmla="*/ 6667500 w 8362950"/>
              <a:gd name="connsiteY11" fmla="*/ 3054597 h 5535346"/>
              <a:gd name="connsiteX12" fmla="*/ 5819775 w 8362950"/>
              <a:gd name="connsiteY12" fmla="*/ 3340347 h 5535346"/>
              <a:gd name="connsiteX13" fmla="*/ 5495925 w 8362950"/>
              <a:gd name="connsiteY13" fmla="*/ 3807072 h 5535346"/>
              <a:gd name="connsiteX14" fmla="*/ 5324475 w 8362950"/>
              <a:gd name="connsiteY14" fmla="*/ 4254747 h 5535346"/>
              <a:gd name="connsiteX15" fmla="*/ 5276850 w 8362950"/>
              <a:gd name="connsiteY15" fmla="*/ 4978647 h 5535346"/>
              <a:gd name="connsiteX16" fmla="*/ 5514975 w 8362950"/>
              <a:gd name="connsiteY16" fmla="*/ 5378697 h 5535346"/>
              <a:gd name="connsiteX17" fmla="*/ 5934075 w 8362950"/>
              <a:gd name="connsiteY17" fmla="*/ 5531097 h 5535346"/>
              <a:gd name="connsiteX18" fmla="*/ 6886575 w 8362950"/>
              <a:gd name="connsiteY18" fmla="*/ 5492997 h 5535346"/>
              <a:gd name="connsiteX19" fmla="*/ 8362950 w 8362950"/>
              <a:gd name="connsiteY19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7696200 w 8362950"/>
              <a:gd name="connsiteY10" fmla="*/ 2206872 h 5535346"/>
              <a:gd name="connsiteX11" fmla="*/ 6667500 w 8362950"/>
              <a:gd name="connsiteY11" fmla="*/ 3054597 h 5535346"/>
              <a:gd name="connsiteX12" fmla="*/ 5819775 w 8362950"/>
              <a:gd name="connsiteY12" fmla="*/ 3340347 h 5535346"/>
              <a:gd name="connsiteX13" fmla="*/ 5495925 w 8362950"/>
              <a:gd name="connsiteY13" fmla="*/ 3807072 h 5535346"/>
              <a:gd name="connsiteX14" fmla="*/ 5324475 w 8362950"/>
              <a:gd name="connsiteY14" fmla="*/ 4254747 h 5535346"/>
              <a:gd name="connsiteX15" fmla="*/ 5276850 w 8362950"/>
              <a:gd name="connsiteY15" fmla="*/ 4978647 h 5535346"/>
              <a:gd name="connsiteX16" fmla="*/ 5514975 w 8362950"/>
              <a:gd name="connsiteY16" fmla="*/ 5378697 h 5535346"/>
              <a:gd name="connsiteX17" fmla="*/ 5934075 w 8362950"/>
              <a:gd name="connsiteY17" fmla="*/ 5531097 h 5535346"/>
              <a:gd name="connsiteX18" fmla="*/ 6886575 w 8362950"/>
              <a:gd name="connsiteY18" fmla="*/ 5492997 h 5535346"/>
              <a:gd name="connsiteX19" fmla="*/ 8362950 w 8362950"/>
              <a:gd name="connsiteY19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819775 w 8362950"/>
              <a:gd name="connsiteY11" fmla="*/ 3340347 h 5535346"/>
              <a:gd name="connsiteX12" fmla="*/ 5495925 w 8362950"/>
              <a:gd name="connsiteY12" fmla="*/ 3807072 h 5535346"/>
              <a:gd name="connsiteX13" fmla="*/ 5324475 w 8362950"/>
              <a:gd name="connsiteY13" fmla="*/ 4254747 h 5535346"/>
              <a:gd name="connsiteX14" fmla="*/ 5276850 w 8362950"/>
              <a:gd name="connsiteY14" fmla="*/ 4978647 h 5535346"/>
              <a:gd name="connsiteX15" fmla="*/ 5514975 w 8362950"/>
              <a:gd name="connsiteY15" fmla="*/ 5378697 h 5535346"/>
              <a:gd name="connsiteX16" fmla="*/ 5934075 w 8362950"/>
              <a:gd name="connsiteY16" fmla="*/ 5531097 h 5535346"/>
              <a:gd name="connsiteX17" fmla="*/ 6886575 w 8362950"/>
              <a:gd name="connsiteY17" fmla="*/ 5492997 h 5535346"/>
              <a:gd name="connsiteX18" fmla="*/ 8362950 w 8362950"/>
              <a:gd name="connsiteY18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324475 w 8362950"/>
              <a:gd name="connsiteY12" fmla="*/ 4254747 h 5535346"/>
              <a:gd name="connsiteX13" fmla="*/ 5276850 w 8362950"/>
              <a:gd name="connsiteY13" fmla="*/ 4978647 h 5535346"/>
              <a:gd name="connsiteX14" fmla="*/ 5514975 w 8362950"/>
              <a:gd name="connsiteY14" fmla="*/ 5378697 h 5535346"/>
              <a:gd name="connsiteX15" fmla="*/ 5934075 w 8362950"/>
              <a:gd name="connsiteY15" fmla="*/ 5531097 h 5535346"/>
              <a:gd name="connsiteX16" fmla="*/ 6886575 w 8362950"/>
              <a:gd name="connsiteY16" fmla="*/ 5492997 h 5535346"/>
              <a:gd name="connsiteX17" fmla="*/ 8362950 w 8362950"/>
              <a:gd name="connsiteY17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324475 w 8362950"/>
              <a:gd name="connsiteY12" fmla="*/ 4254747 h 5535346"/>
              <a:gd name="connsiteX13" fmla="*/ 5276850 w 8362950"/>
              <a:gd name="connsiteY13" fmla="*/ 4978647 h 5535346"/>
              <a:gd name="connsiteX14" fmla="*/ 5514975 w 8362950"/>
              <a:gd name="connsiteY14" fmla="*/ 5378697 h 5535346"/>
              <a:gd name="connsiteX15" fmla="*/ 5934075 w 8362950"/>
              <a:gd name="connsiteY15" fmla="*/ 5531097 h 5535346"/>
              <a:gd name="connsiteX16" fmla="*/ 6886575 w 8362950"/>
              <a:gd name="connsiteY16" fmla="*/ 5492997 h 5535346"/>
              <a:gd name="connsiteX17" fmla="*/ 8362950 w 8362950"/>
              <a:gd name="connsiteY17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276850 w 8362950"/>
              <a:gd name="connsiteY12" fmla="*/ 4978647 h 5535346"/>
              <a:gd name="connsiteX13" fmla="*/ 5514975 w 8362950"/>
              <a:gd name="connsiteY13" fmla="*/ 5378697 h 5535346"/>
              <a:gd name="connsiteX14" fmla="*/ 5934075 w 8362950"/>
              <a:gd name="connsiteY14" fmla="*/ 5531097 h 5535346"/>
              <a:gd name="connsiteX15" fmla="*/ 6886575 w 8362950"/>
              <a:gd name="connsiteY15" fmla="*/ 5492997 h 5535346"/>
              <a:gd name="connsiteX16" fmla="*/ 8362950 w 8362950"/>
              <a:gd name="connsiteY16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276850 w 8362950"/>
              <a:gd name="connsiteY12" fmla="*/ 4597647 h 5535346"/>
              <a:gd name="connsiteX13" fmla="*/ 5514975 w 8362950"/>
              <a:gd name="connsiteY13" fmla="*/ 5378697 h 5535346"/>
              <a:gd name="connsiteX14" fmla="*/ 5934075 w 8362950"/>
              <a:gd name="connsiteY14" fmla="*/ 5531097 h 5535346"/>
              <a:gd name="connsiteX15" fmla="*/ 6886575 w 8362950"/>
              <a:gd name="connsiteY15" fmla="*/ 5492997 h 5535346"/>
              <a:gd name="connsiteX16" fmla="*/ 8362950 w 8362950"/>
              <a:gd name="connsiteY16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276850 w 8362950"/>
              <a:gd name="connsiteY12" fmla="*/ 4597647 h 5535346"/>
              <a:gd name="connsiteX13" fmla="*/ 5514975 w 8362950"/>
              <a:gd name="connsiteY13" fmla="*/ 5378697 h 5535346"/>
              <a:gd name="connsiteX14" fmla="*/ 5934075 w 8362950"/>
              <a:gd name="connsiteY14" fmla="*/ 5531097 h 5535346"/>
              <a:gd name="connsiteX15" fmla="*/ 6886575 w 8362950"/>
              <a:gd name="connsiteY15" fmla="*/ 5492997 h 5535346"/>
              <a:gd name="connsiteX16" fmla="*/ 8362950 w 8362950"/>
              <a:gd name="connsiteY16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276850 w 8362950"/>
              <a:gd name="connsiteY12" fmla="*/ 4597647 h 5535346"/>
              <a:gd name="connsiteX13" fmla="*/ 5514975 w 8362950"/>
              <a:gd name="connsiteY13" fmla="*/ 5378697 h 5535346"/>
              <a:gd name="connsiteX14" fmla="*/ 5934075 w 8362950"/>
              <a:gd name="connsiteY14" fmla="*/ 5531097 h 5535346"/>
              <a:gd name="connsiteX15" fmla="*/ 6886575 w 8362950"/>
              <a:gd name="connsiteY15" fmla="*/ 5492997 h 5535346"/>
              <a:gd name="connsiteX16" fmla="*/ 8362950 w 8362950"/>
              <a:gd name="connsiteY16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276850 w 8362950"/>
              <a:gd name="connsiteY12" fmla="*/ 4597647 h 5535346"/>
              <a:gd name="connsiteX13" fmla="*/ 5934075 w 8362950"/>
              <a:gd name="connsiteY13" fmla="*/ 5531097 h 5535346"/>
              <a:gd name="connsiteX14" fmla="*/ 6886575 w 8362950"/>
              <a:gd name="connsiteY14" fmla="*/ 5492997 h 5535346"/>
              <a:gd name="connsiteX15" fmla="*/ 8362950 w 8362950"/>
              <a:gd name="connsiteY15" fmla="*/ 5492997 h 5535346"/>
              <a:gd name="connsiteX0" fmla="*/ 0 w 8362950"/>
              <a:gd name="connsiteY0" fmla="*/ 5378697 h 5502909"/>
              <a:gd name="connsiteX1" fmla="*/ 1676400 w 8362950"/>
              <a:gd name="connsiteY1" fmla="*/ 5359647 h 5502909"/>
              <a:gd name="connsiteX2" fmla="*/ 2390775 w 8362950"/>
              <a:gd name="connsiteY2" fmla="*/ 5169147 h 5502909"/>
              <a:gd name="connsiteX3" fmla="*/ 2771775 w 8362950"/>
              <a:gd name="connsiteY3" fmla="*/ 4692897 h 5502909"/>
              <a:gd name="connsiteX4" fmla="*/ 2990850 w 8362950"/>
              <a:gd name="connsiteY4" fmla="*/ 3797547 h 5502909"/>
              <a:gd name="connsiteX5" fmla="*/ 3352800 w 8362950"/>
              <a:gd name="connsiteY5" fmla="*/ 2397372 h 5502909"/>
              <a:gd name="connsiteX6" fmla="*/ 4381500 w 8362950"/>
              <a:gd name="connsiteY6" fmla="*/ 911472 h 5502909"/>
              <a:gd name="connsiteX7" fmla="*/ 5572125 w 8362950"/>
              <a:gd name="connsiteY7" fmla="*/ 63747 h 5502909"/>
              <a:gd name="connsiteX8" fmla="*/ 7134225 w 8362950"/>
              <a:gd name="connsiteY8" fmla="*/ 330447 h 5502909"/>
              <a:gd name="connsiteX9" fmla="*/ 7810500 w 8362950"/>
              <a:gd name="connsiteY9" fmla="*/ 1444872 h 5502909"/>
              <a:gd name="connsiteX10" fmla="*/ 6667500 w 8362950"/>
              <a:gd name="connsiteY10" fmla="*/ 3054597 h 5502909"/>
              <a:gd name="connsiteX11" fmla="*/ 5495925 w 8362950"/>
              <a:gd name="connsiteY11" fmla="*/ 3807072 h 5502909"/>
              <a:gd name="connsiteX12" fmla="*/ 5276850 w 8362950"/>
              <a:gd name="connsiteY12" fmla="*/ 4597647 h 5502909"/>
              <a:gd name="connsiteX13" fmla="*/ 5962650 w 8362950"/>
              <a:gd name="connsiteY13" fmla="*/ 5350122 h 5502909"/>
              <a:gd name="connsiteX14" fmla="*/ 6886575 w 8362950"/>
              <a:gd name="connsiteY14" fmla="*/ 5492997 h 5502909"/>
              <a:gd name="connsiteX15" fmla="*/ 8362950 w 8362950"/>
              <a:gd name="connsiteY15" fmla="*/ 5492997 h 5502909"/>
              <a:gd name="connsiteX0" fmla="*/ 0 w 8362950"/>
              <a:gd name="connsiteY0" fmla="*/ 5378697 h 5502909"/>
              <a:gd name="connsiteX1" fmla="*/ 1676400 w 8362950"/>
              <a:gd name="connsiteY1" fmla="*/ 5359647 h 5502909"/>
              <a:gd name="connsiteX2" fmla="*/ 2390775 w 8362950"/>
              <a:gd name="connsiteY2" fmla="*/ 5169147 h 5502909"/>
              <a:gd name="connsiteX3" fmla="*/ 2771775 w 8362950"/>
              <a:gd name="connsiteY3" fmla="*/ 4692897 h 5502909"/>
              <a:gd name="connsiteX4" fmla="*/ 2990850 w 8362950"/>
              <a:gd name="connsiteY4" fmla="*/ 3797547 h 5502909"/>
              <a:gd name="connsiteX5" fmla="*/ 3352800 w 8362950"/>
              <a:gd name="connsiteY5" fmla="*/ 2397372 h 5502909"/>
              <a:gd name="connsiteX6" fmla="*/ 4381500 w 8362950"/>
              <a:gd name="connsiteY6" fmla="*/ 911472 h 5502909"/>
              <a:gd name="connsiteX7" fmla="*/ 5572125 w 8362950"/>
              <a:gd name="connsiteY7" fmla="*/ 63747 h 5502909"/>
              <a:gd name="connsiteX8" fmla="*/ 7134225 w 8362950"/>
              <a:gd name="connsiteY8" fmla="*/ 330447 h 5502909"/>
              <a:gd name="connsiteX9" fmla="*/ 7810500 w 8362950"/>
              <a:gd name="connsiteY9" fmla="*/ 1444872 h 5502909"/>
              <a:gd name="connsiteX10" fmla="*/ 6667500 w 8362950"/>
              <a:gd name="connsiteY10" fmla="*/ 3054597 h 5502909"/>
              <a:gd name="connsiteX11" fmla="*/ 5495925 w 8362950"/>
              <a:gd name="connsiteY11" fmla="*/ 3807072 h 5502909"/>
              <a:gd name="connsiteX12" fmla="*/ 5276850 w 8362950"/>
              <a:gd name="connsiteY12" fmla="*/ 4597647 h 5502909"/>
              <a:gd name="connsiteX13" fmla="*/ 5962650 w 8362950"/>
              <a:gd name="connsiteY13" fmla="*/ 5350122 h 5502909"/>
              <a:gd name="connsiteX14" fmla="*/ 6886575 w 8362950"/>
              <a:gd name="connsiteY14" fmla="*/ 5492997 h 5502909"/>
              <a:gd name="connsiteX15" fmla="*/ 8362950 w 8362950"/>
              <a:gd name="connsiteY15" fmla="*/ 5492997 h 5502909"/>
              <a:gd name="connsiteX0" fmla="*/ 0 w 8362950"/>
              <a:gd name="connsiteY0" fmla="*/ 5378697 h 5494654"/>
              <a:gd name="connsiteX1" fmla="*/ 1676400 w 8362950"/>
              <a:gd name="connsiteY1" fmla="*/ 5359647 h 5494654"/>
              <a:gd name="connsiteX2" fmla="*/ 2390775 w 8362950"/>
              <a:gd name="connsiteY2" fmla="*/ 5169147 h 5494654"/>
              <a:gd name="connsiteX3" fmla="*/ 2771775 w 8362950"/>
              <a:gd name="connsiteY3" fmla="*/ 4692897 h 5494654"/>
              <a:gd name="connsiteX4" fmla="*/ 2990850 w 8362950"/>
              <a:gd name="connsiteY4" fmla="*/ 3797547 h 5494654"/>
              <a:gd name="connsiteX5" fmla="*/ 3352800 w 8362950"/>
              <a:gd name="connsiteY5" fmla="*/ 2397372 h 5494654"/>
              <a:gd name="connsiteX6" fmla="*/ 4381500 w 8362950"/>
              <a:gd name="connsiteY6" fmla="*/ 911472 h 5494654"/>
              <a:gd name="connsiteX7" fmla="*/ 5572125 w 8362950"/>
              <a:gd name="connsiteY7" fmla="*/ 63747 h 5494654"/>
              <a:gd name="connsiteX8" fmla="*/ 7134225 w 8362950"/>
              <a:gd name="connsiteY8" fmla="*/ 330447 h 5494654"/>
              <a:gd name="connsiteX9" fmla="*/ 7810500 w 8362950"/>
              <a:gd name="connsiteY9" fmla="*/ 1444872 h 5494654"/>
              <a:gd name="connsiteX10" fmla="*/ 6667500 w 8362950"/>
              <a:gd name="connsiteY10" fmla="*/ 3054597 h 5494654"/>
              <a:gd name="connsiteX11" fmla="*/ 5495925 w 8362950"/>
              <a:gd name="connsiteY11" fmla="*/ 3807072 h 5494654"/>
              <a:gd name="connsiteX12" fmla="*/ 5276850 w 8362950"/>
              <a:gd name="connsiteY12" fmla="*/ 4597647 h 5494654"/>
              <a:gd name="connsiteX13" fmla="*/ 5962650 w 8362950"/>
              <a:gd name="connsiteY13" fmla="*/ 5350122 h 5494654"/>
              <a:gd name="connsiteX14" fmla="*/ 6886575 w 8362950"/>
              <a:gd name="connsiteY14" fmla="*/ 5492997 h 5494654"/>
              <a:gd name="connsiteX15" fmla="*/ 8362950 w 8362950"/>
              <a:gd name="connsiteY15" fmla="*/ 5492997 h 5494654"/>
              <a:gd name="connsiteX0" fmla="*/ 0 w 8448675"/>
              <a:gd name="connsiteY0" fmla="*/ 5378697 h 5493370"/>
              <a:gd name="connsiteX1" fmla="*/ 1676400 w 8448675"/>
              <a:gd name="connsiteY1" fmla="*/ 5359647 h 5493370"/>
              <a:gd name="connsiteX2" fmla="*/ 2390775 w 8448675"/>
              <a:gd name="connsiteY2" fmla="*/ 5169147 h 5493370"/>
              <a:gd name="connsiteX3" fmla="*/ 2771775 w 8448675"/>
              <a:gd name="connsiteY3" fmla="*/ 4692897 h 5493370"/>
              <a:gd name="connsiteX4" fmla="*/ 2990850 w 8448675"/>
              <a:gd name="connsiteY4" fmla="*/ 3797547 h 5493370"/>
              <a:gd name="connsiteX5" fmla="*/ 3352800 w 8448675"/>
              <a:gd name="connsiteY5" fmla="*/ 2397372 h 5493370"/>
              <a:gd name="connsiteX6" fmla="*/ 4381500 w 8448675"/>
              <a:gd name="connsiteY6" fmla="*/ 911472 h 5493370"/>
              <a:gd name="connsiteX7" fmla="*/ 5572125 w 8448675"/>
              <a:gd name="connsiteY7" fmla="*/ 63747 h 5493370"/>
              <a:gd name="connsiteX8" fmla="*/ 7134225 w 8448675"/>
              <a:gd name="connsiteY8" fmla="*/ 330447 h 5493370"/>
              <a:gd name="connsiteX9" fmla="*/ 7810500 w 8448675"/>
              <a:gd name="connsiteY9" fmla="*/ 1444872 h 5493370"/>
              <a:gd name="connsiteX10" fmla="*/ 6667500 w 8448675"/>
              <a:gd name="connsiteY10" fmla="*/ 3054597 h 5493370"/>
              <a:gd name="connsiteX11" fmla="*/ 5495925 w 8448675"/>
              <a:gd name="connsiteY11" fmla="*/ 3807072 h 5493370"/>
              <a:gd name="connsiteX12" fmla="*/ 5276850 w 8448675"/>
              <a:gd name="connsiteY12" fmla="*/ 4597647 h 5493370"/>
              <a:gd name="connsiteX13" fmla="*/ 5962650 w 8448675"/>
              <a:gd name="connsiteY13" fmla="*/ 5350122 h 5493370"/>
              <a:gd name="connsiteX14" fmla="*/ 6886575 w 8448675"/>
              <a:gd name="connsiteY14" fmla="*/ 5492997 h 5493370"/>
              <a:gd name="connsiteX15" fmla="*/ 8448675 w 8448675"/>
              <a:gd name="connsiteY15" fmla="*/ 5388222 h 5493370"/>
              <a:gd name="connsiteX0" fmla="*/ 0 w 8448675"/>
              <a:gd name="connsiteY0" fmla="*/ 5378697 h 5432338"/>
              <a:gd name="connsiteX1" fmla="*/ 1676400 w 8448675"/>
              <a:gd name="connsiteY1" fmla="*/ 5359647 h 5432338"/>
              <a:gd name="connsiteX2" fmla="*/ 2390775 w 8448675"/>
              <a:gd name="connsiteY2" fmla="*/ 5169147 h 5432338"/>
              <a:gd name="connsiteX3" fmla="*/ 2771775 w 8448675"/>
              <a:gd name="connsiteY3" fmla="*/ 4692897 h 5432338"/>
              <a:gd name="connsiteX4" fmla="*/ 2990850 w 8448675"/>
              <a:gd name="connsiteY4" fmla="*/ 3797547 h 5432338"/>
              <a:gd name="connsiteX5" fmla="*/ 3352800 w 8448675"/>
              <a:gd name="connsiteY5" fmla="*/ 2397372 h 5432338"/>
              <a:gd name="connsiteX6" fmla="*/ 4381500 w 8448675"/>
              <a:gd name="connsiteY6" fmla="*/ 911472 h 5432338"/>
              <a:gd name="connsiteX7" fmla="*/ 5572125 w 8448675"/>
              <a:gd name="connsiteY7" fmla="*/ 63747 h 5432338"/>
              <a:gd name="connsiteX8" fmla="*/ 7134225 w 8448675"/>
              <a:gd name="connsiteY8" fmla="*/ 330447 h 5432338"/>
              <a:gd name="connsiteX9" fmla="*/ 7810500 w 8448675"/>
              <a:gd name="connsiteY9" fmla="*/ 1444872 h 5432338"/>
              <a:gd name="connsiteX10" fmla="*/ 6667500 w 8448675"/>
              <a:gd name="connsiteY10" fmla="*/ 3054597 h 5432338"/>
              <a:gd name="connsiteX11" fmla="*/ 5495925 w 8448675"/>
              <a:gd name="connsiteY11" fmla="*/ 3807072 h 5432338"/>
              <a:gd name="connsiteX12" fmla="*/ 5276850 w 8448675"/>
              <a:gd name="connsiteY12" fmla="*/ 4597647 h 5432338"/>
              <a:gd name="connsiteX13" fmla="*/ 5962650 w 8448675"/>
              <a:gd name="connsiteY13" fmla="*/ 5350122 h 5432338"/>
              <a:gd name="connsiteX14" fmla="*/ 6924675 w 8448675"/>
              <a:gd name="connsiteY14" fmla="*/ 5416797 h 5432338"/>
              <a:gd name="connsiteX15" fmla="*/ 8448675 w 8448675"/>
              <a:gd name="connsiteY15" fmla="*/ 5388222 h 5432338"/>
              <a:gd name="connsiteX0" fmla="*/ 0 w 8448675"/>
              <a:gd name="connsiteY0" fmla="*/ 5378697 h 5432338"/>
              <a:gd name="connsiteX1" fmla="*/ 1676400 w 8448675"/>
              <a:gd name="connsiteY1" fmla="*/ 5359647 h 5432338"/>
              <a:gd name="connsiteX2" fmla="*/ 2390775 w 8448675"/>
              <a:gd name="connsiteY2" fmla="*/ 5169147 h 5432338"/>
              <a:gd name="connsiteX3" fmla="*/ 2771775 w 8448675"/>
              <a:gd name="connsiteY3" fmla="*/ 4692897 h 5432338"/>
              <a:gd name="connsiteX4" fmla="*/ 2990850 w 8448675"/>
              <a:gd name="connsiteY4" fmla="*/ 3797547 h 5432338"/>
              <a:gd name="connsiteX5" fmla="*/ 3352800 w 8448675"/>
              <a:gd name="connsiteY5" fmla="*/ 2397372 h 5432338"/>
              <a:gd name="connsiteX6" fmla="*/ 4381500 w 8448675"/>
              <a:gd name="connsiteY6" fmla="*/ 911472 h 5432338"/>
              <a:gd name="connsiteX7" fmla="*/ 5572125 w 8448675"/>
              <a:gd name="connsiteY7" fmla="*/ 63747 h 5432338"/>
              <a:gd name="connsiteX8" fmla="*/ 7134225 w 8448675"/>
              <a:gd name="connsiteY8" fmla="*/ 330447 h 5432338"/>
              <a:gd name="connsiteX9" fmla="*/ 7810500 w 8448675"/>
              <a:gd name="connsiteY9" fmla="*/ 1444872 h 5432338"/>
              <a:gd name="connsiteX10" fmla="*/ 6667500 w 8448675"/>
              <a:gd name="connsiteY10" fmla="*/ 3054597 h 5432338"/>
              <a:gd name="connsiteX11" fmla="*/ 5495925 w 8448675"/>
              <a:gd name="connsiteY11" fmla="*/ 3807072 h 5432338"/>
              <a:gd name="connsiteX12" fmla="*/ 5276850 w 8448675"/>
              <a:gd name="connsiteY12" fmla="*/ 4597647 h 5432338"/>
              <a:gd name="connsiteX13" fmla="*/ 5962650 w 8448675"/>
              <a:gd name="connsiteY13" fmla="*/ 5350122 h 5432338"/>
              <a:gd name="connsiteX14" fmla="*/ 6924675 w 8448675"/>
              <a:gd name="connsiteY14" fmla="*/ 5416797 h 5432338"/>
              <a:gd name="connsiteX15" fmla="*/ 8448675 w 8448675"/>
              <a:gd name="connsiteY15" fmla="*/ 5388222 h 5432338"/>
              <a:gd name="connsiteX0" fmla="*/ 0 w 8448675"/>
              <a:gd name="connsiteY0" fmla="*/ 5378697 h 5432338"/>
              <a:gd name="connsiteX1" fmla="*/ 1676400 w 8448675"/>
              <a:gd name="connsiteY1" fmla="*/ 5359647 h 5432338"/>
              <a:gd name="connsiteX2" fmla="*/ 2390775 w 8448675"/>
              <a:gd name="connsiteY2" fmla="*/ 5169147 h 5432338"/>
              <a:gd name="connsiteX3" fmla="*/ 2771775 w 8448675"/>
              <a:gd name="connsiteY3" fmla="*/ 4692897 h 5432338"/>
              <a:gd name="connsiteX4" fmla="*/ 2990850 w 8448675"/>
              <a:gd name="connsiteY4" fmla="*/ 3797547 h 5432338"/>
              <a:gd name="connsiteX5" fmla="*/ 3352800 w 8448675"/>
              <a:gd name="connsiteY5" fmla="*/ 2397372 h 5432338"/>
              <a:gd name="connsiteX6" fmla="*/ 4381500 w 8448675"/>
              <a:gd name="connsiteY6" fmla="*/ 911472 h 5432338"/>
              <a:gd name="connsiteX7" fmla="*/ 5572125 w 8448675"/>
              <a:gd name="connsiteY7" fmla="*/ 63747 h 5432338"/>
              <a:gd name="connsiteX8" fmla="*/ 7134225 w 8448675"/>
              <a:gd name="connsiteY8" fmla="*/ 330447 h 5432338"/>
              <a:gd name="connsiteX9" fmla="*/ 7810500 w 8448675"/>
              <a:gd name="connsiteY9" fmla="*/ 1444872 h 5432338"/>
              <a:gd name="connsiteX10" fmla="*/ 6372225 w 8448675"/>
              <a:gd name="connsiteY10" fmla="*/ 2825997 h 5432338"/>
              <a:gd name="connsiteX11" fmla="*/ 5495925 w 8448675"/>
              <a:gd name="connsiteY11" fmla="*/ 3807072 h 5432338"/>
              <a:gd name="connsiteX12" fmla="*/ 5276850 w 8448675"/>
              <a:gd name="connsiteY12" fmla="*/ 4597647 h 5432338"/>
              <a:gd name="connsiteX13" fmla="*/ 5962650 w 8448675"/>
              <a:gd name="connsiteY13" fmla="*/ 5350122 h 5432338"/>
              <a:gd name="connsiteX14" fmla="*/ 6924675 w 8448675"/>
              <a:gd name="connsiteY14" fmla="*/ 5416797 h 5432338"/>
              <a:gd name="connsiteX15" fmla="*/ 8448675 w 8448675"/>
              <a:gd name="connsiteY15" fmla="*/ 5388222 h 5432338"/>
              <a:gd name="connsiteX0" fmla="*/ 0 w 8448675"/>
              <a:gd name="connsiteY0" fmla="*/ 5378697 h 5432338"/>
              <a:gd name="connsiteX1" fmla="*/ 1676400 w 8448675"/>
              <a:gd name="connsiteY1" fmla="*/ 5359647 h 5432338"/>
              <a:gd name="connsiteX2" fmla="*/ 2390775 w 8448675"/>
              <a:gd name="connsiteY2" fmla="*/ 5169147 h 5432338"/>
              <a:gd name="connsiteX3" fmla="*/ 2771775 w 8448675"/>
              <a:gd name="connsiteY3" fmla="*/ 4692897 h 5432338"/>
              <a:gd name="connsiteX4" fmla="*/ 2990850 w 8448675"/>
              <a:gd name="connsiteY4" fmla="*/ 3797547 h 5432338"/>
              <a:gd name="connsiteX5" fmla="*/ 3352800 w 8448675"/>
              <a:gd name="connsiteY5" fmla="*/ 2397372 h 5432338"/>
              <a:gd name="connsiteX6" fmla="*/ 4381500 w 8448675"/>
              <a:gd name="connsiteY6" fmla="*/ 911472 h 5432338"/>
              <a:gd name="connsiteX7" fmla="*/ 5572125 w 8448675"/>
              <a:gd name="connsiteY7" fmla="*/ 63747 h 5432338"/>
              <a:gd name="connsiteX8" fmla="*/ 7134225 w 8448675"/>
              <a:gd name="connsiteY8" fmla="*/ 330447 h 5432338"/>
              <a:gd name="connsiteX9" fmla="*/ 7810500 w 8448675"/>
              <a:gd name="connsiteY9" fmla="*/ 1444872 h 5432338"/>
              <a:gd name="connsiteX10" fmla="*/ 6372225 w 8448675"/>
              <a:gd name="connsiteY10" fmla="*/ 2825997 h 5432338"/>
              <a:gd name="connsiteX11" fmla="*/ 5314950 w 8448675"/>
              <a:gd name="connsiteY11" fmla="*/ 3730872 h 5432338"/>
              <a:gd name="connsiteX12" fmla="*/ 5276850 w 8448675"/>
              <a:gd name="connsiteY12" fmla="*/ 4597647 h 5432338"/>
              <a:gd name="connsiteX13" fmla="*/ 5962650 w 8448675"/>
              <a:gd name="connsiteY13" fmla="*/ 5350122 h 5432338"/>
              <a:gd name="connsiteX14" fmla="*/ 6924675 w 8448675"/>
              <a:gd name="connsiteY14" fmla="*/ 5416797 h 5432338"/>
              <a:gd name="connsiteX15" fmla="*/ 8448675 w 8448675"/>
              <a:gd name="connsiteY15" fmla="*/ 5388222 h 5432338"/>
              <a:gd name="connsiteX0" fmla="*/ 0 w 8448675"/>
              <a:gd name="connsiteY0" fmla="*/ 5378697 h 5432338"/>
              <a:gd name="connsiteX1" fmla="*/ 1676400 w 8448675"/>
              <a:gd name="connsiteY1" fmla="*/ 5359647 h 5432338"/>
              <a:gd name="connsiteX2" fmla="*/ 2390775 w 8448675"/>
              <a:gd name="connsiteY2" fmla="*/ 5169147 h 5432338"/>
              <a:gd name="connsiteX3" fmla="*/ 2771775 w 8448675"/>
              <a:gd name="connsiteY3" fmla="*/ 4692897 h 5432338"/>
              <a:gd name="connsiteX4" fmla="*/ 2990850 w 8448675"/>
              <a:gd name="connsiteY4" fmla="*/ 3797547 h 5432338"/>
              <a:gd name="connsiteX5" fmla="*/ 3352800 w 8448675"/>
              <a:gd name="connsiteY5" fmla="*/ 2397372 h 5432338"/>
              <a:gd name="connsiteX6" fmla="*/ 4381500 w 8448675"/>
              <a:gd name="connsiteY6" fmla="*/ 911472 h 5432338"/>
              <a:gd name="connsiteX7" fmla="*/ 5572125 w 8448675"/>
              <a:gd name="connsiteY7" fmla="*/ 63747 h 5432338"/>
              <a:gd name="connsiteX8" fmla="*/ 7134225 w 8448675"/>
              <a:gd name="connsiteY8" fmla="*/ 330447 h 5432338"/>
              <a:gd name="connsiteX9" fmla="*/ 7810500 w 8448675"/>
              <a:gd name="connsiteY9" fmla="*/ 1444872 h 5432338"/>
              <a:gd name="connsiteX10" fmla="*/ 6972300 w 8448675"/>
              <a:gd name="connsiteY10" fmla="*/ 2692647 h 5432338"/>
              <a:gd name="connsiteX11" fmla="*/ 5314950 w 8448675"/>
              <a:gd name="connsiteY11" fmla="*/ 3730872 h 5432338"/>
              <a:gd name="connsiteX12" fmla="*/ 5276850 w 8448675"/>
              <a:gd name="connsiteY12" fmla="*/ 4597647 h 5432338"/>
              <a:gd name="connsiteX13" fmla="*/ 5962650 w 8448675"/>
              <a:gd name="connsiteY13" fmla="*/ 5350122 h 5432338"/>
              <a:gd name="connsiteX14" fmla="*/ 6924675 w 8448675"/>
              <a:gd name="connsiteY14" fmla="*/ 5416797 h 5432338"/>
              <a:gd name="connsiteX15" fmla="*/ 8448675 w 8448675"/>
              <a:gd name="connsiteY15" fmla="*/ 5388222 h 5432338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972300 w 8448675"/>
              <a:gd name="connsiteY10" fmla="*/ 2693356 h 5433047"/>
              <a:gd name="connsiteX11" fmla="*/ 5314950 w 8448675"/>
              <a:gd name="connsiteY11" fmla="*/ 3731581 h 5433047"/>
              <a:gd name="connsiteX12" fmla="*/ 5276850 w 8448675"/>
              <a:gd name="connsiteY12" fmla="*/ 4598356 h 5433047"/>
              <a:gd name="connsiteX13" fmla="*/ 5962650 w 8448675"/>
              <a:gd name="connsiteY13" fmla="*/ 5350831 h 5433047"/>
              <a:gd name="connsiteX14" fmla="*/ 6924675 w 8448675"/>
              <a:gd name="connsiteY14" fmla="*/ 5417506 h 5433047"/>
              <a:gd name="connsiteX15" fmla="*/ 8448675 w 8448675"/>
              <a:gd name="connsiteY15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972300 w 8448675"/>
              <a:gd name="connsiteY10" fmla="*/ 2693356 h 5433047"/>
              <a:gd name="connsiteX11" fmla="*/ 5600700 w 8448675"/>
              <a:gd name="connsiteY11" fmla="*/ 3360106 h 5433047"/>
              <a:gd name="connsiteX12" fmla="*/ 5276850 w 8448675"/>
              <a:gd name="connsiteY12" fmla="*/ 4598356 h 5433047"/>
              <a:gd name="connsiteX13" fmla="*/ 5962650 w 8448675"/>
              <a:gd name="connsiteY13" fmla="*/ 5350831 h 5433047"/>
              <a:gd name="connsiteX14" fmla="*/ 6924675 w 8448675"/>
              <a:gd name="connsiteY14" fmla="*/ 5417506 h 5433047"/>
              <a:gd name="connsiteX15" fmla="*/ 8448675 w 8448675"/>
              <a:gd name="connsiteY15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972300 w 8448675"/>
              <a:gd name="connsiteY10" fmla="*/ 2693356 h 5433047"/>
              <a:gd name="connsiteX11" fmla="*/ 5838825 w 8448675"/>
              <a:gd name="connsiteY11" fmla="*/ 2671364 h 5433047"/>
              <a:gd name="connsiteX12" fmla="*/ 5600700 w 8448675"/>
              <a:gd name="connsiteY12" fmla="*/ 3360106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772275 w 8448675"/>
              <a:gd name="connsiteY10" fmla="*/ 2302831 h 5433047"/>
              <a:gd name="connsiteX11" fmla="*/ 5838825 w 8448675"/>
              <a:gd name="connsiteY11" fmla="*/ 2671364 h 5433047"/>
              <a:gd name="connsiteX12" fmla="*/ 5600700 w 8448675"/>
              <a:gd name="connsiteY12" fmla="*/ 3360106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772275 w 8448675"/>
              <a:gd name="connsiteY10" fmla="*/ 2302831 h 5433047"/>
              <a:gd name="connsiteX11" fmla="*/ 5838825 w 8448675"/>
              <a:gd name="connsiteY11" fmla="*/ 2671364 h 5433047"/>
              <a:gd name="connsiteX12" fmla="*/ 4943475 w 8448675"/>
              <a:gd name="connsiteY12" fmla="*/ 3541081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772275 w 8448675"/>
              <a:gd name="connsiteY10" fmla="*/ 2302831 h 5433047"/>
              <a:gd name="connsiteX11" fmla="*/ 5943600 w 8448675"/>
              <a:gd name="connsiteY11" fmla="*/ 2814239 h 5433047"/>
              <a:gd name="connsiteX12" fmla="*/ 4943475 w 8448675"/>
              <a:gd name="connsiteY12" fmla="*/ 3541081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772275 w 8448675"/>
              <a:gd name="connsiteY10" fmla="*/ 2302831 h 5433047"/>
              <a:gd name="connsiteX11" fmla="*/ 5943600 w 8448675"/>
              <a:gd name="connsiteY11" fmla="*/ 2814239 h 5433047"/>
              <a:gd name="connsiteX12" fmla="*/ 5172075 w 8448675"/>
              <a:gd name="connsiteY12" fmla="*/ 3674431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896100 w 8448675"/>
              <a:gd name="connsiteY10" fmla="*/ 2226631 h 5433047"/>
              <a:gd name="connsiteX11" fmla="*/ 5943600 w 8448675"/>
              <a:gd name="connsiteY11" fmla="*/ 2814239 h 5433047"/>
              <a:gd name="connsiteX12" fmla="*/ 5172075 w 8448675"/>
              <a:gd name="connsiteY12" fmla="*/ 3674431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5943600 w 8448675"/>
              <a:gd name="connsiteY10" fmla="*/ 2814239 h 5433047"/>
              <a:gd name="connsiteX11" fmla="*/ 5172075 w 8448675"/>
              <a:gd name="connsiteY11" fmla="*/ 3674431 h 5433047"/>
              <a:gd name="connsiteX12" fmla="*/ 5276850 w 8448675"/>
              <a:gd name="connsiteY12" fmla="*/ 4598356 h 5433047"/>
              <a:gd name="connsiteX13" fmla="*/ 5962650 w 8448675"/>
              <a:gd name="connsiteY13" fmla="*/ 5350831 h 5433047"/>
              <a:gd name="connsiteX14" fmla="*/ 6924675 w 8448675"/>
              <a:gd name="connsiteY14" fmla="*/ 5417506 h 5433047"/>
              <a:gd name="connsiteX15" fmla="*/ 8448675 w 8448675"/>
              <a:gd name="connsiteY15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486525 w 8448675"/>
              <a:gd name="connsiteY10" fmla="*/ 2699939 h 5433047"/>
              <a:gd name="connsiteX11" fmla="*/ 5172075 w 8448675"/>
              <a:gd name="connsiteY11" fmla="*/ 3674431 h 5433047"/>
              <a:gd name="connsiteX12" fmla="*/ 5276850 w 8448675"/>
              <a:gd name="connsiteY12" fmla="*/ 4598356 h 5433047"/>
              <a:gd name="connsiteX13" fmla="*/ 5962650 w 8448675"/>
              <a:gd name="connsiteY13" fmla="*/ 5350831 h 5433047"/>
              <a:gd name="connsiteX14" fmla="*/ 6924675 w 8448675"/>
              <a:gd name="connsiteY14" fmla="*/ 5417506 h 5433047"/>
              <a:gd name="connsiteX15" fmla="*/ 8448675 w 8448675"/>
              <a:gd name="connsiteY15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372225 w 8448675"/>
              <a:gd name="connsiteY10" fmla="*/ 2480864 h 5433047"/>
              <a:gd name="connsiteX11" fmla="*/ 5172075 w 8448675"/>
              <a:gd name="connsiteY11" fmla="*/ 3674431 h 5433047"/>
              <a:gd name="connsiteX12" fmla="*/ 5276850 w 8448675"/>
              <a:gd name="connsiteY12" fmla="*/ 4598356 h 5433047"/>
              <a:gd name="connsiteX13" fmla="*/ 5962650 w 8448675"/>
              <a:gd name="connsiteY13" fmla="*/ 5350831 h 5433047"/>
              <a:gd name="connsiteX14" fmla="*/ 6924675 w 8448675"/>
              <a:gd name="connsiteY14" fmla="*/ 5417506 h 5433047"/>
              <a:gd name="connsiteX15" fmla="*/ 8448675 w 8448675"/>
              <a:gd name="connsiteY15" fmla="*/ 5388931 h 5433047"/>
              <a:gd name="connsiteX0" fmla="*/ 0 w 8448675"/>
              <a:gd name="connsiteY0" fmla="*/ 5379406 h 5421592"/>
              <a:gd name="connsiteX1" fmla="*/ 1676400 w 8448675"/>
              <a:gd name="connsiteY1" fmla="*/ 5360356 h 5421592"/>
              <a:gd name="connsiteX2" fmla="*/ 2390775 w 8448675"/>
              <a:gd name="connsiteY2" fmla="*/ 5169856 h 5421592"/>
              <a:gd name="connsiteX3" fmla="*/ 2771775 w 8448675"/>
              <a:gd name="connsiteY3" fmla="*/ 4693606 h 5421592"/>
              <a:gd name="connsiteX4" fmla="*/ 2990850 w 8448675"/>
              <a:gd name="connsiteY4" fmla="*/ 3798256 h 5421592"/>
              <a:gd name="connsiteX5" fmla="*/ 3352800 w 8448675"/>
              <a:gd name="connsiteY5" fmla="*/ 2398081 h 5421592"/>
              <a:gd name="connsiteX6" fmla="*/ 4381500 w 8448675"/>
              <a:gd name="connsiteY6" fmla="*/ 912181 h 5421592"/>
              <a:gd name="connsiteX7" fmla="*/ 5572125 w 8448675"/>
              <a:gd name="connsiteY7" fmla="*/ 64456 h 5421592"/>
              <a:gd name="connsiteX8" fmla="*/ 7134225 w 8448675"/>
              <a:gd name="connsiteY8" fmla="*/ 331156 h 5421592"/>
              <a:gd name="connsiteX9" fmla="*/ 7515225 w 8448675"/>
              <a:gd name="connsiteY9" fmla="*/ 1474156 h 5421592"/>
              <a:gd name="connsiteX10" fmla="*/ 6372225 w 8448675"/>
              <a:gd name="connsiteY10" fmla="*/ 2480864 h 5421592"/>
              <a:gd name="connsiteX11" fmla="*/ 5172075 w 8448675"/>
              <a:gd name="connsiteY11" fmla="*/ 3674431 h 5421592"/>
              <a:gd name="connsiteX12" fmla="*/ 5019675 w 8448675"/>
              <a:gd name="connsiteY12" fmla="*/ 4788856 h 5421592"/>
              <a:gd name="connsiteX13" fmla="*/ 5962650 w 8448675"/>
              <a:gd name="connsiteY13" fmla="*/ 5350831 h 5421592"/>
              <a:gd name="connsiteX14" fmla="*/ 6924675 w 8448675"/>
              <a:gd name="connsiteY14" fmla="*/ 5417506 h 5421592"/>
              <a:gd name="connsiteX15" fmla="*/ 8448675 w 8448675"/>
              <a:gd name="connsiteY15" fmla="*/ 5388931 h 5421592"/>
              <a:gd name="connsiteX0" fmla="*/ 0 w 8448675"/>
              <a:gd name="connsiteY0" fmla="*/ 5412458 h 5454644"/>
              <a:gd name="connsiteX1" fmla="*/ 1676400 w 8448675"/>
              <a:gd name="connsiteY1" fmla="*/ 5393408 h 5454644"/>
              <a:gd name="connsiteX2" fmla="*/ 2390775 w 8448675"/>
              <a:gd name="connsiteY2" fmla="*/ 5202908 h 5454644"/>
              <a:gd name="connsiteX3" fmla="*/ 2771775 w 8448675"/>
              <a:gd name="connsiteY3" fmla="*/ 4726658 h 5454644"/>
              <a:gd name="connsiteX4" fmla="*/ 2990850 w 8448675"/>
              <a:gd name="connsiteY4" fmla="*/ 3831308 h 5454644"/>
              <a:gd name="connsiteX5" fmla="*/ 3352800 w 8448675"/>
              <a:gd name="connsiteY5" fmla="*/ 2431133 h 5454644"/>
              <a:gd name="connsiteX6" fmla="*/ 4381500 w 8448675"/>
              <a:gd name="connsiteY6" fmla="*/ 945233 h 5454644"/>
              <a:gd name="connsiteX7" fmla="*/ 5686425 w 8448675"/>
              <a:gd name="connsiteY7" fmla="*/ 59408 h 5454644"/>
              <a:gd name="connsiteX8" fmla="*/ 7134225 w 8448675"/>
              <a:gd name="connsiteY8" fmla="*/ 364208 h 5454644"/>
              <a:gd name="connsiteX9" fmla="*/ 7515225 w 8448675"/>
              <a:gd name="connsiteY9" fmla="*/ 1507208 h 5454644"/>
              <a:gd name="connsiteX10" fmla="*/ 6372225 w 8448675"/>
              <a:gd name="connsiteY10" fmla="*/ 2513916 h 5454644"/>
              <a:gd name="connsiteX11" fmla="*/ 5172075 w 8448675"/>
              <a:gd name="connsiteY11" fmla="*/ 3707483 h 5454644"/>
              <a:gd name="connsiteX12" fmla="*/ 5019675 w 8448675"/>
              <a:gd name="connsiteY12" fmla="*/ 4821908 h 5454644"/>
              <a:gd name="connsiteX13" fmla="*/ 5962650 w 8448675"/>
              <a:gd name="connsiteY13" fmla="*/ 5383883 h 5454644"/>
              <a:gd name="connsiteX14" fmla="*/ 6924675 w 8448675"/>
              <a:gd name="connsiteY14" fmla="*/ 5450558 h 5454644"/>
              <a:gd name="connsiteX15" fmla="*/ 8448675 w 8448675"/>
              <a:gd name="connsiteY15" fmla="*/ 5421983 h 5454644"/>
              <a:gd name="connsiteX0" fmla="*/ 0 w 8448675"/>
              <a:gd name="connsiteY0" fmla="*/ 5323697 h 5365883"/>
              <a:gd name="connsiteX1" fmla="*/ 1676400 w 8448675"/>
              <a:gd name="connsiteY1" fmla="*/ 5304647 h 5365883"/>
              <a:gd name="connsiteX2" fmla="*/ 2390775 w 8448675"/>
              <a:gd name="connsiteY2" fmla="*/ 5114147 h 5365883"/>
              <a:gd name="connsiteX3" fmla="*/ 2771775 w 8448675"/>
              <a:gd name="connsiteY3" fmla="*/ 4637897 h 5365883"/>
              <a:gd name="connsiteX4" fmla="*/ 2990850 w 8448675"/>
              <a:gd name="connsiteY4" fmla="*/ 3742547 h 5365883"/>
              <a:gd name="connsiteX5" fmla="*/ 3352800 w 8448675"/>
              <a:gd name="connsiteY5" fmla="*/ 2342372 h 5365883"/>
              <a:gd name="connsiteX6" fmla="*/ 4381500 w 8448675"/>
              <a:gd name="connsiteY6" fmla="*/ 856472 h 5365883"/>
              <a:gd name="connsiteX7" fmla="*/ 5448300 w 8448675"/>
              <a:gd name="connsiteY7" fmla="*/ 75422 h 5365883"/>
              <a:gd name="connsiteX8" fmla="*/ 7134225 w 8448675"/>
              <a:gd name="connsiteY8" fmla="*/ 275447 h 5365883"/>
              <a:gd name="connsiteX9" fmla="*/ 7515225 w 8448675"/>
              <a:gd name="connsiteY9" fmla="*/ 1418447 h 5365883"/>
              <a:gd name="connsiteX10" fmla="*/ 6372225 w 8448675"/>
              <a:gd name="connsiteY10" fmla="*/ 2425155 h 5365883"/>
              <a:gd name="connsiteX11" fmla="*/ 5172075 w 8448675"/>
              <a:gd name="connsiteY11" fmla="*/ 3618722 h 5365883"/>
              <a:gd name="connsiteX12" fmla="*/ 5019675 w 8448675"/>
              <a:gd name="connsiteY12" fmla="*/ 4733147 h 5365883"/>
              <a:gd name="connsiteX13" fmla="*/ 5962650 w 8448675"/>
              <a:gd name="connsiteY13" fmla="*/ 5295122 h 5365883"/>
              <a:gd name="connsiteX14" fmla="*/ 6924675 w 8448675"/>
              <a:gd name="connsiteY14" fmla="*/ 5361797 h 5365883"/>
              <a:gd name="connsiteX15" fmla="*/ 8448675 w 8448675"/>
              <a:gd name="connsiteY15" fmla="*/ 5333222 h 5365883"/>
              <a:gd name="connsiteX0" fmla="*/ 0 w 8448675"/>
              <a:gd name="connsiteY0" fmla="*/ 5303388 h 5345574"/>
              <a:gd name="connsiteX1" fmla="*/ 1676400 w 8448675"/>
              <a:gd name="connsiteY1" fmla="*/ 5284338 h 5345574"/>
              <a:gd name="connsiteX2" fmla="*/ 2390775 w 8448675"/>
              <a:gd name="connsiteY2" fmla="*/ 5093838 h 5345574"/>
              <a:gd name="connsiteX3" fmla="*/ 2771775 w 8448675"/>
              <a:gd name="connsiteY3" fmla="*/ 4617588 h 5345574"/>
              <a:gd name="connsiteX4" fmla="*/ 2990850 w 8448675"/>
              <a:gd name="connsiteY4" fmla="*/ 3722238 h 5345574"/>
              <a:gd name="connsiteX5" fmla="*/ 3352800 w 8448675"/>
              <a:gd name="connsiteY5" fmla="*/ 2322063 h 5345574"/>
              <a:gd name="connsiteX6" fmla="*/ 3905250 w 8448675"/>
              <a:gd name="connsiteY6" fmla="*/ 1017138 h 5345574"/>
              <a:gd name="connsiteX7" fmla="*/ 5448300 w 8448675"/>
              <a:gd name="connsiteY7" fmla="*/ 55113 h 5345574"/>
              <a:gd name="connsiteX8" fmla="*/ 7134225 w 8448675"/>
              <a:gd name="connsiteY8" fmla="*/ 255138 h 5345574"/>
              <a:gd name="connsiteX9" fmla="*/ 7515225 w 8448675"/>
              <a:gd name="connsiteY9" fmla="*/ 1398138 h 5345574"/>
              <a:gd name="connsiteX10" fmla="*/ 6372225 w 8448675"/>
              <a:gd name="connsiteY10" fmla="*/ 2404846 h 5345574"/>
              <a:gd name="connsiteX11" fmla="*/ 5172075 w 8448675"/>
              <a:gd name="connsiteY11" fmla="*/ 3598413 h 5345574"/>
              <a:gd name="connsiteX12" fmla="*/ 5019675 w 8448675"/>
              <a:gd name="connsiteY12" fmla="*/ 4712838 h 5345574"/>
              <a:gd name="connsiteX13" fmla="*/ 5962650 w 8448675"/>
              <a:gd name="connsiteY13" fmla="*/ 5274813 h 5345574"/>
              <a:gd name="connsiteX14" fmla="*/ 6924675 w 8448675"/>
              <a:gd name="connsiteY14" fmla="*/ 5341488 h 5345574"/>
              <a:gd name="connsiteX15" fmla="*/ 8448675 w 8448675"/>
              <a:gd name="connsiteY15" fmla="*/ 5312913 h 5345574"/>
              <a:gd name="connsiteX0" fmla="*/ 0 w 8448675"/>
              <a:gd name="connsiteY0" fmla="*/ 5303388 h 5345574"/>
              <a:gd name="connsiteX1" fmla="*/ 1676400 w 8448675"/>
              <a:gd name="connsiteY1" fmla="*/ 5284338 h 5345574"/>
              <a:gd name="connsiteX2" fmla="*/ 2390775 w 8448675"/>
              <a:gd name="connsiteY2" fmla="*/ 5093838 h 5345574"/>
              <a:gd name="connsiteX3" fmla="*/ 2771775 w 8448675"/>
              <a:gd name="connsiteY3" fmla="*/ 4617588 h 5345574"/>
              <a:gd name="connsiteX4" fmla="*/ 2990850 w 8448675"/>
              <a:gd name="connsiteY4" fmla="*/ 3722238 h 5345574"/>
              <a:gd name="connsiteX5" fmla="*/ 3895725 w 8448675"/>
              <a:gd name="connsiteY5" fmla="*/ 2826888 h 5345574"/>
              <a:gd name="connsiteX6" fmla="*/ 3905250 w 8448675"/>
              <a:gd name="connsiteY6" fmla="*/ 1017138 h 5345574"/>
              <a:gd name="connsiteX7" fmla="*/ 5448300 w 8448675"/>
              <a:gd name="connsiteY7" fmla="*/ 55113 h 5345574"/>
              <a:gd name="connsiteX8" fmla="*/ 7134225 w 8448675"/>
              <a:gd name="connsiteY8" fmla="*/ 255138 h 5345574"/>
              <a:gd name="connsiteX9" fmla="*/ 7515225 w 8448675"/>
              <a:gd name="connsiteY9" fmla="*/ 1398138 h 5345574"/>
              <a:gd name="connsiteX10" fmla="*/ 6372225 w 8448675"/>
              <a:gd name="connsiteY10" fmla="*/ 2404846 h 5345574"/>
              <a:gd name="connsiteX11" fmla="*/ 5172075 w 8448675"/>
              <a:gd name="connsiteY11" fmla="*/ 3598413 h 5345574"/>
              <a:gd name="connsiteX12" fmla="*/ 5019675 w 8448675"/>
              <a:gd name="connsiteY12" fmla="*/ 4712838 h 5345574"/>
              <a:gd name="connsiteX13" fmla="*/ 5962650 w 8448675"/>
              <a:gd name="connsiteY13" fmla="*/ 5274813 h 5345574"/>
              <a:gd name="connsiteX14" fmla="*/ 6924675 w 8448675"/>
              <a:gd name="connsiteY14" fmla="*/ 5341488 h 5345574"/>
              <a:gd name="connsiteX15" fmla="*/ 8448675 w 8448675"/>
              <a:gd name="connsiteY15" fmla="*/ 5312913 h 5345574"/>
              <a:gd name="connsiteX0" fmla="*/ 0 w 8448675"/>
              <a:gd name="connsiteY0" fmla="*/ 5303388 h 5345574"/>
              <a:gd name="connsiteX1" fmla="*/ 1676400 w 8448675"/>
              <a:gd name="connsiteY1" fmla="*/ 5284338 h 5345574"/>
              <a:gd name="connsiteX2" fmla="*/ 2390775 w 8448675"/>
              <a:gd name="connsiteY2" fmla="*/ 5093838 h 5345574"/>
              <a:gd name="connsiteX3" fmla="*/ 2771775 w 8448675"/>
              <a:gd name="connsiteY3" fmla="*/ 4617588 h 5345574"/>
              <a:gd name="connsiteX4" fmla="*/ 2990850 w 8448675"/>
              <a:gd name="connsiteY4" fmla="*/ 3722238 h 5345574"/>
              <a:gd name="connsiteX5" fmla="*/ 3895725 w 8448675"/>
              <a:gd name="connsiteY5" fmla="*/ 2826888 h 5345574"/>
              <a:gd name="connsiteX6" fmla="*/ 3905250 w 8448675"/>
              <a:gd name="connsiteY6" fmla="*/ 1017138 h 5345574"/>
              <a:gd name="connsiteX7" fmla="*/ 5448300 w 8448675"/>
              <a:gd name="connsiteY7" fmla="*/ 55113 h 5345574"/>
              <a:gd name="connsiteX8" fmla="*/ 7134225 w 8448675"/>
              <a:gd name="connsiteY8" fmla="*/ 255138 h 5345574"/>
              <a:gd name="connsiteX9" fmla="*/ 7515225 w 8448675"/>
              <a:gd name="connsiteY9" fmla="*/ 1398138 h 5345574"/>
              <a:gd name="connsiteX10" fmla="*/ 6276975 w 8448675"/>
              <a:gd name="connsiteY10" fmla="*/ 2862046 h 5345574"/>
              <a:gd name="connsiteX11" fmla="*/ 5172075 w 8448675"/>
              <a:gd name="connsiteY11" fmla="*/ 3598413 h 5345574"/>
              <a:gd name="connsiteX12" fmla="*/ 5019675 w 8448675"/>
              <a:gd name="connsiteY12" fmla="*/ 4712838 h 5345574"/>
              <a:gd name="connsiteX13" fmla="*/ 5962650 w 8448675"/>
              <a:gd name="connsiteY13" fmla="*/ 5274813 h 5345574"/>
              <a:gd name="connsiteX14" fmla="*/ 6924675 w 8448675"/>
              <a:gd name="connsiteY14" fmla="*/ 5341488 h 5345574"/>
              <a:gd name="connsiteX15" fmla="*/ 8448675 w 8448675"/>
              <a:gd name="connsiteY15" fmla="*/ 5312913 h 5345574"/>
              <a:gd name="connsiteX0" fmla="*/ 0 w 8448675"/>
              <a:gd name="connsiteY0" fmla="*/ 5303388 h 5345574"/>
              <a:gd name="connsiteX1" fmla="*/ 1676400 w 8448675"/>
              <a:gd name="connsiteY1" fmla="*/ 5284338 h 5345574"/>
              <a:gd name="connsiteX2" fmla="*/ 2390775 w 8448675"/>
              <a:gd name="connsiteY2" fmla="*/ 5093838 h 5345574"/>
              <a:gd name="connsiteX3" fmla="*/ 2771775 w 8448675"/>
              <a:gd name="connsiteY3" fmla="*/ 4617588 h 5345574"/>
              <a:gd name="connsiteX4" fmla="*/ 2990850 w 8448675"/>
              <a:gd name="connsiteY4" fmla="*/ 3722238 h 5345574"/>
              <a:gd name="connsiteX5" fmla="*/ 3895725 w 8448675"/>
              <a:gd name="connsiteY5" fmla="*/ 2826888 h 5345574"/>
              <a:gd name="connsiteX6" fmla="*/ 3905250 w 8448675"/>
              <a:gd name="connsiteY6" fmla="*/ 1017138 h 5345574"/>
              <a:gd name="connsiteX7" fmla="*/ 5448300 w 8448675"/>
              <a:gd name="connsiteY7" fmla="*/ 55113 h 5345574"/>
              <a:gd name="connsiteX8" fmla="*/ 7134225 w 8448675"/>
              <a:gd name="connsiteY8" fmla="*/ 255138 h 5345574"/>
              <a:gd name="connsiteX9" fmla="*/ 7515225 w 8448675"/>
              <a:gd name="connsiteY9" fmla="*/ 1398138 h 5345574"/>
              <a:gd name="connsiteX10" fmla="*/ 6276975 w 8448675"/>
              <a:gd name="connsiteY10" fmla="*/ 2862046 h 5345574"/>
              <a:gd name="connsiteX11" fmla="*/ 4714875 w 8448675"/>
              <a:gd name="connsiteY11" fmla="*/ 3522213 h 5345574"/>
              <a:gd name="connsiteX12" fmla="*/ 5019675 w 8448675"/>
              <a:gd name="connsiteY12" fmla="*/ 4712838 h 5345574"/>
              <a:gd name="connsiteX13" fmla="*/ 5962650 w 8448675"/>
              <a:gd name="connsiteY13" fmla="*/ 5274813 h 5345574"/>
              <a:gd name="connsiteX14" fmla="*/ 6924675 w 8448675"/>
              <a:gd name="connsiteY14" fmla="*/ 5341488 h 5345574"/>
              <a:gd name="connsiteX15" fmla="*/ 8448675 w 8448675"/>
              <a:gd name="connsiteY15" fmla="*/ 5312913 h 5345574"/>
              <a:gd name="connsiteX0" fmla="*/ 0 w 8448675"/>
              <a:gd name="connsiteY0" fmla="*/ 5303388 h 5342074"/>
              <a:gd name="connsiteX1" fmla="*/ 1676400 w 8448675"/>
              <a:gd name="connsiteY1" fmla="*/ 5284338 h 5342074"/>
              <a:gd name="connsiteX2" fmla="*/ 2390775 w 8448675"/>
              <a:gd name="connsiteY2" fmla="*/ 5093838 h 5342074"/>
              <a:gd name="connsiteX3" fmla="*/ 2771775 w 8448675"/>
              <a:gd name="connsiteY3" fmla="*/ 4617588 h 5342074"/>
              <a:gd name="connsiteX4" fmla="*/ 2990850 w 8448675"/>
              <a:gd name="connsiteY4" fmla="*/ 3722238 h 5342074"/>
              <a:gd name="connsiteX5" fmla="*/ 3895725 w 8448675"/>
              <a:gd name="connsiteY5" fmla="*/ 2826888 h 5342074"/>
              <a:gd name="connsiteX6" fmla="*/ 3905250 w 8448675"/>
              <a:gd name="connsiteY6" fmla="*/ 1017138 h 5342074"/>
              <a:gd name="connsiteX7" fmla="*/ 5448300 w 8448675"/>
              <a:gd name="connsiteY7" fmla="*/ 55113 h 5342074"/>
              <a:gd name="connsiteX8" fmla="*/ 7134225 w 8448675"/>
              <a:gd name="connsiteY8" fmla="*/ 255138 h 5342074"/>
              <a:gd name="connsiteX9" fmla="*/ 7515225 w 8448675"/>
              <a:gd name="connsiteY9" fmla="*/ 1398138 h 5342074"/>
              <a:gd name="connsiteX10" fmla="*/ 6276975 w 8448675"/>
              <a:gd name="connsiteY10" fmla="*/ 2862046 h 5342074"/>
              <a:gd name="connsiteX11" fmla="*/ 4714875 w 8448675"/>
              <a:gd name="connsiteY11" fmla="*/ 3522213 h 5342074"/>
              <a:gd name="connsiteX12" fmla="*/ 4657725 w 8448675"/>
              <a:gd name="connsiteY12" fmla="*/ 4893813 h 5342074"/>
              <a:gd name="connsiteX13" fmla="*/ 5962650 w 8448675"/>
              <a:gd name="connsiteY13" fmla="*/ 5274813 h 5342074"/>
              <a:gd name="connsiteX14" fmla="*/ 6924675 w 8448675"/>
              <a:gd name="connsiteY14" fmla="*/ 5341488 h 5342074"/>
              <a:gd name="connsiteX15" fmla="*/ 8448675 w 8448675"/>
              <a:gd name="connsiteY15" fmla="*/ 5312913 h 5342074"/>
              <a:gd name="connsiteX0" fmla="*/ 0 w 8448675"/>
              <a:gd name="connsiteY0" fmla="*/ 5303388 h 5342074"/>
              <a:gd name="connsiteX1" fmla="*/ 1676400 w 8448675"/>
              <a:gd name="connsiteY1" fmla="*/ 5284338 h 5342074"/>
              <a:gd name="connsiteX2" fmla="*/ 2390775 w 8448675"/>
              <a:gd name="connsiteY2" fmla="*/ 5093838 h 5342074"/>
              <a:gd name="connsiteX3" fmla="*/ 2771775 w 8448675"/>
              <a:gd name="connsiteY3" fmla="*/ 4617588 h 5342074"/>
              <a:gd name="connsiteX4" fmla="*/ 2990850 w 8448675"/>
              <a:gd name="connsiteY4" fmla="*/ 3722238 h 5342074"/>
              <a:gd name="connsiteX5" fmla="*/ 3895725 w 8448675"/>
              <a:gd name="connsiteY5" fmla="*/ 2826888 h 5342074"/>
              <a:gd name="connsiteX6" fmla="*/ 3905250 w 8448675"/>
              <a:gd name="connsiteY6" fmla="*/ 1017138 h 5342074"/>
              <a:gd name="connsiteX7" fmla="*/ 5448300 w 8448675"/>
              <a:gd name="connsiteY7" fmla="*/ 55113 h 5342074"/>
              <a:gd name="connsiteX8" fmla="*/ 7134225 w 8448675"/>
              <a:gd name="connsiteY8" fmla="*/ 255138 h 5342074"/>
              <a:gd name="connsiteX9" fmla="*/ 7515225 w 8448675"/>
              <a:gd name="connsiteY9" fmla="*/ 1398138 h 5342074"/>
              <a:gd name="connsiteX10" fmla="*/ 6448425 w 8448675"/>
              <a:gd name="connsiteY10" fmla="*/ 2747746 h 5342074"/>
              <a:gd name="connsiteX11" fmla="*/ 4714875 w 8448675"/>
              <a:gd name="connsiteY11" fmla="*/ 3522213 h 5342074"/>
              <a:gd name="connsiteX12" fmla="*/ 4657725 w 8448675"/>
              <a:gd name="connsiteY12" fmla="*/ 4893813 h 5342074"/>
              <a:gd name="connsiteX13" fmla="*/ 5962650 w 8448675"/>
              <a:gd name="connsiteY13" fmla="*/ 5274813 h 5342074"/>
              <a:gd name="connsiteX14" fmla="*/ 6924675 w 8448675"/>
              <a:gd name="connsiteY14" fmla="*/ 5341488 h 5342074"/>
              <a:gd name="connsiteX15" fmla="*/ 8448675 w 8448675"/>
              <a:gd name="connsiteY15" fmla="*/ 5312913 h 5342074"/>
              <a:gd name="connsiteX0" fmla="*/ 0 w 8448675"/>
              <a:gd name="connsiteY0" fmla="*/ 5188756 h 5227442"/>
              <a:gd name="connsiteX1" fmla="*/ 1676400 w 8448675"/>
              <a:gd name="connsiteY1" fmla="*/ 5169706 h 5227442"/>
              <a:gd name="connsiteX2" fmla="*/ 2390775 w 8448675"/>
              <a:gd name="connsiteY2" fmla="*/ 4979206 h 5227442"/>
              <a:gd name="connsiteX3" fmla="*/ 2771775 w 8448675"/>
              <a:gd name="connsiteY3" fmla="*/ 4502956 h 5227442"/>
              <a:gd name="connsiteX4" fmla="*/ 2990850 w 8448675"/>
              <a:gd name="connsiteY4" fmla="*/ 3607606 h 5227442"/>
              <a:gd name="connsiteX5" fmla="*/ 3895725 w 8448675"/>
              <a:gd name="connsiteY5" fmla="*/ 2712256 h 5227442"/>
              <a:gd name="connsiteX6" fmla="*/ 3905250 w 8448675"/>
              <a:gd name="connsiteY6" fmla="*/ 902506 h 5227442"/>
              <a:gd name="connsiteX7" fmla="*/ 5715000 w 8448675"/>
              <a:gd name="connsiteY7" fmla="*/ 102406 h 5227442"/>
              <a:gd name="connsiteX8" fmla="*/ 7134225 w 8448675"/>
              <a:gd name="connsiteY8" fmla="*/ 140506 h 5227442"/>
              <a:gd name="connsiteX9" fmla="*/ 7515225 w 8448675"/>
              <a:gd name="connsiteY9" fmla="*/ 1283506 h 5227442"/>
              <a:gd name="connsiteX10" fmla="*/ 6448425 w 8448675"/>
              <a:gd name="connsiteY10" fmla="*/ 2633114 h 5227442"/>
              <a:gd name="connsiteX11" fmla="*/ 4714875 w 8448675"/>
              <a:gd name="connsiteY11" fmla="*/ 3407581 h 5227442"/>
              <a:gd name="connsiteX12" fmla="*/ 4657725 w 8448675"/>
              <a:gd name="connsiteY12" fmla="*/ 4779181 h 5227442"/>
              <a:gd name="connsiteX13" fmla="*/ 5962650 w 8448675"/>
              <a:gd name="connsiteY13" fmla="*/ 5160181 h 5227442"/>
              <a:gd name="connsiteX14" fmla="*/ 6924675 w 8448675"/>
              <a:gd name="connsiteY14" fmla="*/ 5226856 h 5227442"/>
              <a:gd name="connsiteX15" fmla="*/ 8448675 w 8448675"/>
              <a:gd name="connsiteY15" fmla="*/ 5198281 h 5227442"/>
              <a:gd name="connsiteX0" fmla="*/ 0 w 8448675"/>
              <a:gd name="connsiteY0" fmla="*/ 5242640 h 5281326"/>
              <a:gd name="connsiteX1" fmla="*/ 1676400 w 8448675"/>
              <a:gd name="connsiteY1" fmla="*/ 5223590 h 5281326"/>
              <a:gd name="connsiteX2" fmla="*/ 2390775 w 8448675"/>
              <a:gd name="connsiteY2" fmla="*/ 5033090 h 5281326"/>
              <a:gd name="connsiteX3" fmla="*/ 2771775 w 8448675"/>
              <a:gd name="connsiteY3" fmla="*/ 4556840 h 5281326"/>
              <a:gd name="connsiteX4" fmla="*/ 2990850 w 8448675"/>
              <a:gd name="connsiteY4" fmla="*/ 3661490 h 5281326"/>
              <a:gd name="connsiteX5" fmla="*/ 3895725 w 8448675"/>
              <a:gd name="connsiteY5" fmla="*/ 2766140 h 5281326"/>
              <a:gd name="connsiteX6" fmla="*/ 3905250 w 8448675"/>
              <a:gd name="connsiteY6" fmla="*/ 956390 h 5281326"/>
              <a:gd name="connsiteX7" fmla="*/ 5715000 w 8448675"/>
              <a:gd name="connsiteY7" fmla="*/ 156290 h 5281326"/>
              <a:gd name="connsiteX8" fmla="*/ 7134225 w 8448675"/>
              <a:gd name="connsiteY8" fmla="*/ 194390 h 5281326"/>
              <a:gd name="connsiteX9" fmla="*/ 7515225 w 8448675"/>
              <a:gd name="connsiteY9" fmla="*/ 1337390 h 5281326"/>
              <a:gd name="connsiteX10" fmla="*/ 6448425 w 8448675"/>
              <a:gd name="connsiteY10" fmla="*/ 2686998 h 5281326"/>
              <a:gd name="connsiteX11" fmla="*/ 4714875 w 8448675"/>
              <a:gd name="connsiteY11" fmla="*/ 3461465 h 5281326"/>
              <a:gd name="connsiteX12" fmla="*/ 4657725 w 8448675"/>
              <a:gd name="connsiteY12" fmla="*/ 4833065 h 5281326"/>
              <a:gd name="connsiteX13" fmla="*/ 5962650 w 8448675"/>
              <a:gd name="connsiteY13" fmla="*/ 5214065 h 5281326"/>
              <a:gd name="connsiteX14" fmla="*/ 6924675 w 8448675"/>
              <a:gd name="connsiteY14" fmla="*/ 5280740 h 5281326"/>
              <a:gd name="connsiteX15" fmla="*/ 8448675 w 8448675"/>
              <a:gd name="connsiteY15" fmla="*/ 5252165 h 5281326"/>
              <a:gd name="connsiteX0" fmla="*/ 0 w 8448675"/>
              <a:gd name="connsiteY0" fmla="*/ 5349519 h 5388205"/>
              <a:gd name="connsiteX1" fmla="*/ 1676400 w 8448675"/>
              <a:gd name="connsiteY1" fmla="*/ 5330469 h 5388205"/>
              <a:gd name="connsiteX2" fmla="*/ 2390775 w 8448675"/>
              <a:gd name="connsiteY2" fmla="*/ 5139969 h 5388205"/>
              <a:gd name="connsiteX3" fmla="*/ 2771775 w 8448675"/>
              <a:gd name="connsiteY3" fmla="*/ 4663719 h 5388205"/>
              <a:gd name="connsiteX4" fmla="*/ 2990850 w 8448675"/>
              <a:gd name="connsiteY4" fmla="*/ 3768369 h 5388205"/>
              <a:gd name="connsiteX5" fmla="*/ 3895725 w 8448675"/>
              <a:gd name="connsiteY5" fmla="*/ 2873019 h 5388205"/>
              <a:gd name="connsiteX6" fmla="*/ 3905250 w 8448675"/>
              <a:gd name="connsiteY6" fmla="*/ 1063269 h 5388205"/>
              <a:gd name="connsiteX7" fmla="*/ 5715000 w 8448675"/>
              <a:gd name="connsiteY7" fmla="*/ 263169 h 5388205"/>
              <a:gd name="connsiteX8" fmla="*/ 7134225 w 8448675"/>
              <a:gd name="connsiteY8" fmla="*/ 301269 h 5388205"/>
              <a:gd name="connsiteX9" fmla="*/ 7515225 w 8448675"/>
              <a:gd name="connsiteY9" fmla="*/ 1444269 h 5388205"/>
              <a:gd name="connsiteX10" fmla="*/ 6448425 w 8448675"/>
              <a:gd name="connsiteY10" fmla="*/ 2793877 h 5388205"/>
              <a:gd name="connsiteX11" fmla="*/ 4714875 w 8448675"/>
              <a:gd name="connsiteY11" fmla="*/ 3568344 h 5388205"/>
              <a:gd name="connsiteX12" fmla="*/ 4657725 w 8448675"/>
              <a:gd name="connsiteY12" fmla="*/ 4939944 h 5388205"/>
              <a:gd name="connsiteX13" fmla="*/ 5962650 w 8448675"/>
              <a:gd name="connsiteY13" fmla="*/ 5320944 h 5388205"/>
              <a:gd name="connsiteX14" fmla="*/ 6924675 w 8448675"/>
              <a:gd name="connsiteY14" fmla="*/ 5387619 h 5388205"/>
              <a:gd name="connsiteX15" fmla="*/ 8448675 w 8448675"/>
              <a:gd name="connsiteY15" fmla="*/ 5359044 h 5388205"/>
              <a:gd name="connsiteX0" fmla="*/ 0 w 7548300"/>
              <a:gd name="connsiteY0" fmla="*/ 5349519 h 5387619"/>
              <a:gd name="connsiteX1" fmla="*/ 1676400 w 7548300"/>
              <a:gd name="connsiteY1" fmla="*/ 5330469 h 5387619"/>
              <a:gd name="connsiteX2" fmla="*/ 2390775 w 7548300"/>
              <a:gd name="connsiteY2" fmla="*/ 5139969 h 5387619"/>
              <a:gd name="connsiteX3" fmla="*/ 2771775 w 7548300"/>
              <a:gd name="connsiteY3" fmla="*/ 4663719 h 5387619"/>
              <a:gd name="connsiteX4" fmla="*/ 2990850 w 7548300"/>
              <a:gd name="connsiteY4" fmla="*/ 3768369 h 5387619"/>
              <a:gd name="connsiteX5" fmla="*/ 3895725 w 7548300"/>
              <a:gd name="connsiteY5" fmla="*/ 2873019 h 5387619"/>
              <a:gd name="connsiteX6" fmla="*/ 3905250 w 7548300"/>
              <a:gd name="connsiteY6" fmla="*/ 1063269 h 5387619"/>
              <a:gd name="connsiteX7" fmla="*/ 5715000 w 7548300"/>
              <a:gd name="connsiteY7" fmla="*/ 263169 h 5387619"/>
              <a:gd name="connsiteX8" fmla="*/ 7134225 w 7548300"/>
              <a:gd name="connsiteY8" fmla="*/ 301269 h 5387619"/>
              <a:gd name="connsiteX9" fmla="*/ 7515225 w 7548300"/>
              <a:gd name="connsiteY9" fmla="*/ 1444269 h 5387619"/>
              <a:gd name="connsiteX10" fmla="*/ 6448425 w 7548300"/>
              <a:gd name="connsiteY10" fmla="*/ 2793877 h 5387619"/>
              <a:gd name="connsiteX11" fmla="*/ 4714875 w 7548300"/>
              <a:gd name="connsiteY11" fmla="*/ 3568344 h 5387619"/>
              <a:gd name="connsiteX12" fmla="*/ 4657725 w 7548300"/>
              <a:gd name="connsiteY12" fmla="*/ 4939944 h 5387619"/>
              <a:gd name="connsiteX13" fmla="*/ 5962650 w 7548300"/>
              <a:gd name="connsiteY13" fmla="*/ 5320944 h 5387619"/>
              <a:gd name="connsiteX14" fmla="*/ 6924675 w 7548300"/>
              <a:gd name="connsiteY14" fmla="*/ 5387619 h 5387619"/>
              <a:gd name="connsiteX0" fmla="*/ 0 w 7548300"/>
              <a:gd name="connsiteY0" fmla="*/ 5349519 h 5349519"/>
              <a:gd name="connsiteX1" fmla="*/ 1676400 w 7548300"/>
              <a:gd name="connsiteY1" fmla="*/ 5330469 h 5349519"/>
              <a:gd name="connsiteX2" fmla="*/ 2390775 w 7548300"/>
              <a:gd name="connsiteY2" fmla="*/ 5139969 h 5349519"/>
              <a:gd name="connsiteX3" fmla="*/ 2771775 w 7548300"/>
              <a:gd name="connsiteY3" fmla="*/ 4663719 h 5349519"/>
              <a:gd name="connsiteX4" fmla="*/ 2990850 w 7548300"/>
              <a:gd name="connsiteY4" fmla="*/ 3768369 h 5349519"/>
              <a:gd name="connsiteX5" fmla="*/ 3895725 w 7548300"/>
              <a:gd name="connsiteY5" fmla="*/ 2873019 h 5349519"/>
              <a:gd name="connsiteX6" fmla="*/ 3905250 w 7548300"/>
              <a:gd name="connsiteY6" fmla="*/ 1063269 h 5349519"/>
              <a:gd name="connsiteX7" fmla="*/ 5715000 w 7548300"/>
              <a:gd name="connsiteY7" fmla="*/ 263169 h 5349519"/>
              <a:gd name="connsiteX8" fmla="*/ 7134225 w 7548300"/>
              <a:gd name="connsiteY8" fmla="*/ 301269 h 5349519"/>
              <a:gd name="connsiteX9" fmla="*/ 7515225 w 7548300"/>
              <a:gd name="connsiteY9" fmla="*/ 1444269 h 5349519"/>
              <a:gd name="connsiteX10" fmla="*/ 6448425 w 7548300"/>
              <a:gd name="connsiteY10" fmla="*/ 2793877 h 5349519"/>
              <a:gd name="connsiteX11" fmla="*/ 4714875 w 7548300"/>
              <a:gd name="connsiteY11" fmla="*/ 3568344 h 5349519"/>
              <a:gd name="connsiteX12" fmla="*/ 4657725 w 7548300"/>
              <a:gd name="connsiteY12" fmla="*/ 4939944 h 5349519"/>
              <a:gd name="connsiteX13" fmla="*/ 5962650 w 7548300"/>
              <a:gd name="connsiteY13" fmla="*/ 5320944 h 5349519"/>
              <a:gd name="connsiteX0" fmla="*/ 0 w 7548300"/>
              <a:gd name="connsiteY0" fmla="*/ 5349519 h 5349519"/>
              <a:gd name="connsiteX1" fmla="*/ 1676400 w 7548300"/>
              <a:gd name="connsiteY1" fmla="*/ 5330469 h 5349519"/>
              <a:gd name="connsiteX2" fmla="*/ 2390775 w 7548300"/>
              <a:gd name="connsiteY2" fmla="*/ 5139969 h 5349519"/>
              <a:gd name="connsiteX3" fmla="*/ 2771775 w 7548300"/>
              <a:gd name="connsiteY3" fmla="*/ 4663719 h 5349519"/>
              <a:gd name="connsiteX4" fmla="*/ 2990850 w 7548300"/>
              <a:gd name="connsiteY4" fmla="*/ 3768369 h 5349519"/>
              <a:gd name="connsiteX5" fmla="*/ 3895725 w 7548300"/>
              <a:gd name="connsiteY5" fmla="*/ 2873019 h 5349519"/>
              <a:gd name="connsiteX6" fmla="*/ 3905250 w 7548300"/>
              <a:gd name="connsiteY6" fmla="*/ 1063269 h 5349519"/>
              <a:gd name="connsiteX7" fmla="*/ 5715000 w 7548300"/>
              <a:gd name="connsiteY7" fmla="*/ 263169 h 5349519"/>
              <a:gd name="connsiteX8" fmla="*/ 7134225 w 7548300"/>
              <a:gd name="connsiteY8" fmla="*/ 301269 h 5349519"/>
              <a:gd name="connsiteX9" fmla="*/ 7515225 w 7548300"/>
              <a:gd name="connsiteY9" fmla="*/ 1444269 h 5349519"/>
              <a:gd name="connsiteX10" fmla="*/ 6448425 w 7548300"/>
              <a:gd name="connsiteY10" fmla="*/ 2793877 h 5349519"/>
              <a:gd name="connsiteX11" fmla="*/ 4714875 w 7548300"/>
              <a:gd name="connsiteY11" fmla="*/ 3568344 h 5349519"/>
              <a:gd name="connsiteX12" fmla="*/ 4657725 w 7548300"/>
              <a:gd name="connsiteY12" fmla="*/ 4939944 h 5349519"/>
              <a:gd name="connsiteX0" fmla="*/ 0 w 7548300"/>
              <a:gd name="connsiteY0" fmla="*/ 5349519 h 5349519"/>
              <a:gd name="connsiteX1" fmla="*/ 1676400 w 7548300"/>
              <a:gd name="connsiteY1" fmla="*/ 5330469 h 5349519"/>
              <a:gd name="connsiteX2" fmla="*/ 2390775 w 7548300"/>
              <a:gd name="connsiteY2" fmla="*/ 5139969 h 5349519"/>
              <a:gd name="connsiteX3" fmla="*/ 2771775 w 7548300"/>
              <a:gd name="connsiteY3" fmla="*/ 4663719 h 5349519"/>
              <a:gd name="connsiteX4" fmla="*/ 2990850 w 7548300"/>
              <a:gd name="connsiteY4" fmla="*/ 3768369 h 5349519"/>
              <a:gd name="connsiteX5" fmla="*/ 3895725 w 7548300"/>
              <a:gd name="connsiteY5" fmla="*/ 2873019 h 5349519"/>
              <a:gd name="connsiteX6" fmla="*/ 3905250 w 7548300"/>
              <a:gd name="connsiteY6" fmla="*/ 1063269 h 5349519"/>
              <a:gd name="connsiteX7" fmla="*/ 5715000 w 7548300"/>
              <a:gd name="connsiteY7" fmla="*/ 263169 h 5349519"/>
              <a:gd name="connsiteX8" fmla="*/ 7134225 w 7548300"/>
              <a:gd name="connsiteY8" fmla="*/ 301269 h 5349519"/>
              <a:gd name="connsiteX9" fmla="*/ 7515225 w 7548300"/>
              <a:gd name="connsiteY9" fmla="*/ 1444269 h 5349519"/>
              <a:gd name="connsiteX10" fmla="*/ 6448425 w 7548300"/>
              <a:gd name="connsiteY10" fmla="*/ 2793877 h 5349519"/>
              <a:gd name="connsiteX11" fmla="*/ 4714875 w 7548300"/>
              <a:gd name="connsiteY11" fmla="*/ 3568344 h 5349519"/>
              <a:gd name="connsiteX0" fmla="*/ 0 w 8670372"/>
              <a:gd name="connsiteY0" fmla="*/ 5349519 h 5349519"/>
              <a:gd name="connsiteX1" fmla="*/ 1676400 w 8670372"/>
              <a:gd name="connsiteY1" fmla="*/ 5330469 h 5349519"/>
              <a:gd name="connsiteX2" fmla="*/ 2390775 w 8670372"/>
              <a:gd name="connsiteY2" fmla="*/ 5139969 h 5349519"/>
              <a:gd name="connsiteX3" fmla="*/ 2771775 w 8670372"/>
              <a:gd name="connsiteY3" fmla="*/ 4663719 h 5349519"/>
              <a:gd name="connsiteX4" fmla="*/ 2990850 w 8670372"/>
              <a:gd name="connsiteY4" fmla="*/ 3768369 h 5349519"/>
              <a:gd name="connsiteX5" fmla="*/ 3895725 w 8670372"/>
              <a:gd name="connsiteY5" fmla="*/ 2873019 h 5349519"/>
              <a:gd name="connsiteX6" fmla="*/ 3905250 w 8670372"/>
              <a:gd name="connsiteY6" fmla="*/ 1063269 h 5349519"/>
              <a:gd name="connsiteX7" fmla="*/ 5715000 w 8670372"/>
              <a:gd name="connsiteY7" fmla="*/ 263169 h 5349519"/>
              <a:gd name="connsiteX8" fmla="*/ 7134225 w 8670372"/>
              <a:gd name="connsiteY8" fmla="*/ 301269 h 5349519"/>
              <a:gd name="connsiteX9" fmla="*/ 7515225 w 8670372"/>
              <a:gd name="connsiteY9" fmla="*/ 1444269 h 5349519"/>
              <a:gd name="connsiteX10" fmla="*/ 6448425 w 8670372"/>
              <a:gd name="connsiteY10" fmla="*/ 2793877 h 5349519"/>
              <a:gd name="connsiteX11" fmla="*/ 8648700 w 8670372"/>
              <a:gd name="connsiteY11" fmla="*/ 3425469 h 5349519"/>
              <a:gd name="connsiteX0" fmla="*/ 0 w 8682057"/>
              <a:gd name="connsiteY0" fmla="*/ 5349519 h 5349519"/>
              <a:gd name="connsiteX1" fmla="*/ 1676400 w 8682057"/>
              <a:gd name="connsiteY1" fmla="*/ 5330469 h 5349519"/>
              <a:gd name="connsiteX2" fmla="*/ 2390775 w 8682057"/>
              <a:gd name="connsiteY2" fmla="*/ 5139969 h 5349519"/>
              <a:gd name="connsiteX3" fmla="*/ 2771775 w 8682057"/>
              <a:gd name="connsiteY3" fmla="*/ 4663719 h 5349519"/>
              <a:gd name="connsiteX4" fmla="*/ 2990850 w 8682057"/>
              <a:gd name="connsiteY4" fmla="*/ 3768369 h 5349519"/>
              <a:gd name="connsiteX5" fmla="*/ 3895725 w 8682057"/>
              <a:gd name="connsiteY5" fmla="*/ 2873019 h 5349519"/>
              <a:gd name="connsiteX6" fmla="*/ 3905250 w 8682057"/>
              <a:gd name="connsiteY6" fmla="*/ 1063269 h 5349519"/>
              <a:gd name="connsiteX7" fmla="*/ 5715000 w 8682057"/>
              <a:gd name="connsiteY7" fmla="*/ 263169 h 5349519"/>
              <a:gd name="connsiteX8" fmla="*/ 7134225 w 8682057"/>
              <a:gd name="connsiteY8" fmla="*/ 301269 h 5349519"/>
              <a:gd name="connsiteX9" fmla="*/ 7515225 w 8682057"/>
              <a:gd name="connsiteY9" fmla="*/ 1444269 h 5349519"/>
              <a:gd name="connsiteX10" fmla="*/ 7524750 w 8682057"/>
              <a:gd name="connsiteY10" fmla="*/ 2565277 h 5349519"/>
              <a:gd name="connsiteX11" fmla="*/ 8648700 w 8682057"/>
              <a:gd name="connsiteY11" fmla="*/ 3425469 h 5349519"/>
              <a:gd name="connsiteX0" fmla="*/ 0 w 8682057"/>
              <a:gd name="connsiteY0" fmla="*/ 5349519 h 5349519"/>
              <a:gd name="connsiteX1" fmla="*/ 1676400 w 8682057"/>
              <a:gd name="connsiteY1" fmla="*/ 5330469 h 5349519"/>
              <a:gd name="connsiteX2" fmla="*/ 2390775 w 8682057"/>
              <a:gd name="connsiteY2" fmla="*/ 5139969 h 5349519"/>
              <a:gd name="connsiteX3" fmla="*/ 2771775 w 8682057"/>
              <a:gd name="connsiteY3" fmla="*/ 4663719 h 5349519"/>
              <a:gd name="connsiteX4" fmla="*/ 2990850 w 8682057"/>
              <a:gd name="connsiteY4" fmla="*/ 3768369 h 5349519"/>
              <a:gd name="connsiteX5" fmla="*/ 3895725 w 8682057"/>
              <a:gd name="connsiteY5" fmla="*/ 2873019 h 5349519"/>
              <a:gd name="connsiteX6" fmla="*/ 3905250 w 8682057"/>
              <a:gd name="connsiteY6" fmla="*/ 1063269 h 5349519"/>
              <a:gd name="connsiteX7" fmla="*/ 5715000 w 8682057"/>
              <a:gd name="connsiteY7" fmla="*/ 263169 h 5349519"/>
              <a:gd name="connsiteX8" fmla="*/ 7134225 w 8682057"/>
              <a:gd name="connsiteY8" fmla="*/ 301269 h 5349519"/>
              <a:gd name="connsiteX9" fmla="*/ 7515225 w 8682057"/>
              <a:gd name="connsiteY9" fmla="*/ 1444269 h 5349519"/>
              <a:gd name="connsiteX10" fmla="*/ 7524750 w 8682057"/>
              <a:gd name="connsiteY10" fmla="*/ 2565277 h 5349519"/>
              <a:gd name="connsiteX11" fmla="*/ 8648700 w 8682057"/>
              <a:gd name="connsiteY11" fmla="*/ 3425469 h 5349519"/>
              <a:gd name="connsiteX0" fmla="*/ 0 w 8676484"/>
              <a:gd name="connsiteY0" fmla="*/ 5349519 h 5349519"/>
              <a:gd name="connsiteX1" fmla="*/ 1676400 w 8676484"/>
              <a:gd name="connsiteY1" fmla="*/ 5330469 h 5349519"/>
              <a:gd name="connsiteX2" fmla="*/ 2390775 w 8676484"/>
              <a:gd name="connsiteY2" fmla="*/ 5139969 h 5349519"/>
              <a:gd name="connsiteX3" fmla="*/ 2771775 w 8676484"/>
              <a:gd name="connsiteY3" fmla="*/ 4663719 h 5349519"/>
              <a:gd name="connsiteX4" fmla="*/ 2990850 w 8676484"/>
              <a:gd name="connsiteY4" fmla="*/ 3768369 h 5349519"/>
              <a:gd name="connsiteX5" fmla="*/ 3895725 w 8676484"/>
              <a:gd name="connsiteY5" fmla="*/ 2873019 h 5349519"/>
              <a:gd name="connsiteX6" fmla="*/ 3905250 w 8676484"/>
              <a:gd name="connsiteY6" fmla="*/ 1063269 h 5349519"/>
              <a:gd name="connsiteX7" fmla="*/ 5715000 w 8676484"/>
              <a:gd name="connsiteY7" fmla="*/ 263169 h 5349519"/>
              <a:gd name="connsiteX8" fmla="*/ 7134225 w 8676484"/>
              <a:gd name="connsiteY8" fmla="*/ 301269 h 5349519"/>
              <a:gd name="connsiteX9" fmla="*/ 7515225 w 8676484"/>
              <a:gd name="connsiteY9" fmla="*/ 1444269 h 5349519"/>
              <a:gd name="connsiteX10" fmla="*/ 7124700 w 8676484"/>
              <a:gd name="connsiteY10" fmla="*/ 2622427 h 5349519"/>
              <a:gd name="connsiteX11" fmla="*/ 8648700 w 8676484"/>
              <a:gd name="connsiteY11" fmla="*/ 3425469 h 5349519"/>
              <a:gd name="connsiteX0" fmla="*/ 0 w 8709772"/>
              <a:gd name="connsiteY0" fmla="*/ 5349519 h 5349519"/>
              <a:gd name="connsiteX1" fmla="*/ 1676400 w 8709772"/>
              <a:gd name="connsiteY1" fmla="*/ 5330469 h 5349519"/>
              <a:gd name="connsiteX2" fmla="*/ 2390775 w 8709772"/>
              <a:gd name="connsiteY2" fmla="*/ 5139969 h 5349519"/>
              <a:gd name="connsiteX3" fmla="*/ 2771775 w 8709772"/>
              <a:gd name="connsiteY3" fmla="*/ 4663719 h 5349519"/>
              <a:gd name="connsiteX4" fmla="*/ 2990850 w 8709772"/>
              <a:gd name="connsiteY4" fmla="*/ 3768369 h 5349519"/>
              <a:gd name="connsiteX5" fmla="*/ 3895725 w 8709772"/>
              <a:gd name="connsiteY5" fmla="*/ 2873019 h 5349519"/>
              <a:gd name="connsiteX6" fmla="*/ 3905250 w 8709772"/>
              <a:gd name="connsiteY6" fmla="*/ 1063269 h 5349519"/>
              <a:gd name="connsiteX7" fmla="*/ 5715000 w 8709772"/>
              <a:gd name="connsiteY7" fmla="*/ 263169 h 5349519"/>
              <a:gd name="connsiteX8" fmla="*/ 7134225 w 8709772"/>
              <a:gd name="connsiteY8" fmla="*/ 301269 h 5349519"/>
              <a:gd name="connsiteX9" fmla="*/ 7515225 w 8709772"/>
              <a:gd name="connsiteY9" fmla="*/ 1444269 h 5349519"/>
              <a:gd name="connsiteX10" fmla="*/ 7124700 w 8709772"/>
              <a:gd name="connsiteY10" fmla="*/ 2622427 h 5349519"/>
              <a:gd name="connsiteX11" fmla="*/ 8648700 w 8709772"/>
              <a:gd name="connsiteY11" fmla="*/ 3425469 h 5349519"/>
              <a:gd name="connsiteX0" fmla="*/ 0 w 8702606"/>
              <a:gd name="connsiteY0" fmla="*/ 5349519 h 5349519"/>
              <a:gd name="connsiteX1" fmla="*/ 1676400 w 8702606"/>
              <a:gd name="connsiteY1" fmla="*/ 5330469 h 5349519"/>
              <a:gd name="connsiteX2" fmla="*/ 2390775 w 8702606"/>
              <a:gd name="connsiteY2" fmla="*/ 5139969 h 5349519"/>
              <a:gd name="connsiteX3" fmla="*/ 2771775 w 8702606"/>
              <a:gd name="connsiteY3" fmla="*/ 4663719 h 5349519"/>
              <a:gd name="connsiteX4" fmla="*/ 2990850 w 8702606"/>
              <a:gd name="connsiteY4" fmla="*/ 3768369 h 5349519"/>
              <a:gd name="connsiteX5" fmla="*/ 3895725 w 8702606"/>
              <a:gd name="connsiteY5" fmla="*/ 2873019 h 5349519"/>
              <a:gd name="connsiteX6" fmla="*/ 3905250 w 8702606"/>
              <a:gd name="connsiteY6" fmla="*/ 1063269 h 5349519"/>
              <a:gd name="connsiteX7" fmla="*/ 5715000 w 8702606"/>
              <a:gd name="connsiteY7" fmla="*/ 263169 h 5349519"/>
              <a:gd name="connsiteX8" fmla="*/ 7134225 w 8702606"/>
              <a:gd name="connsiteY8" fmla="*/ 301269 h 5349519"/>
              <a:gd name="connsiteX9" fmla="*/ 7515225 w 8702606"/>
              <a:gd name="connsiteY9" fmla="*/ 1444269 h 5349519"/>
              <a:gd name="connsiteX10" fmla="*/ 6972300 w 8702606"/>
              <a:gd name="connsiteY10" fmla="*/ 2908177 h 5349519"/>
              <a:gd name="connsiteX11" fmla="*/ 8648700 w 8702606"/>
              <a:gd name="connsiteY11" fmla="*/ 3425469 h 5349519"/>
              <a:gd name="connsiteX0" fmla="*/ 0 w 8702606"/>
              <a:gd name="connsiteY0" fmla="*/ 5349519 h 5349519"/>
              <a:gd name="connsiteX1" fmla="*/ 1676400 w 8702606"/>
              <a:gd name="connsiteY1" fmla="*/ 5330469 h 5349519"/>
              <a:gd name="connsiteX2" fmla="*/ 2390775 w 8702606"/>
              <a:gd name="connsiteY2" fmla="*/ 5139969 h 5349519"/>
              <a:gd name="connsiteX3" fmla="*/ 2771775 w 8702606"/>
              <a:gd name="connsiteY3" fmla="*/ 4663719 h 5349519"/>
              <a:gd name="connsiteX4" fmla="*/ 2990850 w 8702606"/>
              <a:gd name="connsiteY4" fmla="*/ 3768369 h 5349519"/>
              <a:gd name="connsiteX5" fmla="*/ 3895725 w 8702606"/>
              <a:gd name="connsiteY5" fmla="*/ 2873019 h 5349519"/>
              <a:gd name="connsiteX6" fmla="*/ 3905250 w 8702606"/>
              <a:gd name="connsiteY6" fmla="*/ 1063269 h 5349519"/>
              <a:gd name="connsiteX7" fmla="*/ 5715000 w 8702606"/>
              <a:gd name="connsiteY7" fmla="*/ 263169 h 5349519"/>
              <a:gd name="connsiteX8" fmla="*/ 7134225 w 8702606"/>
              <a:gd name="connsiteY8" fmla="*/ 301269 h 5349519"/>
              <a:gd name="connsiteX9" fmla="*/ 7515225 w 8702606"/>
              <a:gd name="connsiteY9" fmla="*/ 1444269 h 5349519"/>
              <a:gd name="connsiteX10" fmla="*/ 6972300 w 8702606"/>
              <a:gd name="connsiteY10" fmla="*/ 2908177 h 5349519"/>
              <a:gd name="connsiteX11" fmla="*/ 8648700 w 8702606"/>
              <a:gd name="connsiteY11" fmla="*/ 3425469 h 5349519"/>
              <a:gd name="connsiteX0" fmla="*/ 0 w 8648700"/>
              <a:gd name="connsiteY0" fmla="*/ 5349519 h 5349519"/>
              <a:gd name="connsiteX1" fmla="*/ 1676400 w 8648700"/>
              <a:gd name="connsiteY1" fmla="*/ 5330469 h 5349519"/>
              <a:gd name="connsiteX2" fmla="*/ 2390775 w 8648700"/>
              <a:gd name="connsiteY2" fmla="*/ 5139969 h 5349519"/>
              <a:gd name="connsiteX3" fmla="*/ 2771775 w 8648700"/>
              <a:gd name="connsiteY3" fmla="*/ 4663719 h 5349519"/>
              <a:gd name="connsiteX4" fmla="*/ 2990850 w 8648700"/>
              <a:gd name="connsiteY4" fmla="*/ 3768369 h 5349519"/>
              <a:gd name="connsiteX5" fmla="*/ 3895725 w 8648700"/>
              <a:gd name="connsiteY5" fmla="*/ 2873019 h 5349519"/>
              <a:gd name="connsiteX6" fmla="*/ 3905250 w 8648700"/>
              <a:gd name="connsiteY6" fmla="*/ 1063269 h 5349519"/>
              <a:gd name="connsiteX7" fmla="*/ 5715000 w 8648700"/>
              <a:gd name="connsiteY7" fmla="*/ 263169 h 5349519"/>
              <a:gd name="connsiteX8" fmla="*/ 7134225 w 8648700"/>
              <a:gd name="connsiteY8" fmla="*/ 301269 h 5349519"/>
              <a:gd name="connsiteX9" fmla="*/ 7515225 w 8648700"/>
              <a:gd name="connsiteY9" fmla="*/ 1444269 h 5349519"/>
              <a:gd name="connsiteX10" fmla="*/ 6972300 w 8648700"/>
              <a:gd name="connsiteY10" fmla="*/ 2908177 h 5349519"/>
              <a:gd name="connsiteX11" fmla="*/ 8648700 w 8648700"/>
              <a:gd name="connsiteY11" fmla="*/ 3425469 h 5349519"/>
              <a:gd name="connsiteX0" fmla="*/ 0 w 8648700"/>
              <a:gd name="connsiteY0" fmla="*/ 5349519 h 5349519"/>
              <a:gd name="connsiteX1" fmla="*/ 1676400 w 8648700"/>
              <a:gd name="connsiteY1" fmla="*/ 5330469 h 5349519"/>
              <a:gd name="connsiteX2" fmla="*/ 2390775 w 8648700"/>
              <a:gd name="connsiteY2" fmla="*/ 5139969 h 5349519"/>
              <a:gd name="connsiteX3" fmla="*/ 2771775 w 8648700"/>
              <a:gd name="connsiteY3" fmla="*/ 4663719 h 5349519"/>
              <a:gd name="connsiteX4" fmla="*/ 2990850 w 8648700"/>
              <a:gd name="connsiteY4" fmla="*/ 3768369 h 5349519"/>
              <a:gd name="connsiteX5" fmla="*/ 3895725 w 8648700"/>
              <a:gd name="connsiteY5" fmla="*/ 2873019 h 5349519"/>
              <a:gd name="connsiteX6" fmla="*/ 3905250 w 8648700"/>
              <a:gd name="connsiteY6" fmla="*/ 1063269 h 5349519"/>
              <a:gd name="connsiteX7" fmla="*/ 5715000 w 8648700"/>
              <a:gd name="connsiteY7" fmla="*/ 263169 h 5349519"/>
              <a:gd name="connsiteX8" fmla="*/ 7134225 w 8648700"/>
              <a:gd name="connsiteY8" fmla="*/ 301269 h 5349519"/>
              <a:gd name="connsiteX9" fmla="*/ 7515225 w 8648700"/>
              <a:gd name="connsiteY9" fmla="*/ 1444269 h 5349519"/>
              <a:gd name="connsiteX10" fmla="*/ 6972300 w 8648700"/>
              <a:gd name="connsiteY10" fmla="*/ 2908177 h 5349519"/>
              <a:gd name="connsiteX11" fmla="*/ 8648700 w 8648700"/>
              <a:gd name="connsiteY11" fmla="*/ 3425469 h 5349519"/>
              <a:gd name="connsiteX0" fmla="*/ 0 w 8858250"/>
              <a:gd name="connsiteY0" fmla="*/ 5349519 h 5349519"/>
              <a:gd name="connsiteX1" fmla="*/ 1676400 w 8858250"/>
              <a:gd name="connsiteY1" fmla="*/ 5330469 h 5349519"/>
              <a:gd name="connsiteX2" fmla="*/ 2390775 w 8858250"/>
              <a:gd name="connsiteY2" fmla="*/ 5139969 h 5349519"/>
              <a:gd name="connsiteX3" fmla="*/ 2771775 w 8858250"/>
              <a:gd name="connsiteY3" fmla="*/ 4663719 h 5349519"/>
              <a:gd name="connsiteX4" fmla="*/ 2990850 w 8858250"/>
              <a:gd name="connsiteY4" fmla="*/ 3768369 h 5349519"/>
              <a:gd name="connsiteX5" fmla="*/ 3895725 w 8858250"/>
              <a:gd name="connsiteY5" fmla="*/ 2873019 h 5349519"/>
              <a:gd name="connsiteX6" fmla="*/ 3905250 w 8858250"/>
              <a:gd name="connsiteY6" fmla="*/ 1063269 h 5349519"/>
              <a:gd name="connsiteX7" fmla="*/ 5715000 w 8858250"/>
              <a:gd name="connsiteY7" fmla="*/ 263169 h 5349519"/>
              <a:gd name="connsiteX8" fmla="*/ 7134225 w 8858250"/>
              <a:gd name="connsiteY8" fmla="*/ 301269 h 5349519"/>
              <a:gd name="connsiteX9" fmla="*/ 7515225 w 8858250"/>
              <a:gd name="connsiteY9" fmla="*/ 1444269 h 5349519"/>
              <a:gd name="connsiteX10" fmla="*/ 6972300 w 8858250"/>
              <a:gd name="connsiteY10" fmla="*/ 2908177 h 5349519"/>
              <a:gd name="connsiteX11" fmla="*/ 8858250 w 8858250"/>
              <a:gd name="connsiteY11" fmla="*/ 2815869 h 5349519"/>
              <a:gd name="connsiteX0" fmla="*/ 0 w 8858250"/>
              <a:gd name="connsiteY0" fmla="*/ 5349519 h 5349519"/>
              <a:gd name="connsiteX1" fmla="*/ 1676400 w 8858250"/>
              <a:gd name="connsiteY1" fmla="*/ 5330469 h 5349519"/>
              <a:gd name="connsiteX2" fmla="*/ 2390775 w 8858250"/>
              <a:gd name="connsiteY2" fmla="*/ 5139969 h 5349519"/>
              <a:gd name="connsiteX3" fmla="*/ 2771775 w 8858250"/>
              <a:gd name="connsiteY3" fmla="*/ 4663719 h 5349519"/>
              <a:gd name="connsiteX4" fmla="*/ 2990850 w 8858250"/>
              <a:gd name="connsiteY4" fmla="*/ 3768369 h 5349519"/>
              <a:gd name="connsiteX5" fmla="*/ 3895725 w 8858250"/>
              <a:gd name="connsiteY5" fmla="*/ 2873019 h 5349519"/>
              <a:gd name="connsiteX6" fmla="*/ 3905250 w 8858250"/>
              <a:gd name="connsiteY6" fmla="*/ 1063269 h 5349519"/>
              <a:gd name="connsiteX7" fmla="*/ 5715000 w 8858250"/>
              <a:gd name="connsiteY7" fmla="*/ 263169 h 5349519"/>
              <a:gd name="connsiteX8" fmla="*/ 7134225 w 8858250"/>
              <a:gd name="connsiteY8" fmla="*/ 301269 h 5349519"/>
              <a:gd name="connsiteX9" fmla="*/ 7515225 w 8858250"/>
              <a:gd name="connsiteY9" fmla="*/ 1444269 h 5349519"/>
              <a:gd name="connsiteX10" fmla="*/ 6972300 w 8858250"/>
              <a:gd name="connsiteY10" fmla="*/ 2908177 h 5349519"/>
              <a:gd name="connsiteX11" fmla="*/ 8858250 w 8858250"/>
              <a:gd name="connsiteY11" fmla="*/ 2815869 h 5349519"/>
              <a:gd name="connsiteX0" fmla="*/ 0 w 8858250"/>
              <a:gd name="connsiteY0" fmla="*/ 5349519 h 5349519"/>
              <a:gd name="connsiteX1" fmla="*/ 1676400 w 8858250"/>
              <a:gd name="connsiteY1" fmla="*/ 5330469 h 5349519"/>
              <a:gd name="connsiteX2" fmla="*/ 2390775 w 8858250"/>
              <a:gd name="connsiteY2" fmla="*/ 5139969 h 5349519"/>
              <a:gd name="connsiteX3" fmla="*/ 2771775 w 8858250"/>
              <a:gd name="connsiteY3" fmla="*/ 4663719 h 5349519"/>
              <a:gd name="connsiteX4" fmla="*/ 2990850 w 8858250"/>
              <a:gd name="connsiteY4" fmla="*/ 3768369 h 5349519"/>
              <a:gd name="connsiteX5" fmla="*/ 3895725 w 8858250"/>
              <a:gd name="connsiteY5" fmla="*/ 2873019 h 5349519"/>
              <a:gd name="connsiteX6" fmla="*/ 3905250 w 8858250"/>
              <a:gd name="connsiteY6" fmla="*/ 1063269 h 5349519"/>
              <a:gd name="connsiteX7" fmla="*/ 5715000 w 8858250"/>
              <a:gd name="connsiteY7" fmla="*/ 263169 h 5349519"/>
              <a:gd name="connsiteX8" fmla="*/ 7134225 w 8858250"/>
              <a:gd name="connsiteY8" fmla="*/ 301269 h 5349519"/>
              <a:gd name="connsiteX9" fmla="*/ 7515225 w 8858250"/>
              <a:gd name="connsiteY9" fmla="*/ 1444269 h 5349519"/>
              <a:gd name="connsiteX10" fmla="*/ 6972300 w 8858250"/>
              <a:gd name="connsiteY10" fmla="*/ 2908177 h 5349519"/>
              <a:gd name="connsiteX11" fmla="*/ 8858250 w 8858250"/>
              <a:gd name="connsiteY11" fmla="*/ 2815869 h 5349519"/>
              <a:gd name="connsiteX0" fmla="*/ 0 w 8858250"/>
              <a:gd name="connsiteY0" fmla="*/ 5349519 h 5349519"/>
              <a:gd name="connsiteX1" fmla="*/ 1676400 w 8858250"/>
              <a:gd name="connsiteY1" fmla="*/ 5330469 h 5349519"/>
              <a:gd name="connsiteX2" fmla="*/ 2390775 w 8858250"/>
              <a:gd name="connsiteY2" fmla="*/ 5139969 h 5349519"/>
              <a:gd name="connsiteX3" fmla="*/ 2771775 w 8858250"/>
              <a:gd name="connsiteY3" fmla="*/ 4663719 h 5349519"/>
              <a:gd name="connsiteX4" fmla="*/ 2990850 w 8858250"/>
              <a:gd name="connsiteY4" fmla="*/ 3768369 h 5349519"/>
              <a:gd name="connsiteX5" fmla="*/ 3895725 w 8858250"/>
              <a:gd name="connsiteY5" fmla="*/ 2873019 h 5349519"/>
              <a:gd name="connsiteX6" fmla="*/ 3905250 w 8858250"/>
              <a:gd name="connsiteY6" fmla="*/ 1063269 h 5349519"/>
              <a:gd name="connsiteX7" fmla="*/ 5715000 w 8858250"/>
              <a:gd name="connsiteY7" fmla="*/ 263169 h 5349519"/>
              <a:gd name="connsiteX8" fmla="*/ 7134225 w 8858250"/>
              <a:gd name="connsiteY8" fmla="*/ 301269 h 5349519"/>
              <a:gd name="connsiteX9" fmla="*/ 7515225 w 8858250"/>
              <a:gd name="connsiteY9" fmla="*/ 1444269 h 5349519"/>
              <a:gd name="connsiteX10" fmla="*/ 7086600 w 8858250"/>
              <a:gd name="connsiteY10" fmla="*/ 2812927 h 5349519"/>
              <a:gd name="connsiteX11" fmla="*/ 8858250 w 8858250"/>
              <a:gd name="connsiteY11" fmla="*/ 2815869 h 5349519"/>
              <a:gd name="connsiteX0" fmla="*/ 0 w 8873490"/>
              <a:gd name="connsiteY0" fmla="*/ 5280939 h 5336104"/>
              <a:gd name="connsiteX1" fmla="*/ 1691640 w 8873490"/>
              <a:gd name="connsiteY1" fmla="*/ 5330469 h 5336104"/>
              <a:gd name="connsiteX2" fmla="*/ 2406015 w 8873490"/>
              <a:gd name="connsiteY2" fmla="*/ 5139969 h 5336104"/>
              <a:gd name="connsiteX3" fmla="*/ 2787015 w 8873490"/>
              <a:gd name="connsiteY3" fmla="*/ 4663719 h 5336104"/>
              <a:gd name="connsiteX4" fmla="*/ 3006090 w 8873490"/>
              <a:gd name="connsiteY4" fmla="*/ 3768369 h 5336104"/>
              <a:gd name="connsiteX5" fmla="*/ 3910965 w 8873490"/>
              <a:gd name="connsiteY5" fmla="*/ 2873019 h 5336104"/>
              <a:gd name="connsiteX6" fmla="*/ 3920490 w 8873490"/>
              <a:gd name="connsiteY6" fmla="*/ 1063269 h 5336104"/>
              <a:gd name="connsiteX7" fmla="*/ 5730240 w 8873490"/>
              <a:gd name="connsiteY7" fmla="*/ 263169 h 5336104"/>
              <a:gd name="connsiteX8" fmla="*/ 7149465 w 8873490"/>
              <a:gd name="connsiteY8" fmla="*/ 301269 h 5336104"/>
              <a:gd name="connsiteX9" fmla="*/ 7530465 w 8873490"/>
              <a:gd name="connsiteY9" fmla="*/ 1444269 h 5336104"/>
              <a:gd name="connsiteX10" fmla="*/ 7101840 w 8873490"/>
              <a:gd name="connsiteY10" fmla="*/ 2812927 h 5336104"/>
              <a:gd name="connsiteX11" fmla="*/ 8873490 w 8873490"/>
              <a:gd name="connsiteY11" fmla="*/ 2815869 h 5336104"/>
              <a:gd name="connsiteX0" fmla="*/ 0 w 9076690"/>
              <a:gd name="connsiteY0" fmla="*/ 5280939 h 5336104"/>
              <a:gd name="connsiteX1" fmla="*/ 1894840 w 9076690"/>
              <a:gd name="connsiteY1" fmla="*/ 5330469 h 5336104"/>
              <a:gd name="connsiteX2" fmla="*/ 2609215 w 9076690"/>
              <a:gd name="connsiteY2" fmla="*/ 5139969 h 5336104"/>
              <a:gd name="connsiteX3" fmla="*/ 2990215 w 9076690"/>
              <a:gd name="connsiteY3" fmla="*/ 4663719 h 5336104"/>
              <a:gd name="connsiteX4" fmla="*/ 3209290 w 9076690"/>
              <a:gd name="connsiteY4" fmla="*/ 3768369 h 5336104"/>
              <a:gd name="connsiteX5" fmla="*/ 4114165 w 9076690"/>
              <a:gd name="connsiteY5" fmla="*/ 2873019 h 5336104"/>
              <a:gd name="connsiteX6" fmla="*/ 4123690 w 9076690"/>
              <a:gd name="connsiteY6" fmla="*/ 1063269 h 5336104"/>
              <a:gd name="connsiteX7" fmla="*/ 5933440 w 9076690"/>
              <a:gd name="connsiteY7" fmla="*/ 263169 h 5336104"/>
              <a:gd name="connsiteX8" fmla="*/ 7352665 w 9076690"/>
              <a:gd name="connsiteY8" fmla="*/ 301269 h 5336104"/>
              <a:gd name="connsiteX9" fmla="*/ 7733665 w 9076690"/>
              <a:gd name="connsiteY9" fmla="*/ 1444269 h 5336104"/>
              <a:gd name="connsiteX10" fmla="*/ 7305040 w 9076690"/>
              <a:gd name="connsiteY10" fmla="*/ 2812927 h 5336104"/>
              <a:gd name="connsiteX11" fmla="*/ 9076690 w 9076690"/>
              <a:gd name="connsiteY11" fmla="*/ 2815869 h 5336104"/>
              <a:gd name="connsiteX0" fmla="*/ 0 w 9083040"/>
              <a:gd name="connsiteY0" fmla="*/ 5325389 h 5346804"/>
              <a:gd name="connsiteX1" fmla="*/ 1901190 w 9083040"/>
              <a:gd name="connsiteY1" fmla="*/ 5330469 h 5346804"/>
              <a:gd name="connsiteX2" fmla="*/ 2615565 w 9083040"/>
              <a:gd name="connsiteY2" fmla="*/ 5139969 h 5346804"/>
              <a:gd name="connsiteX3" fmla="*/ 2996565 w 9083040"/>
              <a:gd name="connsiteY3" fmla="*/ 4663719 h 5346804"/>
              <a:gd name="connsiteX4" fmla="*/ 3215640 w 9083040"/>
              <a:gd name="connsiteY4" fmla="*/ 3768369 h 5346804"/>
              <a:gd name="connsiteX5" fmla="*/ 4120515 w 9083040"/>
              <a:gd name="connsiteY5" fmla="*/ 2873019 h 5346804"/>
              <a:gd name="connsiteX6" fmla="*/ 4130040 w 9083040"/>
              <a:gd name="connsiteY6" fmla="*/ 1063269 h 5346804"/>
              <a:gd name="connsiteX7" fmla="*/ 5939790 w 9083040"/>
              <a:gd name="connsiteY7" fmla="*/ 263169 h 5346804"/>
              <a:gd name="connsiteX8" fmla="*/ 7359015 w 9083040"/>
              <a:gd name="connsiteY8" fmla="*/ 301269 h 5346804"/>
              <a:gd name="connsiteX9" fmla="*/ 7740015 w 9083040"/>
              <a:gd name="connsiteY9" fmla="*/ 1444269 h 5346804"/>
              <a:gd name="connsiteX10" fmla="*/ 7311390 w 9083040"/>
              <a:gd name="connsiteY10" fmla="*/ 2812927 h 5346804"/>
              <a:gd name="connsiteX11" fmla="*/ 9083040 w 9083040"/>
              <a:gd name="connsiteY11" fmla="*/ 2815869 h 5346804"/>
              <a:gd name="connsiteX0" fmla="*/ 0 w 9002077"/>
              <a:gd name="connsiteY0" fmla="*/ 5325389 h 5346804"/>
              <a:gd name="connsiteX1" fmla="*/ 1901190 w 9002077"/>
              <a:gd name="connsiteY1" fmla="*/ 5330469 h 5346804"/>
              <a:gd name="connsiteX2" fmla="*/ 2615565 w 9002077"/>
              <a:gd name="connsiteY2" fmla="*/ 5139969 h 5346804"/>
              <a:gd name="connsiteX3" fmla="*/ 2996565 w 9002077"/>
              <a:gd name="connsiteY3" fmla="*/ 4663719 h 5346804"/>
              <a:gd name="connsiteX4" fmla="*/ 3215640 w 9002077"/>
              <a:gd name="connsiteY4" fmla="*/ 3768369 h 5346804"/>
              <a:gd name="connsiteX5" fmla="*/ 4120515 w 9002077"/>
              <a:gd name="connsiteY5" fmla="*/ 2873019 h 5346804"/>
              <a:gd name="connsiteX6" fmla="*/ 4130040 w 9002077"/>
              <a:gd name="connsiteY6" fmla="*/ 1063269 h 5346804"/>
              <a:gd name="connsiteX7" fmla="*/ 5939790 w 9002077"/>
              <a:gd name="connsiteY7" fmla="*/ 263169 h 5346804"/>
              <a:gd name="connsiteX8" fmla="*/ 7359015 w 9002077"/>
              <a:gd name="connsiteY8" fmla="*/ 301269 h 5346804"/>
              <a:gd name="connsiteX9" fmla="*/ 7740015 w 9002077"/>
              <a:gd name="connsiteY9" fmla="*/ 1444269 h 5346804"/>
              <a:gd name="connsiteX10" fmla="*/ 7311390 w 9002077"/>
              <a:gd name="connsiteY10" fmla="*/ 2812927 h 5346804"/>
              <a:gd name="connsiteX11" fmla="*/ 9002077 w 9002077"/>
              <a:gd name="connsiteY11" fmla="*/ 2820632 h 5346804"/>
              <a:gd name="connsiteX0" fmla="*/ 0 w 9164002"/>
              <a:gd name="connsiteY0" fmla="*/ 5325389 h 5346804"/>
              <a:gd name="connsiteX1" fmla="*/ 1901190 w 9164002"/>
              <a:gd name="connsiteY1" fmla="*/ 5330469 h 5346804"/>
              <a:gd name="connsiteX2" fmla="*/ 2615565 w 9164002"/>
              <a:gd name="connsiteY2" fmla="*/ 5139969 h 5346804"/>
              <a:gd name="connsiteX3" fmla="*/ 2996565 w 9164002"/>
              <a:gd name="connsiteY3" fmla="*/ 4663719 h 5346804"/>
              <a:gd name="connsiteX4" fmla="*/ 3215640 w 9164002"/>
              <a:gd name="connsiteY4" fmla="*/ 3768369 h 5346804"/>
              <a:gd name="connsiteX5" fmla="*/ 4120515 w 9164002"/>
              <a:gd name="connsiteY5" fmla="*/ 2873019 h 5346804"/>
              <a:gd name="connsiteX6" fmla="*/ 4130040 w 9164002"/>
              <a:gd name="connsiteY6" fmla="*/ 1063269 h 5346804"/>
              <a:gd name="connsiteX7" fmla="*/ 5939790 w 9164002"/>
              <a:gd name="connsiteY7" fmla="*/ 263169 h 5346804"/>
              <a:gd name="connsiteX8" fmla="*/ 7359015 w 9164002"/>
              <a:gd name="connsiteY8" fmla="*/ 301269 h 5346804"/>
              <a:gd name="connsiteX9" fmla="*/ 7740015 w 9164002"/>
              <a:gd name="connsiteY9" fmla="*/ 1444269 h 5346804"/>
              <a:gd name="connsiteX10" fmla="*/ 7311390 w 9164002"/>
              <a:gd name="connsiteY10" fmla="*/ 2812927 h 5346804"/>
              <a:gd name="connsiteX11" fmla="*/ 9164002 w 9164002"/>
              <a:gd name="connsiteY11" fmla="*/ 2815869 h 5346804"/>
              <a:gd name="connsiteX0" fmla="*/ 0 w 9202102"/>
              <a:gd name="connsiteY0" fmla="*/ 5325389 h 5346804"/>
              <a:gd name="connsiteX1" fmla="*/ 1901190 w 9202102"/>
              <a:gd name="connsiteY1" fmla="*/ 5330469 h 5346804"/>
              <a:gd name="connsiteX2" fmla="*/ 2615565 w 9202102"/>
              <a:gd name="connsiteY2" fmla="*/ 5139969 h 5346804"/>
              <a:gd name="connsiteX3" fmla="*/ 2996565 w 9202102"/>
              <a:gd name="connsiteY3" fmla="*/ 4663719 h 5346804"/>
              <a:gd name="connsiteX4" fmla="*/ 3215640 w 9202102"/>
              <a:gd name="connsiteY4" fmla="*/ 3768369 h 5346804"/>
              <a:gd name="connsiteX5" fmla="*/ 4120515 w 9202102"/>
              <a:gd name="connsiteY5" fmla="*/ 2873019 h 5346804"/>
              <a:gd name="connsiteX6" fmla="*/ 4130040 w 9202102"/>
              <a:gd name="connsiteY6" fmla="*/ 1063269 h 5346804"/>
              <a:gd name="connsiteX7" fmla="*/ 5939790 w 9202102"/>
              <a:gd name="connsiteY7" fmla="*/ 263169 h 5346804"/>
              <a:gd name="connsiteX8" fmla="*/ 7359015 w 9202102"/>
              <a:gd name="connsiteY8" fmla="*/ 301269 h 5346804"/>
              <a:gd name="connsiteX9" fmla="*/ 7740015 w 9202102"/>
              <a:gd name="connsiteY9" fmla="*/ 1444269 h 5346804"/>
              <a:gd name="connsiteX10" fmla="*/ 7311390 w 9202102"/>
              <a:gd name="connsiteY10" fmla="*/ 2812927 h 5346804"/>
              <a:gd name="connsiteX11" fmla="*/ 9202102 w 9202102"/>
              <a:gd name="connsiteY11" fmla="*/ 2815869 h 534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02102" h="5346804">
                <a:moveTo>
                  <a:pt x="0" y="5325389"/>
                </a:moveTo>
                <a:cubicBezTo>
                  <a:pt x="563880" y="5341899"/>
                  <a:pt x="1465262" y="5361372"/>
                  <a:pt x="1901190" y="5330469"/>
                </a:cubicBezTo>
                <a:cubicBezTo>
                  <a:pt x="2337118" y="5299566"/>
                  <a:pt x="2433003" y="5251094"/>
                  <a:pt x="2615565" y="5139969"/>
                </a:cubicBezTo>
                <a:cubicBezTo>
                  <a:pt x="2798127" y="5028844"/>
                  <a:pt x="2896553" y="4892319"/>
                  <a:pt x="2996565" y="4663719"/>
                </a:cubicBezTo>
                <a:cubicBezTo>
                  <a:pt x="3096577" y="4435119"/>
                  <a:pt x="3028315" y="4066819"/>
                  <a:pt x="3215640" y="3768369"/>
                </a:cubicBezTo>
                <a:cubicBezTo>
                  <a:pt x="3402965" y="3469919"/>
                  <a:pt x="3968115" y="3323869"/>
                  <a:pt x="4120515" y="2873019"/>
                </a:cubicBezTo>
                <a:cubicBezTo>
                  <a:pt x="4272915" y="2422169"/>
                  <a:pt x="3826828" y="1498244"/>
                  <a:pt x="4130040" y="1063269"/>
                </a:cubicBezTo>
                <a:cubicBezTo>
                  <a:pt x="4433252" y="628294"/>
                  <a:pt x="5163502" y="771169"/>
                  <a:pt x="5939790" y="263169"/>
                </a:cubicBezTo>
                <a:cubicBezTo>
                  <a:pt x="6716078" y="-244831"/>
                  <a:pt x="7058978" y="104419"/>
                  <a:pt x="7359015" y="301269"/>
                </a:cubicBezTo>
                <a:cubicBezTo>
                  <a:pt x="7659052" y="498119"/>
                  <a:pt x="7747952" y="1025659"/>
                  <a:pt x="7740015" y="1444269"/>
                </a:cubicBezTo>
                <a:cubicBezTo>
                  <a:pt x="7732078" y="1862879"/>
                  <a:pt x="6616065" y="2455740"/>
                  <a:pt x="7311390" y="2812927"/>
                </a:cubicBezTo>
                <a:cubicBezTo>
                  <a:pt x="8292465" y="3074865"/>
                  <a:pt x="8986202" y="2782041"/>
                  <a:pt x="9202102" y="2815869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84" name="Picture 12" descr="Childs playing in park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69" y="2927529"/>
            <a:ext cx="517411" cy="5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4" t="48533" r="25371" b="17464"/>
          <a:stretch/>
        </p:blipFill>
        <p:spPr bwMode="auto">
          <a:xfrm>
            <a:off x="7884368" y="2597829"/>
            <a:ext cx="883757" cy="65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 descr="Entertaining park wheel"/>
          <p:cNvPicPr>
            <a:picLocks noChangeAspect="1" noChangeArrowheads="1"/>
          </p:cNvPicPr>
          <p:nvPr/>
        </p:nvPicPr>
        <p:blipFill>
          <a:blip r:embed="rId2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131" y="1955592"/>
            <a:ext cx="506763" cy="5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8" descr="Wifi signal tower"/>
          <p:cNvPicPr>
            <a:picLocks noChangeAspect="1" noChangeArrowheads="1"/>
          </p:cNvPicPr>
          <p:nvPr/>
        </p:nvPicPr>
        <p:blipFill>
          <a:blip r:embed="rId2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78" y="2561512"/>
            <a:ext cx="227673" cy="2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Рисунок 1" descr="https://m1.behance.net/rendition/modules/51102823/disp/e6b3ed2ba302bf587e74a0e47bf9f84b.jp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>
                        <a14:foregroundMark x1="65000" y1="37667" x2="65000" y2="37667"/>
                        <a14:foregroundMark x1="59167" y1="38000" x2="59167" y2="38000"/>
                        <a14:foregroundMark x1="56500" y1="37000" x2="56500" y2="37000"/>
                        <a14:foregroundMark x1="82333" y1="75667" x2="82333" y2="75667"/>
                        <a14:foregroundMark x1="44000" y1="78333" x2="44000" y2="7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37" y="3212976"/>
            <a:ext cx="1745514" cy="87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6" descr="https://m1.behance.net/rendition/modules/51102827/disp/3686bf43bd7acdfd35c838c3ecbfc52f.jpg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2" r="22934" b="9137"/>
          <a:stretch/>
        </p:blipFill>
        <p:spPr bwMode="auto">
          <a:xfrm flipH="1">
            <a:off x="447568" y="2492896"/>
            <a:ext cx="687372" cy="136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Прямоугольник 63"/>
          <p:cNvSpPr/>
          <p:nvPr/>
        </p:nvSpPr>
        <p:spPr>
          <a:xfrm>
            <a:off x="561160" y="6114766"/>
            <a:ext cx="1636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0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ГОРОД ДЛЯ САМЫХ МАЛЕНЬКИХ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124514" y="4672110"/>
            <a:ext cx="135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75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ДЕТЕЙ ЗАПИСАНЫ В ДЕТСКИЕ САДЫ</a:t>
            </a:r>
            <a:r>
              <a:rPr lang="en-US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ЧЕРЕЗ ГОРОДСКОЙ ПОРТАЛ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312987" y="5229200"/>
            <a:ext cx="130003" cy="12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2098067" y="4000195"/>
            <a:ext cx="159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ПОВЫШЕНИЕ ИНТЕРЕСА К ДОШКОЛЬНОМУ ОБРАЗОВАНИЮ СО СТОРОНЫ ГОРОЖАН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511858" y="6185194"/>
            <a:ext cx="1866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450 ТЫС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.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ШКОЛЬНИКОВ ИСПОЛЬЗУЮТ ЭЛЕКТРОННУЮ КАРТУ ДЛЯ ПОЛУЧЕНИЯ УСЛУГ В ШКОЛАХ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1" name="Полилиния 70"/>
          <p:cNvSpPr/>
          <p:nvPr/>
        </p:nvSpPr>
        <p:spPr>
          <a:xfrm>
            <a:off x="-9083" y="1238308"/>
            <a:ext cx="9075420" cy="5349591"/>
          </a:xfrm>
          <a:custGeom>
            <a:avLst/>
            <a:gdLst>
              <a:gd name="connsiteX0" fmla="*/ 0 w 8362950"/>
              <a:gd name="connsiteY0" fmla="*/ 5320755 h 5477404"/>
              <a:gd name="connsiteX1" fmla="*/ 1676400 w 8362950"/>
              <a:gd name="connsiteY1" fmla="*/ 5301705 h 5477404"/>
              <a:gd name="connsiteX2" fmla="*/ 2390775 w 8362950"/>
              <a:gd name="connsiteY2" fmla="*/ 5111205 h 5477404"/>
              <a:gd name="connsiteX3" fmla="*/ 2771775 w 8362950"/>
              <a:gd name="connsiteY3" fmla="*/ 4634955 h 5477404"/>
              <a:gd name="connsiteX4" fmla="*/ 2990850 w 8362950"/>
              <a:gd name="connsiteY4" fmla="*/ 3739605 h 5477404"/>
              <a:gd name="connsiteX5" fmla="*/ 3076575 w 8362950"/>
              <a:gd name="connsiteY5" fmla="*/ 2777580 h 5477404"/>
              <a:gd name="connsiteX6" fmla="*/ 3276600 w 8362950"/>
              <a:gd name="connsiteY6" fmla="*/ 2387055 h 5477404"/>
              <a:gd name="connsiteX7" fmla="*/ 3724275 w 8362950"/>
              <a:gd name="connsiteY7" fmla="*/ 2215605 h 5477404"/>
              <a:gd name="connsiteX8" fmla="*/ 4038600 w 8362950"/>
              <a:gd name="connsiteY8" fmla="*/ 2110830 h 5477404"/>
              <a:gd name="connsiteX9" fmla="*/ 4248150 w 8362950"/>
              <a:gd name="connsiteY9" fmla="*/ 1958430 h 5477404"/>
              <a:gd name="connsiteX10" fmla="*/ 4562475 w 8362950"/>
              <a:gd name="connsiteY10" fmla="*/ 1377405 h 5477404"/>
              <a:gd name="connsiteX11" fmla="*/ 4848225 w 8362950"/>
              <a:gd name="connsiteY11" fmla="*/ 434430 h 5477404"/>
              <a:gd name="connsiteX12" fmla="*/ 5572125 w 8362950"/>
              <a:gd name="connsiteY12" fmla="*/ 5805 h 5477404"/>
              <a:gd name="connsiteX13" fmla="*/ 7134225 w 8362950"/>
              <a:gd name="connsiteY13" fmla="*/ 272505 h 5477404"/>
              <a:gd name="connsiteX14" fmla="*/ 7810500 w 8362950"/>
              <a:gd name="connsiteY14" fmla="*/ 1386930 h 5477404"/>
              <a:gd name="connsiteX15" fmla="*/ 7696200 w 8362950"/>
              <a:gd name="connsiteY15" fmla="*/ 2148930 h 5477404"/>
              <a:gd name="connsiteX16" fmla="*/ 6667500 w 8362950"/>
              <a:gd name="connsiteY16" fmla="*/ 2996655 h 5477404"/>
              <a:gd name="connsiteX17" fmla="*/ 5819775 w 8362950"/>
              <a:gd name="connsiteY17" fmla="*/ 3282405 h 5477404"/>
              <a:gd name="connsiteX18" fmla="*/ 5495925 w 8362950"/>
              <a:gd name="connsiteY18" fmla="*/ 3749130 h 5477404"/>
              <a:gd name="connsiteX19" fmla="*/ 5324475 w 8362950"/>
              <a:gd name="connsiteY19" fmla="*/ 4196805 h 5477404"/>
              <a:gd name="connsiteX20" fmla="*/ 5276850 w 8362950"/>
              <a:gd name="connsiteY20" fmla="*/ 4920705 h 5477404"/>
              <a:gd name="connsiteX21" fmla="*/ 5514975 w 8362950"/>
              <a:gd name="connsiteY21" fmla="*/ 5320755 h 5477404"/>
              <a:gd name="connsiteX22" fmla="*/ 5934075 w 8362950"/>
              <a:gd name="connsiteY22" fmla="*/ 5473155 h 5477404"/>
              <a:gd name="connsiteX23" fmla="*/ 6886575 w 8362950"/>
              <a:gd name="connsiteY23" fmla="*/ 5435055 h 5477404"/>
              <a:gd name="connsiteX24" fmla="*/ 8362950 w 8362950"/>
              <a:gd name="connsiteY24" fmla="*/ 5435055 h 5477404"/>
              <a:gd name="connsiteX0" fmla="*/ 0 w 8362950"/>
              <a:gd name="connsiteY0" fmla="*/ 5320755 h 5477404"/>
              <a:gd name="connsiteX1" fmla="*/ 1676400 w 8362950"/>
              <a:gd name="connsiteY1" fmla="*/ 5301705 h 5477404"/>
              <a:gd name="connsiteX2" fmla="*/ 2390775 w 8362950"/>
              <a:gd name="connsiteY2" fmla="*/ 5111205 h 5477404"/>
              <a:gd name="connsiteX3" fmla="*/ 2771775 w 8362950"/>
              <a:gd name="connsiteY3" fmla="*/ 4634955 h 5477404"/>
              <a:gd name="connsiteX4" fmla="*/ 2990850 w 8362950"/>
              <a:gd name="connsiteY4" fmla="*/ 3739605 h 5477404"/>
              <a:gd name="connsiteX5" fmla="*/ 3076575 w 8362950"/>
              <a:gd name="connsiteY5" fmla="*/ 2777580 h 5477404"/>
              <a:gd name="connsiteX6" fmla="*/ 3276600 w 8362950"/>
              <a:gd name="connsiteY6" fmla="*/ 2387055 h 5477404"/>
              <a:gd name="connsiteX7" fmla="*/ 3667125 w 8362950"/>
              <a:gd name="connsiteY7" fmla="*/ 1958430 h 5477404"/>
              <a:gd name="connsiteX8" fmla="*/ 4038600 w 8362950"/>
              <a:gd name="connsiteY8" fmla="*/ 2110830 h 5477404"/>
              <a:gd name="connsiteX9" fmla="*/ 4248150 w 8362950"/>
              <a:gd name="connsiteY9" fmla="*/ 1958430 h 5477404"/>
              <a:gd name="connsiteX10" fmla="*/ 4562475 w 8362950"/>
              <a:gd name="connsiteY10" fmla="*/ 1377405 h 5477404"/>
              <a:gd name="connsiteX11" fmla="*/ 4848225 w 8362950"/>
              <a:gd name="connsiteY11" fmla="*/ 434430 h 5477404"/>
              <a:gd name="connsiteX12" fmla="*/ 5572125 w 8362950"/>
              <a:gd name="connsiteY12" fmla="*/ 5805 h 5477404"/>
              <a:gd name="connsiteX13" fmla="*/ 7134225 w 8362950"/>
              <a:gd name="connsiteY13" fmla="*/ 272505 h 5477404"/>
              <a:gd name="connsiteX14" fmla="*/ 7810500 w 8362950"/>
              <a:gd name="connsiteY14" fmla="*/ 1386930 h 5477404"/>
              <a:gd name="connsiteX15" fmla="*/ 7696200 w 8362950"/>
              <a:gd name="connsiteY15" fmla="*/ 2148930 h 5477404"/>
              <a:gd name="connsiteX16" fmla="*/ 6667500 w 8362950"/>
              <a:gd name="connsiteY16" fmla="*/ 2996655 h 5477404"/>
              <a:gd name="connsiteX17" fmla="*/ 5819775 w 8362950"/>
              <a:gd name="connsiteY17" fmla="*/ 3282405 h 5477404"/>
              <a:gd name="connsiteX18" fmla="*/ 5495925 w 8362950"/>
              <a:gd name="connsiteY18" fmla="*/ 3749130 h 5477404"/>
              <a:gd name="connsiteX19" fmla="*/ 5324475 w 8362950"/>
              <a:gd name="connsiteY19" fmla="*/ 4196805 h 5477404"/>
              <a:gd name="connsiteX20" fmla="*/ 5276850 w 8362950"/>
              <a:gd name="connsiteY20" fmla="*/ 4920705 h 5477404"/>
              <a:gd name="connsiteX21" fmla="*/ 5514975 w 8362950"/>
              <a:gd name="connsiteY21" fmla="*/ 5320755 h 5477404"/>
              <a:gd name="connsiteX22" fmla="*/ 5934075 w 8362950"/>
              <a:gd name="connsiteY22" fmla="*/ 5473155 h 5477404"/>
              <a:gd name="connsiteX23" fmla="*/ 6886575 w 8362950"/>
              <a:gd name="connsiteY23" fmla="*/ 5435055 h 5477404"/>
              <a:gd name="connsiteX24" fmla="*/ 8362950 w 8362950"/>
              <a:gd name="connsiteY24" fmla="*/ 5435055 h 5477404"/>
              <a:gd name="connsiteX0" fmla="*/ 0 w 8362950"/>
              <a:gd name="connsiteY0" fmla="*/ 5320755 h 5477404"/>
              <a:gd name="connsiteX1" fmla="*/ 1676400 w 8362950"/>
              <a:gd name="connsiteY1" fmla="*/ 5301705 h 5477404"/>
              <a:gd name="connsiteX2" fmla="*/ 2390775 w 8362950"/>
              <a:gd name="connsiteY2" fmla="*/ 5111205 h 5477404"/>
              <a:gd name="connsiteX3" fmla="*/ 2771775 w 8362950"/>
              <a:gd name="connsiteY3" fmla="*/ 4634955 h 5477404"/>
              <a:gd name="connsiteX4" fmla="*/ 2990850 w 8362950"/>
              <a:gd name="connsiteY4" fmla="*/ 3739605 h 5477404"/>
              <a:gd name="connsiteX5" fmla="*/ 3076575 w 8362950"/>
              <a:gd name="connsiteY5" fmla="*/ 2777580 h 5477404"/>
              <a:gd name="connsiteX6" fmla="*/ 3276600 w 8362950"/>
              <a:gd name="connsiteY6" fmla="*/ 2387055 h 5477404"/>
              <a:gd name="connsiteX7" fmla="*/ 3667125 w 8362950"/>
              <a:gd name="connsiteY7" fmla="*/ 1958430 h 5477404"/>
              <a:gd name="connsiteX8" fmla="*/ 4248150 w 8362950"/>
              <a:gd name="connsiteY8" fmla="*/ 1958430 h 5477404"/>
              <a:gd name="connsiteX9" fmla="*/ 4562475 w 8362950"/>
              <a:gd name="connsiteY9" fmla="*/ 1377405 h 5477404"/>
              <a:gd name="connsiteX10" fmla="*/ 4848225 w 8362950"/>
              <a:gd name="connsiteY10" fmla="*/ 434430 h 5477404"/>
              <a:gd name="connsiteX11" fmla="*/ 5572125 w 8362950"/>
              <a:gd name="connsiteY11" fmla="*/ 5805 h 5477404"/>
              <a:gd name="connsiteX12" fmla="*/ 7134225 w 8362950"/>
              <a:gd name="connsiteY12" fmla="*/ 272505 h 5477404"/>
              <a:gd name="connsiteX13" fmla="*/ 7810500 w 8362950"/>
              <a:gd name="connsiteY13" fmla="*/ 1386930 h 5477404"/>
              <a:gd name="connsiteX14" fmla="*/ 7696200 w 8362950"/>
              <a:gd name="connsiteY14" fmla="*/ 2148930 h 5477404"/>
              <a:gd name="connsiteX15" fmla="*/ 6667500 w 8362950"/>
              <a:gd name="connsiteY15" fmla="*/ 2996655 h 5477404"/>
              <a:gd name="connsiteX16" fmla="*/ 5819775 w 8362950"/>
              <a:gd name="connsiteY16" fmla="*/ 3282405 h 5477404"/>
              <a:gd name="connsiteX17" fmla="*/ 5495925 w 8362950"/>
              <a:gd name="connsiteY17" fmla="*/ 3749130 h 5477404"/>
              <a:gd name="connsiteX18" fmla="*/ 5324475 w 8362950"/>
              <a:gd name="connsiteY18" fmla="*/ 4196805 h 5477404"/>
              <a:gd name="connsiteX19" fmla="*/ 5276850 w 8362950"/>
              <a:gd name="connsiteY19" fmla="*/ 4920705 h 5477404"/>
              <a:gd name="connsiteX20" fmla="*/ 5514975 w 8362950"/>
              <a:gd name="connsiteY20" fmla="*/ 5320755 h 5477404"/>
              <a:gd name="connsiteX21" fmla="*/ 5934075 w 8362950"/>
              <a:gd name="connsiteY21" fmla="*/ 5473155 h 5477404"/>
              <a:gd name="connsiteX22" fmla="*/ 6886575 w 8362950"/>
              <a:gd name="connsiteY22" fmla="*/ 5435055 h 5477404"/>
              <a:gd name="connsiteX23" fmla="*/ 8362950 w 8362950"/>
              <a:gd name="connsiteY23" fmla="*/ 5435055 h 5477404"/>
              <a:gd name="connsiteX0" fmla="*/ 0 w 8362950"/>
              <a:gd name="connsiteY0" fmla="*/ 5320755 h 5477404"/>
              <a:gd name="connsiteX1" fmla="*/ 1676400 w 8362950"/>
              <a:gd name="connsiteY1" fmla="*/ 5301705 h 5477404"/>
              <a:gd name="connsiteX2" fmla="*/ 2390775 w 8362950"/>
              <a:gd name="connsiteY2" fmla="*/ 5111205 h 5477404"/>
              <a:gd name="connsiteX3" fmla="*/ 2771775 w 8362950"/>
              <a:gd name="connsiteY3" fmla="*/ 4634955 h 5477404"/>
              <a:gd name="connsiteX4" fmla="*/ 2990850 w 8362950"/>
              <a:gd name="connsiteY4" fmla="*/ 3739605 h 5477404"/>
              <a:gd name="connsiteX5" fmla="*/ 3076575 w 8362950"/>
              <a:gd name="connsiteY5" fmla="*/ 2777580 h 5477404"/>
              <a:gd name="connsiteX6" fmla="*/ 3276600 w 8362950"/>
              <a:gd name="connsiteY6" fmla="*/ 2387055 h 5477404"/>
              <a:gd name="connsiteX7" fmla="*/ 3667125 w 8362950"/>
              <a:gd name="connsiteY7" fmla="*/ 1958430 h 5477404"/>
              <a:gd name="connsiteX8" fmla="*/ 4562475 w 8362950"/>
              <a:gd name="connsiteY8" fmla="*/ 1377405 h 5477404"/>
              <a:gd name="connsiteX9" fmla="*/ 4848225 w 8362950"/>
              <a:gd name="connsiteY9" fmla="*/ 434430 h 5477404"/>
              <a:gd name="connsiteX10" fmla="*/ 5572125 w 8362950"/>
              <a:gd name="connsiteY10" fmla="*/ 5805 h 5477404"/>
              <a:gd name="connsiteX11" fmla="*/ 7134225 w 8362950"/>
              <a:gd name="connsiteY11" fmla="*/ 272505 h 5477404"/>
              <a:gd name="connsiteX12" fmla="*/ 7810500 w 8362950"/>
              <a:gd name="connsiteY12" fmla="*/ 1386930 h 5477404"/>
              <a:gd name="connsiteX13" fmla="*/ 7696200 w 8362950"/>
              <a:gd name="connsiteY13" fmla="*/ 2148930 h 5477404"/>
              <a:gd name="connsiteX14" fmla="*/ 6667500 w 8362950"/>
              <a:gd name="connsiteY14" fmla="*/ 2996655 h 5477404"/>
              <a:gd name="connsiteX15" fmla="*/ 5819775 w 8362950"/>
              <a:gd name="connsiteY15" fmla="*/ 3282405 h 5477404"/>
              <a:gd name="connsiteX16" fmla="*/ 5495925 w 8362950"/>
              <a:gd name="connsiteY16" fmla="*/ 3749130 h 5477404"/>
              <a:gd name="connsiteX17" fmla="*/ 5324475 w 8362950"/>
              <a:gd name="connsiteY17" fmla="*/ 4196805 h 5477404"/>
              <a:gd name="connsiteX18" fmla="*/ 5276850 w 8362950"/>
              <a:gd name="connsiteY18" fmla="*/ 4920705 h 5477404"/>
              <a:gd name="connsiteX19" fmla="*/ 5514975 w 8362950"/>
              <a:gd name="connsiteY19" fmla="*/ 5320755 h 5477404"/>
              <a:gd name="connsiteX20" fmla="*/ 5934075 w 8362950"/>
              <a:gd name="connsiteY20" fmla="*/ 5473155 h 5477404"/>
              <a:gd name="connsiteX21" fmla="*/ 6886575 w 8362950"/>
              <a:gd name="connsiteY21" fmla="*/ 5435055 h 5477404"/>
              <a:gd name="connsiteX22" fmla="*/ 8362950 w 8362950"/>
              <a:gd name="connsiteY22" fmla="*/ 5435055 h 5477404"/>
              <a:gd name="connsiteX0" fmla="*/ 0 w 8362950"/>
              <a:gd name="connsiteY0" fmla="*/ 5320755 h 5477404"/>
              <a:gd name="connsiteX1" fmla="*/ 1676400 w 8362950"/>
              <a:gd name="connsiteY1" fmla="*/ 5301705 h 5477404"/>
              <a:gd name="connsiteX2" fmla="*/ 2390775 w 8362950"/>
              <a:gd name="connsiteY2" fmla="*/ 5111205 h 5477404"/>
              <a:gd name="connsiteX3" fmla="*/ 2771775 w 8362950"/>
              <a:gd name="connsiteY3" fmla="*/ 4634955 h 5477404"/>
              <a:gd name="connsiteX4" fmla="*/ 2990850 w 8362950"/>
              <a:gd name="connsiteY4" fmla="*/ 3739605 h 5477404"/>
              <a:gd name="connsiteX5" fmla="*/ 3076575 w 8362950"/>
              <a:gd name="connsiteY5" fmla="*/ 2777580 h 5477404"/>
              <a:gd name="connsiteX6" fmla="*/ 3276600 w 8362950"/>
              <a:gd name="connsiteY6" fmla="*/ 2387055 h 5477404"/>
              <a:gd name="connsiteX7" fmla="*/ 3667125 w 8362950"/>
              <a:gd name="connsiteY7" fmla="*/ 1958430 h 5477404"/>
              <a:gd name="connsiteX8" fmla="*/ 4848225 w 8362950"/>
              <a:gd name="connsiteY8" fmla="*/ 434430 h 5477404"/>
              <a:gd name="connsiteX9" fmla="*/ 5572125 w 8362950"/>
              <a:gd name="connsiteY9" fmla="*/ 5805 h 5477404"/>
              <a:gd name="connsiteX10" fmla="*/ 7134225 w 8362950"/>
              <a:gd name="connsiteY10" fmla="*/ 272505 h 5477404"/>
              <a:gd name="connsiteX11" fmla="*/ 7810500 w 8362950"/>
              <a:gd name="connsiteY11" fmla="*/ 1386930 h 5477404"/>
              <a:gd name="connsiteX12" fmla="*/ 7696200 w 8362950"/>
              <a:gd name="connsiteY12" fmla="*/ 2148930 h 5477404"/>
              <a:gd name="connsiteX13" fmla="*/ 6667500 w 8362950"/>
              <a:gd name="connsiteY13" fmla="*/ 2996655 h 5477404"/>
              <a:gd name="connsiteX14" fmla="*/ 5819775 w 8362950"/>
              <a:gd name="connsiteY14" fmla="*/ 3282405 h 5477404"/>
              <a:gd name="connsiteX15" fmla="*/ 5495925 w 8362950"/>
              <a:gd name="connsiteY15" fmla="*/ 3749130 h 5477404"/>
              <a:gd name="connsiteX16" fmla="*/ 5324475 w 8362950"/>
              <a:gd name="connsiteY16" fmla="*/ 4196805 h 5477404"/>
              <a:gd name="connsiteX17" fmla="*/ 5276850 w 8362950"/>
              <a:gd name="connsiteY17" fmla="*/ 4920705 h 5477404"/>
              <a:gd name="connsiteX18" fmla="*/ 5514975 w 8362950"/>
              <a:gd name="connsiteY18" fmla="*/ 5320755 h 5477404"/>
              <a:gd name="connsiteX19" fmla="*/ 5934075 w 8362950"/>
              <a:gd name="connsiteY19" fmla="*/ 5473155 h 5477404"/>
              <a:gd name="connsiteX20" fmla="*/ 6886575 w 8362950"/>
              <a:gd name="connsiteY20" fmla="*/ 5435055 h 5477404"/>
              <a:gd name="connsiteX21" fmla="*/ 8362950 w 8362950"/>
              <a:gd name="connsiteY21" fmla="*/ 5435055 h 5477404"/>
              <a:gd name="connsiteX0" fmla="*/ 0 w 8362950"/>
              <a:gd name="connsiteY0" fmla="*/ 5352059 h 5508708"/>
              <a:gd name="connsiteX1" fmla="*/ 1676400 w 8362950"/>
              <a:gd name="connsiteY1" fmla="*/ 5333009 h 5508708"/>
              <a:gd name="connsiteX2" fmla="*/ 2390775 w 8362950"/>
              <a:gd name="connsiteY2" fmla="*/ 5142509 h 5508708"/>
              <a:gd name="connsiteX3" fmla="*/ 2771775 w 8362950"/>
              <a:gd name="connsiteY3" fmla="*/ 4666259 h 5508708"/>
              <a:gd name="connsiteX4" fmla="*/ 2990850 w 8362950"/>
              <a:gd name="connsiteY4" fmla="*/ 3770909 h 5508708"/>
              <a:gd name="connsiteX5" fmla="*/ 3076575 w 8362950"/>
              <a:gd name="connsiteY5" fmla="*/ 2808884 h 5508708"/>
              <a:gd name="connsiteX6" fmla="*/ 3276600 w 8362950"/>
              <a:gd name="connsiteY6" fmla="*/ 2418359 h 5508708"/>
              <a:gd name="connsiteX7" fmla="*/ 3667125 w 8362950"/>
              <a:gd name="connsiteY7" fmla="*/ 1989734 h 5508708"/>
              <a:gd name="connsiteX8" fmla="*/ 4591050 w 8362950"/>
              <a:gd name="connsiteY8" fmla="*/ 961034 h 5508708"/>
              <a:gd name="connsiteX9" fmla="*/ 5572125 w 8362950"/>
              <a:gd name="connsiteY9" fmla="*/ 37109 h 5508708"/>
              <a:gd name="connsiteX10" fmla="*/ 7134225 w 8362950"/>
              <a:gd name="connsiteY10" fmla="*/ 303809 h 5508708"/>
              <a:gd name="connsiteX11" fmla="*/ 7810500 w 8362950"/>
              <a:gd name="connsiteY11" fmla="*/ 1418234 h 5508708"/>
              <a:gd name="connsiteX12" fmla="*/ 7696200 w 8362950"/>
              <a:gd name="connsiteY12" fmla="*/ 2180234 h 5508708"/>
              <a:gd name="connsiteX13" fmla="*/ 6667500 w 8362950"/>
              <a:gd name="connsiteY13" fmla="*/ 3027959 h 5508708"/>
              <a:gd name="connsiteX14" fmla="*/ 5819775 w 8362950"/>
              <a:gd name="connsiteY14" fmla="*/ 3313709 h 5508708"/>
              <a:gd name="connsiteX15" fmla="*/ 5495925 w 8362950"/>
              <a:gd name="connsiteY15" fmla="*/ 3780434 h 5508708"/>
              <a:gd name="connsiteX16" fmla="*/ 5324475 w 8362950"/>
              <a:gd name="connsiteY16" fmla="*/ 4228109 h 5508708"/>
              <a:gd name="connsiteX17" fmla="*/ 5276850 w 8362950"/>
              <a:gd name="connsiteY17" fmla="*/ 4952009 h 5508708"/>
              <a:gd name="connsiteX18" fmla="*/ 5514975 w 8362950"/>
              <a:gd name="connsiteY18" fmla="*/ 5352059 h 5508708"/>
              <a:gd name="connsiteX19" fmla="*/ 5934075 w 8362950"/>
              <a:gd name="connsiteY19" fmla="*/ 5504459 h 5508708"/>
              <a:gd name="connsiteX20" fmla="*/ 6886575 w 8362950"/>
              <a:gd name="connsiteY20" fmla="*/ 5466359 h 5508708"/>
              <a:gd name="connsiteX21" fmla="*/ 8362950 w 8362950"/>
              <a:gd name="connsiteY21" fmla="*/ 5466359 h 5508708"/>
              <a:gd name="connsiteX0" fmla="*/ 0 w 8362950"/>
              <a:gd name="connsiteY0" fmla="*/ 5352059 h 5508708"/>
              <a:gd name="connsiteX1" fmla="*/ 1676400 w 8362950"/>
              <a:gd name="connsiteY1" fmla="*/ 5333009 h 5508708"/>
              <a:gd name="connsiteX2" fmla="*/ 2390775 w 8362950"/>
              <a:gd name="connsiteY2" fmla="*/ 5142509 h 5508708"/>
              <a:gd name="connsiteX3" fmla="*/ 2771775 w 8362950"/>
              <a:gd name="connsiteY3" fmla="*/ 4666259 h 5508708"/>
              <a:gd name="connsiteX4" fmla="*/ 2990850 w 8362950"/>
              <a:gd name="connsiteY4" fmla="*/ 3770909 h 5508708"/>
              <a:gd name="connsiteX5" fmla="*/ 3076575 w 8362950"/>
              <a:gd name="connsiteY5" fmla="*/ 2808884 h 5508708"/>
              <a:gd name="connsiteX6" fmla="*/ 3276600 w 8362950"/>
              <a:gd name="connsiteY6" fmla="*/ 2418359 h 5508708"/>
              <a:gd name="connsiteX7" fmla="*/ 3667125 w 8362950"/>
              <a:gd name="connsiteY7" fmla="*/ 1989734 h 5508708"/>
              <a:gd name="connsiteX8" fmla="*/ 4591050 w 8362950"/>
              <a:gd name="connsiteY8" fmla="*/ 961034 h 5508708"/>
              <a:gd name="connsiteX9" fmla="*/ 5572125 w 8362950"/>
              <a:gd name="connsiteY9" fmla="*/ 37109 h 5508708"/>
              <a:gd name="connsiteX10" fmla="*/ 7134225 w 8362950"/>
              <a:gd name="connsiteY10" fmla="*/ 303809 h 5508708"/>
              <a:gd name="connsiteX11" fmla="*/ 7810500 w 8362950"/>
              <a:gd name="connsiteY11" fmla="*/ 1418234 h 5508708"/>
              <a:gd name="connsiteX12" fmla="*/ 7696200 w 8362950"/>
              <a:gd name="connsiteY12" fmla="*/ 2180234 h 5508708"/>
              <a:gd name="connsiteX13" fmla="*/ 6667500 w 8362950"/>
              <a:gd name="connsiteY13" fmla="*/ 3027959 h 5508708"/>
              <a:gd name="connsiteX14" fmla="*/ 5819775 w 8362950"/>
              <a:gd name="connsiteY14" fmla="*/ 3313709 h 5508708"/>
              <a:gd name="connsiteX15" fmla="*/ 5495925 w 8362950"/>
              <a:gd name="connsiteY15" fmla="*/ 3780434 h 5508708"/>
              <a:gd name="connsiteX16" fmla="*/ 5324475 w 8362950"/>
              <a:gd name="connsiteY16" fmla="*/ 4228109 h 5508708"/>
              <a:gd name="connsiteX17" fmla="*/ 5276850 w 8362950"/>
              <a:gd name="connsiteY17" fmla="*/ 4952009 h 5508708"/>
              <a:gd name="connsiteX18" fmla="*/ 5514975 w 8362950"/>
              <a:gd name="connsiteY18" fmla="*/ 5352059 h 5508708"/>
              <a:gd name="connsiteX19" fmla="*/ 5934075 w 8362950"/>
              <a:gd name="connsiteY19" fmla="*/ 5504459 h 5508708"/>
              <a:gd name="connsiteX20" fmla="*/ 6886575 w 8362950"/>
              <a:gd name="connsiteY20" fmla="*/ 5466359 h 5508708"/>
              <a:gd name="connsiteX21" fmla="*/ 8362950 w 8362950"/>
              <a:gd name="connsiteY21" fmla="*/ 5466359 h 5508708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076575 w 8362950"/>
              <a:gd name="connsiteY5" fmla="*/ 2803700 h 5503524"/>
              <a:gd name="connsiteX6" fmla="*/ 3276600 w 8362950"/>
              <a:gd name="connsiteY6" fmla="*/ 2413175 h 5503524"/>
              <a:gd name="connsiteX7" fmla="*/ 3667125 w 8362950"/>
              <a:gd name="connsiteY7" fmla="*/ 1984550 h 5503524"/>
              <a:gd name="connsiteX8" fmla="*/ 4381500 w 8362950"/>
              <a:gd name="connsiteY8" fmla="*/ 879650 h 5503524"/>
              <a:gd name="connsiteX9" fmla="*/ 5572125 w 8362950"/>
              <a:gd name="connsiteY9" fmla="*/ 31925 h 5503524"/>
              <a:gd name="connsiteX10" fmla="*/ 7134225 w 8362950"/>
              <a:gd name="connsiteY10" fmla="*/ 298625 h 5503524"/>
              <a:gd name="connsiteX11" fmla="*/ 7810500 w 8362950"/>
              <a:gd name="connsiteY11" fmla="*/ 1413050 h 5503524"/>
              <a:gd name="connsiteX12" fmla="*/ 7696200 w 8362950"/>
              <a:gd name="connsiteY12" fmla="*/ 2175050 h 5503524"/>
              <a:gd name="connsiteX13" fmla="*/ 6667500 w 8362950"/>
              <a:gd name="connsiteY13" fmla="*/ 3022775 h 5503524"/>
              <a:gd name="connsiteX14" fmla="*/ 5819775 w 8362950"/>
              <a:gd name="connsiteY14" fmla="*/ 3308525 h 5503524"/>
              <a:gd name="connsiteX15" fmla="*/ 5495925 w 8362950"/>
              <a:gd name="connsiteY15" fmla="*/ 3775250 h 5503524"/>
              <a:gd name="connsiteX16" fmla="*/ 5324475 w 8362950"/>
              <a:gd name="connsiteY16" fmla="*/ 4222925 h 5503524"/>
              <a:gd name="connsiteX17" fmla="*/ 5276850 w 8362950"/>
              <a:gd name="connsiteY17" fmla="*/ 4946825 h 5503524"/>
              <a:gd name="connsiteX18" fmla="*/ 5514975 w 8362950"/>
              <a:gd name="connsiteY18" fmla="*/ 5346875 h 5503524"/>
              <a:gd name="connsiteX19" fmla="*/ 5934075 w 8362950"/>
              <a:gd name="connsiteY19" fmla="*/ 5499275 h 5503524"/>
              <a:gd name="connsiteX20" fmla="*/ 6886575 w 8362950"/>
              <a:gd name="connsiteY20" fmla="*/ 5461175 h 5503524"/>
              <a:gd name="connsiteX21" fmla="*/ 8362950 w 8362950"/>
              <a:gd name="connsiteY21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076575 w 8362950"/>
              <a:gd name="connsiteY5" fmla="*/ 2803700 h 5503524"/>
              <a:gd name="connsiteX6" fmla="*/ 3276600 w 8362950"/>
              <a:gd name="connsiteY6" fmla="*/ 2413175 h 5503524"/>
              <a:gd name="connsiteX7" fmla="*/ 3667125 w 8362950"/>
              <a:gd name="connsiteY7" fmla="*/ 1984550 h 5503524"/>
              <a:gd name="connsiteX8" fmla="*/ 4381500 w 8362950"/>
              <a:gd name="connsiteY8" fmla="*/ 879650 h 5503524"/>
              <a:gd name="connsiteX9" fmla="*/ 5572125 w 8362950"/>
              <a:gd name="connsiteY9" fmla="*/ 31925 h 5503524"/>
              <a:gd name="connsiteX10" fmla="*/ 7134225 w 8362950"/>
              <a:gd name="connsiteY10" fmla="*/ 298625 h 5503524"/>
              <a:gd name="connsiteX11" fmla="*/ 7810500 w 8362950"/>
              <a:gd name="connsiteY11" fmla="*/ 1413050 h 5503524"/>
              <a:gd name="connsiteX12" fmla="*/ 7696200 w 8362950"/>
              <a:gd name="connsiteY12" fmla="*/ 2175050 h 5503524"/>
              <a:gd name="connsiteX13" fmla="*/ 6667500 w 8362950"/>
              <a:gd name="connsiteY13" fmla="*/ 3022775 h 5503524"/>
              <a:gd name="connsiteX14" fmla="*/ 5819775 w 8362950"/>
              <a:gd name="connsiteY14" fmla="*/ 3308525 h 5503524"/>
              <a:gd name="connsiteX15" fmla="*/ 5495925 w 8362950"/>
              <a:gd name="connsiteY15" fmla="*/ 3775250 h 5503524"/>
              <a:gd name="connsiteX16" fmla="*/ 5324475 w 8362950"/>
              <a:gd name="connsiteY16" fmla="*/ 4222925 h 5503524"/>
              <a:gd name="connsiteX17" fmla="*/ 5276850 w 8362950"/>
              <a:gd name="connsiteY17" fmla="*/ 4946825 h 5503524"/>
              <a:gd name="connsiteX18" fmla="*/ 5514975 w 8362950"/>
              <a:gd name="connsiteY18" fmla="*/ 5346875 h 5503524"/>
              <a:gd name="connsiteX19" fmla="*/ 5934075 w 8362950"/>
              <a:gd name="connsiteY19" fmla="*/ 5499275 h 5503524"/>
              <a:gd name="connsiteX20" fmla="*/ 6886575 w 8362950"/>
              <a:gd name="connsiteY20" fmla="*/ 5461175 h 5503524"/>
              <a:gd name="connsiteX21" fmla="*/ 8362950 w 8362950"/>
              <a:gd name="connsiteY21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076575 w 8362950"/>
              <a:gd name="connsiteY5" fmla="*/ 2803700 h 5503524"/>
              <a:gd name="connsiteX6" fmla="*/ 3667125 w 8362950"/>
              <a:gd name="connsiteY6" fmla="*/ 1984550 h 5503524"/>
              <a:gd name="connsiteX7" fmla="*/ 4381500 w 8362950"/>
              <a:gd name="connsiteY7" fmla="*/ 879650 h 5503524"/>
              <a:gd name="connsiteX8" fmla="*/ 5572125 w 8362950"/>
              <a:gd name="connsiteY8" fmla="*/ 31925 h 5503524"/>
              <a:gd name="connsiteX9" fmla="*/ 7134225 w 8362950"/>
              <a:gd name="connsiteY9" fmla="*/ 298625 h 5503524"/>
              <a:gd name="connsiteX10" fmla="*/ 7810500 w 8362950"/>
              <a:gd name="connsiteY10" fmla="*/ 1413050 h 5503524"/>
              <a:gd name="connsiteX11" fmla="*/ 7696200 w 8362950"/>
              <a:gd name="connsiteY11" fmla="*/ 2175050 h 5503524"/>
              <a:gd name="connsiteX12" fmla="*/ 6667500 w 8362950"/>
              <a:gd name="connsiteY12" fmla="*/ 3022775 h 5503524"/>
              <a:gd name="connsiteX13" fmla="*/ 5819775 w 8362950"/>
              <a:gd name="connsiteY13" fmla="*/ 3308525 h 5503524"/>
              <a:gd name="connsiteX14" fmla="*/ 5495925 w 8362950"/>
              <a:gd name="connsiteY14" fmla="*/ 3775250 h 5503524"/>
              <a:gd name="connsiteX15" fmla="*/ 5324475 w 8362950"/>
              <a:gd name="connsiteY15" fmla="*/ 4222925 h 5503524"/>
              <a:gd name="connsiteX16" fmla="*/ 5276850 w 8362950"/>
              <a:gd name="connsiteY16" fmla="*/ 4946825 h 5503524"/>
              <a:gd name="connsiteX17" fmla="*/ 5514975 w 8362950"/>
              <a:gd name="connsiteY17" fmla="*/ 5346875 h 5503524"/>
              <a:gd name="connsiteX18" fmla="*/ 5934075 w 8362950"/>
              <a:gd name="connsiteY18" fmla="*/ 5499275 h 5503524"/>
              <a:gd name="connsiteX19" fmla="*/ 6886575 w 8362950"/>
              <a:gd name="connsiteY19" fmla="*/ 5461175 h 5503524"/>
              <a:gd name="connsiteX20" fmla="*/ 8362950 w 8362950"/>
              <a:gd name="connsiteY20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076575 w 8362950"/>
              <a:gd name="connsiteY5" fmla="*/ 2803700 h 5503524"/>
              <a:gd name="connsiteX6" fmla="*/ 4381500 w 8362950"/>
              <a:gd name="connsiteY6" fmla="*/ 879650 h 5503524"/>
              <a:gd name="connsiteX7" fmla="*/ 5572125 w 8362950"/>
              <a:gd name="connsiteY7" fmla="*/ 31925 h 5503524"/>
              <a:gd name="connsiteX8" fmla="*/ 7134225 w 8362950"/>
              <a:gd name="connsiteY8" fmla="*/ 298625 h 5503524"/>
              <a:gd name="connsiteX9" fmla="*/ 7810500 w 8362950"/>
              <a:gd name="connsiteY9" fmla="*/ 1413050 h 5503524"/>
              <a:gd name="connsiteX10" fmla="*/ 7696200 w 8362950"/>
              <a:gd name="connsiteY10" fmla="*/ 2175050 h 5503524"/>
              <a:gd name="connsiteX11" fmla="*/ 6667500 w 8362950"/>
              <a:gd name="connsiteY11" fmla="*/ 3022775 h 5503524"/>
              <a:gd name="connsiteX12" fmla="*/ 5819775 w 8362950"/>
              <a:gd name="connsiteY12" fmla="*/ 3308525 h 5503524"/>
              <a:gd name="connsiteX13" fmla="*/ 5495925 w 8362950"/>
              <a:gd name="connsiteY13" fmla="*/ 3775250 h 5503524"/>
              <a:gd name="connsiteX14" fmla="*/ 5324475 w 8362950"/>
              <a:gd name="connsiteY14" fmla="*/ 4222925 h 5503524"/>
              <a:gd name="connsiteX15" fmla="*/ 5276850 w 8362950"/>
              <a:gd name="connsiteY15" fmla="*/ 4946825 h 5503524"/>
              <a:gd name="connsiteX16" fmla="*/ 5514975 w 8362950"/>
              <a:gd name="connsiteY16" fmla="*/ 5346875 h 5503524"/>
              <a:gd name="connsiteX17" fmla="*/ 5934075 w 8362950"/>
              <a:gd name="connsiteY17" fmla="*/ 5499275 h 5503524"/>
              <a:gd name="connsiteX18" fmla="*/ 6886575 w 8362950"/>
              <a:gd name="connsiteY18" fmla="*/ 5461175 h 5503524"/>
              <a:gd name="connsiteX19" fmla="*/ 8362950 w 8362950"/>
              <a:gd name="connsiteY19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352800 w 8362950"/>
              <a:gd name="connsiteY5" fmla="*/ 2365550 h 5503524"/>
              <a:gd name="connsiteX6" fmla="*/ 4381500 w 8362950"/>
              <a:gd name="connsiteY6" fmla="*/ 879650 h 5503524"/>
              <a:gd name="connsiteX7" fmla="*/ 5572125 w 8362950"/>
              <a:gd name="connsiteY7" fmla="*/ 31925 h 5503524"/>
              <a:gd name="connsiteX8" fmla="*/ 7134225 w 8362950"/>
              <a:gd name="connsiteY8" fmla="*/ 298625 h 5503524"/>
              <a:gd name="connsiteX9" fmla="*/ 7810500 w 8362950"/>
              <a:gd name="connsiteY9" fmla="*/ 1413050 h 5503524"/>
              <a:gd name="connsiteX10" fmla="*/ 7696200 w 8362950"/>
              <a:gd name="connsiteY10" fmla="*/ 2175050 h 5503524"/>
              <a:gd name="connsiteX11" fmla="*/ 6667500 w 8362950"/>
              <a:gd name="connsiteY11" fmla="*/ 3022775 h 5503524"/>
              <a:gd name="connsiteX12" fmla="*/ 5819775 w 8362950"/>
              <a:gd name="connsiteY12" fmla="*/ 3308525 h 5503524"/>
              <a:gd name="connsiteX13" fmla="*/ 5495925 w 8362950"/>
              <a:gd name="connsiteY13" fmla="*/ 3775250 h 5503524"/>
              <a:gd name="connsiteX14" fmla="*/ 5324475 w 8362950"/>
              <a:gd name="connsiteY14" fmla="*/ 4222925 h 5503524"/>
              <a:gd name="connsiteX15" fmla="*/ 5276850 w 8362950"/>
              <a:gd name="connsiteY15" fmla="*/ 4946825 h 5503524"/>
              <a:gd name="connsiteX16" fmla="*/ 5514975 w 8362950"/>
              <a:gd name="connsiteY16" fmla="*/ 5346875 h 5503524"/>
              <a:gd name="connsiteX17" fmla="*/ 5934075 w 8362950"/>
              <a:gd name="connsiteY17" fmla="*/ 5499275 h 5503524"/>
              <a:gd name="connsiteX18" fmla="*/ 6886575 w 8362950"/>
              <a:gd name="connsiteY18" fmla="*/ 5461175 h 5503524"/>
              <a:gd name="connsiteX19" fmla="*/ 8362950 w 8362950"/>
              <a:gd name="connsiteY19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352800 w 8362950"/>
              <a:gd name="connsiteY5" fmla="*/ 2365550 h 5503524"/>
              <a:gd name="connsiteX6" fmla="*/ 4381500 w 8362950"/>
              <a:gd name="connsiteY6" fmla="*/ 879650 h 5503524"/>
              <a:gd name="connsiteX7" fmla="*/ 5572125 w 8362950"/>
              <a:gd name="connsiteY7" fmla="*/ 31925 h 5503524"/>
              <a:gd name="connsiteX8" fmla="*/ 7134225 w 8362950"/>
              <a:gd name="connsiteY8" fmla="*/ 298625 h 5503524"/>
              <a:gd name="connsiteX9" fmla="*/ 7810500 w 8362950"/>
              <a:gd name="connsiteY9" fmla="*/ 1413050 h 5503524"/>
              <a:gd name="connsiteX10" fmla="*/ 7696200 w 8362950"/>
              <a:gd name="connsiteY10" fmla="*/ 2175050 h 5503524"/>
              <a:gd name="connsiteX11" fmla="*/ 6667500 w 8362950"/>
              <a:gd name="connsiteY11" fmla="*/ 3022775 h 5503524"/>
              <a:gd name="connsiteX12" fmla="*/ 5819775 w 8362950"/>
              <a:gd name="connsiteY12" fmla="*/ 3308525 h 5503524"/>
              <a:gd name="connsiteX13" fmla="*/ 5495925 w 8362950"/>
              <a:gd name="connsiteY13" fmla="*/ 3775250 h 5503524"/>
              <a:gd name="connsiteX14" fmla="*/ 5324475 w 8362950"/>
              <a:gd name="connsiteY14" fmla="*/ 4222925 h 5503524"/>
              <a:gd name="connsiteX15" fmla="*/ 5276850 w 8362950"/>
              <a:gd name="connsiteY15" fmla="*/ 4946825 h 5503524"/>
              <a:gd name="connsiteX16" fmla="*/ 5514975 w 8362950"/>
              <a:gd name="connsiteY16" fmla="*/ 5346875 h 5503524"/>
              <a:gd name="connsiteX17" fmla="*/ 5934075 w 8362950"/>
              <a:gd name="connsiteY17" fmla="*/ 5499275 h 5503524"/>
              <a:gd name="connsiteX18" fmla="*/ 6886575 w 8362950"/>
              <a:gd name="connsiteY18" fmla="*/ 5461175 h 5503524"/>
              <a:gd name="connsiteX19" fmla="*/ 8362950 w 8362950"/>
              <a:gd name="connsiteY19" fmla="*/ 5461175 h 5503524"/>
              <a:gd name="connsiteX0" fmla="*/ 0 w 8362950"/>
              <a:gd name="connsiteY0" fmla="*/ 5346875 h 5503524"/>
              <a:gd name="connsiteX1" fmla="*/ 1676400 w 8362950"/>
              <a:gd name="connsiteY1" fmla="*/ 5327825 h 5503524"/>
              <a:gd name="connsiteX2" fmla="*/ 2390775 w 8362950"/>
              <a:gd name="connsiteY2" fmla="*/ 5137325 h 5503524"/>
              <a:gd name="connsiteX3" fmla="*/ 2771775 w 8362950"/>
              <a:gd name="connsiteY3" fmla="*/ 4661075 h 5503524"/>
              <a:gd name="connsiteX4" fmla="*/ 2990850 w 8362950"/>
              <a:gd name="connsiteY4" fmla="*/ 3765725 h 5503524"/>
              <a:gd name="connsiteX5" fmla="*/ 3352800 w 8362950"/>
              <a:gd name="connsiteY5" fmla="*/ 2365550 h 5503524"/>
              <a:gd name="connsiteX6" fmla="*/ 4381500 w 8362950"/>
              <a:gd name="connsiteY6" fmla="*/ 879650 h 5503524"/>
              <a:gd name="connsiteX7" fmla="*/ 5572125 w 8362950"/>
              <a:gd name="connsiteY7" fmla="*/ 31925 h 5503524"/>
              <a:gd name="connsiteX8" fmla="*/ 7134225 w 8362950"/>
              <a:gd name="connsiteY8" fmla="*/ 298625 h 5503524"/>
              <a:gd name="connsiteX9" fmla="*/ 7810500 w 8362950"/>
              <a:gd name="connsiteY9" fmla="*/ 1413050 h 5503524"/>
              <a:gd name="connsiteX10" fmla="*/ 7696200 w 8362950"/>
              <a:gd name="connsiteY10" fmla="*/ 2175050 h 5503524"/>
              <a:gd name="connsiteX11" fmla="*/ 6667500 w 8362950"/>
              <a:gd name="connsiteY11" fmla="*/ 3022775 h 5503524"/>
              <a:gd name="connsiteX12" fmla="*/ 5819775 w 8362950"/>
              <a:gd name="connsiteY12" fmla="*/ 3308525 h 5503524"/>
              <a:gd name="connsiteX13" fmla="*/ 5495925 w 8362950"/>
              <a:gd name="connsiteY13" fmla="*/ 3775250 h 5503524"/>
              <a:gd name="connsiteX14" fmla="*/ 5324475 w 8362950"/>
              <a:gd name="connsiteY14" fmla="*/ 4222925 h 5503524"/>
              <a:gd name="connsiteX15" fmla="*/ 5276850 w 8362950"/>
              <a:gd name="connsiteY15" fmla="*/ 4946825 h 5503524"/>
              <a:gd name="connsiteX16" fmla="*/ 5514975 w 8362950"/>
              <a:gd name="connsiteY16" fmla="*/ 5346875 h 5503524"/>
              <a:gd name="connsiteX17" fmla="*/ 5934075 w 8362950"/>
              <a:gd name="connsiteY17" fmla="*/ 5499275 h 5503524"/>
              <a:gd name="connsiteX18" fmla="*/ 6886575 w 8362950"/>
              <a:gd name="connsiteY18" fmla="*/ 5461175 h 5503524"/>
              <a:gd name="connsiteX19" fmla="*/ 8362950 w 8362950"/>
              <a:gd name="connsiteY19" fmla="*/ 5461175 h 5503524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7696200 w 8362950"/>
              <a:gd name="connsiteY10" fmla="*/ 2206872 h 5535346"/>
              <a:gd name="connsiteX11" fmla="*/ 6667500 w 8362950"/>
              <a:gd name="connsiteY11" fmla="*/ 3054597 h 5535346"/>
              <a:gd name="connsiteX12" fmla="*/ 5819775 w 8362950"/>
              <a:gd name="connsiteY12" fmla="*/ 3340347 h 5535346"/>
              <a:gd name="connsiteX13" fmla="*/ 5495925 w 8362950"/>
              <a:gd name="connsiteY13" fmla="*/ 3807072 h 5535346"/>
              <a:gd name="connsiteX14" fmla="*/ 5324475 w 8362950"/>
              <a:gd name="connsiteY14" fmla="*/ 4254747 h 5535346"/>
              <a:gd name="connsiteX15" fmla="*/ 5276850 w 8362950"/>
              <a:gd name="connsiteY15" fmla="*/ 4978647 h 5535346"/>
              <a:gd name="connsiteX16" fmla="*/ 5514975 w 8362950"/>
              <a:gd name="connsiteY16" fmla="*/ 5378697 h 5535346"/>
              <a:gd name="connsiteX17" fmla="*/ 5934075 w 8362950"/>
              <a:gd name="connsiteY17" fmla="*/ 5531097 h 5535346"/>
              <a:gd name="connsiteX18" fmla="*/ 6886575 w 8362950"/>
              <a:gd name="connsiteY18" fmla="*/ 5492997 h 5535346"/>
              <a:gd name="connsiteX19" fmla="*/ 8362950 w 8362950"/>
              <a:gd name="connsiteY19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7696200 w 8362950"/>
              <a:gd name="connsiteY10" fmla="*/ 2206872 h 5535346"/>
              <a:gd name="connsiteX11" fmla="*/ 6667500 w 8362950"/>
              <a:gd name="connsiteY11" fmla="*/ 3054597 h 5535346"/>
              <a:gd name="connsiteX12" fmla="*/ 5819775 w 8362950"/>
              <a:gd name="connsiteY12" fmla="*/ 3340347 h 5535346"/>
              <a:gd name="connsiteX13" fmla="*/ 5495925 w 8362950"/>
              <a:gd name="connsiteY13" fmla="*/ 3807072 h 5535346"/>
              <a:gd name="connsiteX14" fmla="*/ 5324475 w 8362950"/>
              <a:gd name="connsiteY14" fmla="*/ 4254747 h 5535346"/>
              <a:gd name="connsiteX15" fmla="*/ 5276850 w 8362950"/>
              <a:gd name="connsiteY15" fmla="*/ 4978647 h 5535346"/>
              <a:gd name="connsiteX16" fmla="*/ 5514975 w 8362950"/>
              <a:gd name="connsiteY16" fmla="*/ 5378697 h 5535346"/>
              <a:gd name="connsiteX17" fmla="*/ 5934075 w 8362950"/>
              <a:gd name="connsiteY17" fmla="*/ 5531097 h 5535346"/>
              <a:gd name="connsiteX18" fmla="*/ 6886575 w 8362950"/>
              <a:gd name="connsiteY18" fmla="*/ 5492997 h 5535346"/>
              <a:gd name="connsiteX19" fmla="*/ 8362950 w 8362950"/>
              <a:gd name="connsiteY19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7696200 w 8362950"/>
              <a:gd name="connsiteY10" fmla="*/ 2206872 h 5535346"/>
              <a:gd name="connsiteX11" fmla="*/ 6667500 w 8362950"/>
              <a:gd name="connsiteY11" fmla="*/ 3054597 h 5535346"/>
              <a:gd name="connsiteX12" fmla="*/ 5819775 w 8362950"/>
              <a:gd name="connsiteY12" fmla="*/ 3340347 h 5535346"/>
              <a:gd name="connsiteX13" fmla="*/ 5495925 w 8362950"/>
              <a:gd name="connsiteY13" fmla="*/ 3807072 h 5535346"/>
              <a:gd name="connsiteX14" fmla="*/ 5324475 w 8362950"/>
              <a:gd name="connsiteY14" fmla="*/ 4254747 h 5535346"/>
              <a:gd name="connsiteX15" fmla="*/ 5276850 w 8362950"/>
              <a:gd name="connsiteY15" fmla="*/ 4978647 h 5535346"/>
              <a:gd name="connsiteX16" fmla="*/ 5514975 w 8362950"/>
              <a:gd name="connsiteY16" fmla="*/ 5378697 h 5535346"/>
              <a:gd name="connsiteX17" fmla="*/ 5934075 w 8362950"/>
              <a:gd name="connsiteY17" fmla="*/ 5531097 h 5535346"/>
              <a:gd name="connsiteX18" fmla="*/ 6886575 w 8362950"/>
              <a:gd name="connsiteY18" fmla="*/ 5492997 h 5535346"/>
              <a:gd name="connsiteX19" fmla="*/ 8362950 w 8362950"/>
              <a:gd name="connsiteY19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7696200 w 8362950"/>
              <a:gd name="connsiteY10" fmla="*/ 2206872 h 5535346"/>
              <a:gd name="connsiteX11" fmla="*/ 6667500 w 8362950"/>
              <a:gd name="connsiteY11" fmla="*/ 3054597 h 5535346"/>
              <a:gd name="connsiteX12" fmla="*/ 5819775 w 8362950"/>
              <a:gd name="connsiteY12" fmla="*/ 3340347 h 5535346"/>
              <a:gd name="connsiteX13" fmla="*/ 5495925 w 8362950"/>
              <a:gd name="connsiteY13" fmla="*/ 3807072 h 5535346"/>
              <a:gd name="connsiteX14" fmla="*/ 5324475 w 8362950"/>
              <a:gd name="connsiteY14" fmla="*/ 4254747 h 5535346"/>
              <a:gd name="connsiteX15" fmla="*/ 5276850 w 8362950"/>
              <a:gd name="connsiteY15" fmla="*/ 4978647 h 5535346"/>
              <a:gd name="connsiteX16" fmla="*/ 5514975 w 8362950"/>
              <a:gd name="connsiteY16" fmla="*/ 5378697 h 5535346"/>
              <a:gd name="connsiteX17" fmla="*/ 5934075 w 8362950"/>
              <a:gd name="connsiteY17" fmla="*/ 5531097 h 5535346"/>
              <a:gd name="connsiteX18" fmla="*/ 6886575 w 8362950"/>
              <a:gd name="connsiteY18" fmla="*/ 5492997 h 5535346"/>
              <a:gd name="connsiteX19" fmla="*/ 8362950 w 8362950"/>
              <a:gd name="connsiteY19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819775 w 8362950"/>
              <a:gd name="connsiteY11" fmla="*/ 3340347 h 5535346"/>
              <a:gd name="connsiteX12" fmla="*/ 5495925 w 8362950"/>
              <a:gd name="connsiteY12" fmla="*/ 3807072 h 5535346"/>
              <a:gd name="connsiteX13" fmla="*/ 5324475 w 8362950"/>
              <a:gd name="connsiteY13" fmla="*/ 4254747 h 5535346"/>
              <a:gd name="connsiteX14" fmla="*/ 5276850 w 8362950"/>
              <a:gd name="connsiteY14" fmla="*/ 4978647 h 5535346"/>
              <a:gd name="connsiteX15" fmla="*/ 5514975 w 8362950"/>
              <a:gd name="connsiteY15" fmla="*/ 5378697 h 5535346"/>
              <a:gd name="connsiteX16" fmla="*/ 5934075 w 8362950"/>
              <a:gd name="connsiteY16" fmla="*/ 5531097 h 5535346"/>
              <a:gd name="connsiteX17" fmla="*/ 6886575 w 8362950"/>
              <a:gd name="connsiteY17" fmla="*/ 5492997 h 5535346"/>
              <a:gd name="connsiteX18" fmla="*/ 8362950 w 8362950"/>
              <a:gd name="connsiteY18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324475 w 8362950"/>
              <a:gd name="connsiteY12" fmla="*/ 4254747 h 5535346"/>
              <a:gd name="connsiteX13" fmla="*/ 5276850 w 8362950"/>
              <a:gd name="connsiteY13" fmla="*/ 4978647 h 5535346"/>
              <a:gd name="connsiteX14" fmla="*/ 5514975 w 8362950"/>
              <a:gd name="connsiteY14" fmla="*/ 5378697 h 5535346"/>
              <a:gd name="connsiteX15" fmla="*/ 5934075 w 8362950"/>
              <a:gd name="connsiteY15" fmla="*/ 5531097 h 5535346"/>
              <a:gd name="connsiteX16" fmla="*/ 6886575 w 8362950"/>
              <a:gd name="connsiteY16" fmla="*/ 5492997 h 5535346"/>
              <a:gd name="connsiteX17" fmla="*/ 8362950 w 8362950"/>
              <a:gd name="connsiteY17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324475 w 8362950"/>
              <a:gd name="connsiteY12" fmla="*/ 4254747 h 5535346"/>
              <a:gd name="connsiteX13" fmla="*/ 5276850 w 8362950"/>
              <a:gd name="connsiteY13" fmla="*/ 4978647 h 5535346"/>
              <a:gd name="connsiteX14" fmla="*/ 5514975 w 8362950"/>
              <a:gd name="connsiteY14" fmla="*/ 5378697 h 5535346"/>
              <a:gd name="connsiteX15" fmla="*/ 5934075 w 8362950"/>
              <a:gd name="connsiteY15" fmla="*/ 5531097 h 5535346"/>
              <a:gd name="connsiteX16" fmla="*/ 6886575 w 8362950"/>
              <a:gd name="connsiteY16" fmla="*/ 5492997 h 5535346"/>
              <a:gd name="connsiteX17" fmla="*/ 8362950 w 8362950"/>
              <a:gd name="connsiteY17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276850 w 8362950"/>
              <a:gd name="connsiteY12" fmla="*/ 4978647 h 5535346"/>
              <a:gd name="connsiteX13" fmla="*/ 5514975 w 8362950"/>
              <a:gd name="connsiteY13" fmla="*/ 5378697 h 5535346"/>
              <a:gd name="connsiteX14" fmla="*/ 5934075 w 8362950"/>
              <a:gd name="connsiteY14" fmla="*/ 5531097 h 5535346"/>
              <a:gd name="connsiteX15" fmla="*/ 6886575 w 8362950"/>
              <a:gd name="connsiteY15" fmla="*/ 5492997 h 5535346"/>
              <a:gd name="connsiteX16" fmla="*/ 8362950 w 8362950"/>
              <a:gd name="connsiteY16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276850 w 8362950"/>
              <a:gd name="connsiteY12" fmla="*/ 4597647 h 5535346"/>
              <a:gd name="connsiteX13" fmla="*/ 5514975 w 8362950"/>
              <a:gd name="connsiteY13" fmla="*/ 5378697 h 5535346"/>
              <a:gd name="connsiteX14" fmla="*/ 5934075 w 8362950"/>
              <a:gd name="connsiteY14" fmla="*/ 5531097 h 5535346"/>
              <a:gd name="connsiteX15" fmla="*/ 6886575 w 8362950"/>
              <a:gd name="connsiteY15" fmla="*/ 5492997 h 5535346"/>
              <a:gd name="connsiteX16" fmla="*/ 8362950 w 8362950"/>
              <a:gd name="connsiteY16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276850 w 8362950"/>
              <a:gd name="connsiteY12" fmla="*/ 4597647 h 5535346"/>
              <a:gd name="connsiteX13" fmla="*/ 5514975 w 8362950"/>
              <a:gd name="connsiteY13" fmla="*/ 5378697 h 5535346"/>
              <a:gd name="connsiteX14" fmla="*/ 5934075 w 8362950"/>
              <a:gd name="connsiteY14" fmla="*/ 5531097 h 5535346"/>
              <a:gd name="connsiteX15" fmla="*/ 6886575 w 8362950"/>
              <a:gd name="connsiteY15" fmla="*/ 5492997 h 5535346"/>
              <a:gd name="connsiteX16" fmla="*/ 8362950 w 8362950"/>
              <a:gd name="connsiteY16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276850 w 8362950"/>
              <a:gd name="connsiteY12" fmla="*/ 4597647 h 5535346"/>
              <a:gd name="connsiteX13" fmla="*/ 5514975 w 8362950"/>
              <a:gd name="connsiteY13" fmla="*/ 5378697 h 5535346"/>
              <a:gd name="connsiteX14" fmla="*/ 5934075 w 8362950"/>
              <a:gd name="connsiteY14" fmla="*/ 5531097 h 5535346"/>
              <a:gd name="connsiteX15" fmla="*/ 6886575 w 8362950"/>
              <a:gd name="connsiteY15" fmla="*/ 5492997 h 5535346"/>
              <a:gd name="connsiteX16" fmla="*/ 8362950 w 8362950"/>
              <a:gd name="connsiteY16" fmla="*/ 5492997 h 5535346"/>
              <a:gd name="connsiteX0" fmla="*/ 0 w 8362950"/>
              <a:gd name="connsiteY0" fmla="*/ 5378697 h 5535346"/>
              <a:gd name="connsiteX1" fmla="*/ 1676400 w 8362950"/>
              <a:gd name="connsiteY1" fmla="*/ 5359647 h 5535346"/>
              <a:gd name="connsiteX2" fmla="*/ 2390775 w 8362950"/>
              <a:gd name="connsiteY2" fmla="*/ 5169147 h 5535346"/>
              <a:gd name="connsiteX3" fmla="*/ 2771775 w 8362950"/>
              <a:gd name="connsiteY3" fmla="*/ 4692897 h 5535346"/>
              <a:gd name="connsiteX4" fmla="*/ 2990850 w 8362950"/>
              <a:gd name="connsiteY4" fmla="*/ 3797547 h 5535346"/>
              <a:gd name="connsiteX5" fmla="*/ 3352800 w 8362950"/>
              <a:gd name="connsiteY5" fmla="*/ 2397372 h 5535346"/>
              <a:gd name="connsiteX6" fmla="*/ 4381500 w 8362950"/>
              <a:gd name="connsiteY6" fmla="*/ 911472 h 5535346"/>
              <a:gd name="connsiteX7" fmla="*/ 5572125 w 8362950"/>
              <a:gd name="connsiteY7" fmla="*/ 63747 h 5535346"/>
              <a:gd name="connsiteX8" fmla="*/ 7134225 w 8362950"/>
              <a:gd name="connsiteY8" fmla="*/ 330447 h 5535346"/>
              <a:gd name="connsiteX9" fmla="*/ 7810500 w 8362950"/>
              <a:gd name="connsiteY9" fmla="*/ 1444872 h 5535346"/>
              <a:gd name="connsiteX10" fmla="*/ 6667500 w 8362950"/>
              <a:gd name="connsiteY10" fmla="*/ 3054597 h 5535346"/>
              <a:gd name="connsiteX11" fmla="*/ 5495925 w 8362950"/>
              <a:gd name="connsiteY11" fmla="*/ 3807072 h 5535346"/>
              <a:gd name="connsiteX12" fmla="*/ 5276850 w 8362950"/>
              <a:gd name="connsiteY12" fmla="*/ 4597647 h 5535346"/>
              <a:gd name="connsiteX13" fmla="*/ 5934075 w 8362950"/>
              <a:gd name="connsiteY13" fmla="*/ 5531097 h 5535346"/>
              <a:gd name="connsiteX14" fmla="*/ 6886575 w 8362950"/>
              <a:gd name="connsiteY14" fmla="*/ 5492997 h 5535346"/>
              <a:gd name="connsiteX15" fmla="*/ 8362950 w 8362950"/>
              <a:gd name="connsiteY15" fmla="*/ 5492997 h 5535346"/>
              <a:gd name="connsiteX0" fmla="*/ 0 w 8362950"/>
              <a:gd name="connsiteY0" fmla="*/ 5378697 h 5502909"/>
              <a:gd name="connsiteX1" fmla="*/ 1676400 w 8362950"/>
              <a:gd name="connsiteY1" fmla="*/ 5359647 h 5502909"/>
              <a:gd name="connsiteX2" fmla="*/ 2390775 w 8362950"/>
              <a:gd name="connsiteY2" fmla="*/ 5169147 h 5502909"/>
              <a:gd name="connsiteX3" fmla="*/ 2771775 w 8362950"/>
              <a:gd name="connsiteY3" fmla="*/ 4692897 h 5502909"/>
              <a:gd name="connsiteX4" fmla="*/ 2990850 w 8362950"/>
              <a:gd name="connsiteY4" fmla="*/ 3797547 h 5502909"/>
              <a:gd name="connsiteX5" fmla="*/ 3352800 w 8362950"/>
              <a:gd name="connsiteY5" fmla="*/ 2397372 h 5502909"/>
              <a:gd name="connsiteX6" fmla="*/ 4381500 w 8362950"/>
              <a:gd name="connsiteY6" fmla="*/ 911472 h 5502909"/>
              <a:gd name="connsiteX7" fmla="*/ 5572125 w 8362950"/>
              <a:gd name="connsiteY7" fmla="*/ 63747 h 5502909"/>
              <a:gd name="connsiteX8" fmla="*/ 7134225 w 8362950"/>
              <a:gd name="connsiteY8" fmla="*/ 330447 h 5502909"/>
              <a:gd name="connsiteX9" fmla="*/ 7810500 w 8362950"/>
              <a:gd name="connsiteY9" fmla="*/ 1444872 h 5502909"/>
              <a:gd name="connsiteX10" fmla="*/ 6667500 w 8362950"/>
              <a:gd name="connsiteY10" fmla="*/ 3054597 h 5502909"/>
              <a:gd name="connsiteX11" fmla="*/ 5495925 w 8362950"/>
              <a:gd name="connsiteY11" fmla="*/ 3807072 h 5502909"/>
              <a:gd name="connsiteX12" fmla="*/ 5276850 w 8362950"/>
              <a:gd name="connsiteY12" fmla="*/ 4597647 h 5502909"/>
              <a:gd name="connsiteX13" fmla="*/ 5962650 w 8362950"/>
              <a:gd name="connsiteY13" fmla="*/ 5350122 h 5502909"/>
              <a:gd name="connsiteX14" fmla="*/ 6886575 w 8362950"/>
              <a:gd name="connsiteY14" fmla="*/ 5492997 h 5502909"/>
              <a:gd name="connsiteX15" fmla="*/ 8362950 w 8362950"/>
              <a:gd name="connsiteY15" fmla="*/ 5492997 h 5502909"/>
              <a:gd name="connsiteX0" fmla="*/ 0 w 8362950"/>
              <a:gd name="connsiteY0" fmla="*/ 5378697 h 5502909"/>
              <a:gd name="connsiteX1" fmla="*/ 1676400 w 8362950"/>
              <a:gd name="connsiteY1" fmla="*/ 5359647 h 5502909"/>
              <a:gd name="connsiteX2" fmla="*/ 2390775 w 8362950"/>
              <a:gd name="connsiteY2" fmla="*/ 5169147 h 5502909"/>
              <a:gd name="connsiteX3" fmla="*/ 2771775 w 8362950"/>
              <a:gd name="connsiteY3" fmla="*/ 4692897 h 5502909"/>
              <a:gd name="connsiteX4" fmla="*/ 2990850 w 8362950"/>
              <a:gd name="connsiteY4" fmla="*/ 3797547 h 5502909"/>
              <a:gd name="connsiteX5" fmla="*/ 3352800 w 8362950"/>
              <a:gd name="connsiteY5" fmla="*/ 2397372 h 5502909"/>
              <a:gd name="connsiteX6" fmla="*/ 4381500 w 8362950"/>
              <a:gd name="connsiteY6" fmla="*/ 911472 h 5502909"/>
              <a:gd name="connsiteX7" fmla="*/ 5572125 w 8362950"/>
              <a:gd name="connsiteY7" fmla="*/ 63747 h 5502909"/>
              <a:gd name="connsiteX8" fmla="*/ 7134225 w 8362950"/>
              <a:gd name="connsiteY8" fmla="*/ 330447 h 5502909"/>
              <a:gd name="connsiteX9" fmla="*/ 7810500 w 8362950"/>
              <a:gd name="connsiteY9" fmla="*/ 1444872 h 5502909"/>
              <a:gd name="connsiteX10" fmla="*/ 6667500 w 8362950"/>
              <a:gd name="connsiteY10" fmla="*/ 3054597 h 5502909"/>
              <a:gd name="connsiteX11" fmla="*/ 5495925 w 8362950"/>
              <a:gd name="connsiteY11" fmla="*/ 3807072 h 5502909"/>
              <a:gd name="connsiteX12" fmla="*/ 5276850 w 8362950"/>
              <a:gd name="connsiteY12" fmla="*/ 4597647 h 5502909"/>
              <a:gd name="connsiteX13" fmla="*/ 5962650 w 8362950"/>
              <a:gd name="connsiteY13" fmla="*/ 5350122 h 5502909"/>
              <a:gd name="connsiteX14" fmla="*/ 6886575 w 8362950"/>
              <a:gd name="connsiteY14" fmla="*/ 5492997 h 5502909"/>
              <a:gd name="connsiteX15" fmla="*/ 8362950 w 8362950"/>
              <a:gd name="connsiteY15" fmla="*/ 5492997 h 5502909"/>
              <a:gd name="connsiteX0" fmla="*/ 0 w 8362950"/>
              <a:gd name="connsiteY0" fmla="*/ 5378697 h 5494654"/>
              <a:gd name="connsiteX1" fmla="*/ 1676400 w 8362950"/>
              <a:gd name="connsiteY1" fmla="*/ 5359647 h 5494654"/>
              <a:gd name="connsiteX2" fmla="*/ 2390775 w 8362950"/>
              <a:gd name="connsiteY2" fmla="*/ 5169147 h 5494654"/>
              <a:gd name="connsiteX3" fmla="*/ 2771775 w 8362950"/>
              <a:gd name="connsiteY3" fmla="*/ 4692897 h 5494654"/>
              <a:gd name="connsiteX4" fmla="*/ 2990850 w 8362950"/>
              <a:gd name="connsiteY4" fmla="*/ 3797547 h 5494654"/>
              <a:gd name="connsiteX5" fmla="*/ 3352800 w 8362950"/>
              <a:gd name="connsiteY5" fmla="*/ 2397372 h 5494654"/>
              <a:gd name="connsiteX6" fmla="*/ 4381500 w 8362950"/>
              <a:gd name="connsiteY6" fmla="*/ 911472 h 5494654"/>
              <a:gd name="connsiteX7" fmla="*/ 5572125 w 8362950"/>
              <a:gd name="connsiteY7" fmla="*/ 63747 h 5494654"/>
              <a:gd name="connsiteX8" fmla="*/ 7134225 w 8362950"/>
              <a:gd name="connsiteY8" fmla="*/ 330447 h 5494654"/>
              <a:gd name="connsiteX9" fmla="*/ 7810500 w 8362950"/>
              <a:gd name="connsiteY9" fmla="*/ 1444872 h 5494654"/>
              <a:gd name="connsiteX10" fmla="*/ 6667500 w 8362950"/>
              <a:gd name="connsiteY10" fmla="*/ 3054597 h 5494654"/>
              <a:gd name="connsiteX11" fmla="*/ 5495925 w 8362950"/>
              <a:gd name="connsiteY11" fmla="*/ 3807072 h 5494654"/>
              <a:gd name="connsiteX12" fmla="*/ 5276850 w 8362950"/>
              <a:gd name="connsiteY12" fmla="*/ 4597647 h 5494654"/>
              <a:gd name="connsiteX13" fmla="*/ 5962650 w 8362950"/>
              <a:gd name="connsiteY13" fmla="*/ 5350122 h 5494654"/>
              <a:gd name="connsiteX14" fmla="*/ 6886575 w 8362950"/>
              <a:gd name="connsiteY14" fmla="*/ 5492997 h 5494654"/>
              <a:gd name="connsiteX15" fmla="*/ 8362950 w 8362950"/>
              <a:gd name="connsiteY15" fmla="*/ 5492997 h 5494654"/>
              <a:gd name="connsiteX0" fmla="*/ 0 w 8448675"/>
              <a:gd name="connsiteY0" fmla="*/ 5378697 h 5493370"/>
              <a:gd name="connsiteX1" fmla="*/ 1676400 w 8448675"/>
              <a:gd name="connsiteY1" fmla="*/ 5359647 h 5493370"/>
              <a:gd name="connsiteX2" fmla="*/ 2390775 w 8448675"/>
              <a:gd name="connsiteY2" fmla="*/ 5169147 h 5493370"/>
              <a:gd name="connsiteX3" fmla="*/ 2771775 w 8448675"/>
              <a:gd name="connsiteY3" fmla="*/ 4692897 h 5493370"/>
              <a:gd name="connsiteX4" fmla="*/ 2990850 w 8448675"/>
              <a:gd name="connsiteY4" fmla="*/ 3797547 h 5493370"/>
              <a:gd name="connsiteX5" fmla="*/ 3352800 w 8448675"/>
              <a:gd name="connsiteY5" fmla="*/ 2397372 h 5493370"/>
              <a:gd name="connsiteX6" fmla="*/ 4381500 w 8448675"/>
              <a:gd name="connsiteY6" fmla="*/ 911472 h 5493370"/>
              <a:gd name="connsiteX7" fmla="*/ 5572125 w 8448675"/>
              <a:gd name="connsiteY7" fmla="*/ 63747 h 5493370"/>
              <a:gd name="connsiteX8" fmla="*/ 7134225 w 8448675"/>
              <a:gd name="connsiteY8" fmla="*/ 330447 h 5493370"/>
              <a:gd name="connsiteX9" fmla="*/ 7810500 w 8448675"/>
              <a:gd name="connsiteY9" fmla="*/ 1444872 h 5493370"/>
              <a:gd name="connsiteX10" fmla="*/ 6667500 w 8448675"/>
              <a:gd name="connsiteY10" fmla="*/ 3054597 h 5493370"/>
              <a:gd name="connsiteX11" fmla="*/ 5495925 w 8448675"/>
              <a:gd name="connsiteY11" fmla="*/ 3807072 h 5493370"/>
              <a:gd name="connsiteX12" fmla="*/ 5276850 w 8448675"/>
              <a:gd name="connsiteY12" fmla="*/ 4597647 h 5493370"/>
              <a:gd name="connsiteX13" fmla="*/ 5962650 w 8448675"/>
              <a:gd name="connsiteY13" fmla="*/ 5350122 h 5493370"/>
              <a:gd name="connsiteX14" fmla="*/ 6886575 w 8448675"/>
              <a:gd name="connsiteY14" fmla="*/ 5492997 h 5493370"/>
              <a:gd name="connsiteX15" fmla="*/ 8448675 w 8448675"/>
              <a:gd name="connsiteY15" fmla="*/ 5388222 h 5493370"/>
              <a:gd name="connsiteX0" fmla="*/ 0 w 8448675"/>
              <a:gd name="connsiteY0" fmla="*/ 5378697 h 5432338"/>
              <a:gd name="connsiteX1" fmla="*/ 1676400 w 8448675"/>
              <a:gd name="connsiteY1" fmla="*/ 5359647 h 5432338"/>
              <a:gd name="connsiteX2" fmla="*/ 2390775 w 8448675"/>
              <a:gd name="connsiteY2" fmla="*/ 5169147 h 5432338"/>
              <a:gd name="connsiteX3" fmla="*/ 2771775 w 8448675"/>
              <a:gd name="connsiteY3" fmla="*/ 4692897 h 5432338"/>
              <a:gd name="connsiteX4" fmla="*/ 2990850 w 8448675"/>
              <a:gd name="connsiteY4" fmla="*/ 3797547 h 5432338"/>
              <a:gd name="connsiteX5" fmla="*/ 3352800 w 8448675"/>
              <a:gd name="connsiteY5" fmla="*/ 2397372 h 5432338"/>
              <a:gd name="connsiteX6" fmla="*/ 4381500 w 8448675"/>
              <a:gd name="connsiteY6" fmla="*/ 911472 h 5432338"/>
              <a:gd name="connsiteX7" fmla="*/ 5572125 w 8448675"/>
              <a:gd name="connsiteY7" fmla="*/ 63747 h 5432338"/>
              <a:gd name="connsiteX8" fmla="*/ 7134225 w 8448675"/>
              <a:gd name="connsiteY8" fmla="*/ 330447 h 5432338"/>
              <a:gd name="connsiteX9" fmla="*/ 7810500 w 8448675"/>
              <a:gd name="connsiteY9" fmla="*/ 1444872 h 5432338"/>
              <a:gd name="connsiteX10" fmla="*/ 6667500 w 8448675"/>
              <a:gd name="connsiteY10" fmla="*/ 3054597 h 5432338"/>
              <a:gd name="connsiteX11" fmla="*/ 5495925 w 8448675"/>
              <a:gd name="connsiteY11" fmla="*/ 3807072 h 5432338"/>
              <a:gd name="connsiteX12" fmla="*/ 5276850 w 8448675"/>
              <a:gd name="connsiteY12" fmla="*/ 4597647 h 5432338"/>
              <a:gd name="connsiteX13" fmla="*/ 5962650 w 8448675"/>
              <a:gd name="connsiteY13" fmla="*/ 5350122 h 5432338"/>
              <a:gd name="connsiteX14" fmla="*/ 6924675 w 8448675"/>
              <a:gd name="connsiteY14" fmla="*/ 5416797 h 5432338"/>
              <a:gd name="connsiteX15" fmla="*/ 8448675 w 8448675"/>
              <a:gd name="connsiteY15" fmla="*/ 5388222 h 5432338"/>
              <a:gd name="connsiteX0" fmla="*/ 0 w 8448675"/>
              <a:gd name="connsiteY0" fmla="*/ 5378697 h 5432338"/>
              <a:gd name="connsiteX1" fmla="*/ 1676400 w 8448675"/>
              <a:gd name="connsiteY1" fmla="*/ 5359647 h 5432338"/>
              <a:gd name="connsiteX2" fmla="*/ 2390775 w 8448675"/>
              <a:gd name="connsiteY2" fmla="*/ 5169147 h 5432338"/>
              <a:gd name="connsiteX3" fmla="*/ 2771775 w 8448675"/>
              <a:gd name="connsiteY3" fmla="*/ 4692897 h 5432338"/>
              <a:gd name="connsiteX4" fmla="*/ 2990850 w 8448675"/>
              <a:gd name="connsiteY4" fmla="*/ 3797547 h 5432338"/>
              <a:gd name="connsiteX5" fmla="*/ 3352800 w 8448675"/>
              <a:gd name="connsiteY5" fmla="*/ 2397372 h 5432338"/>
              <a:gd name="connsiteX6" fmla="*/ 4381500 w 8448675"/>
              <a:gd name="connsiteY6" fmla="*/ 911472 h 5432338"/>
              <a:gd name="connsiteX7" fmla="*/ 5572125 w 8448675"/>
              <a:gd name="connsiteY7" fmla="*/ 63747 h 5432338"/>
              <a:gd name="connsiteX8" fmla="*/ 7134225 w 8448675"/>
              <a:gd name="connsiteY8" fmla="*/ 330447 h 5432338"/>
              <a:gd name="connsiteX9" fmla="*/ 7810500 w 8448675"/>
              <a:gd name="connsiteY9" fmla="*/ 1444872 h 5432338"/>
              <a:gd name="connsiteX10" fmla="*/ 6667500 w 8448675"/>
              <a:gd name="connsiteY10" fmla="*/ 3054597 h 5432338"/>
              <a:gd name="connsiteX11" fmla="*/ 5495925 w 8448675"/>
              <a:gd name="connsiteY11" fmla="*/ 3807072 h 5432338"/>
              <a:gd name="connsiteX12" fmla="*/ 5276850 w 8448675"/>
              <a:gd name="connsiteY12" fmla="*/ 4597647 h 5432338"/>
              <a:gd name="connsiteX13" fmla="*/ 5962650 w 8448675"/>
              <a:gd name="connsiteY13" fmla="*/ 5350122 h 5432338"/>
              <a:gd name="connsiteX14" fmla="*/ 6924675 w 8448675"/>
              <a:gd name="connsiteY14" fmla="*/ 5416797 h 5432338"/>
              <a:gd name="connsiteX15" fmla="*/ 8448675 w 8448675"/>
              <a:gd name="connsiteY15" fmla="*/ 5388222 h 5432338"/>
              <a:gd name="connsiteX0" fmla="*/ 0 w 8448675"/>
              <a:gd name="connsiteY0" fmla="*/ 5378697 h 5432338"/>
              <a:gd name="connsiteX1" fmla="*/ 1676400 w 8448675"/>
              <a:gd name="connsiteY1" fmla="*/ 5359647 h 5432338"/>
              <a:gd name="connsiteX2" fmla="*/ 2390775 w 8448675"/>
              <a:gd name="connsiteY2" fmla="*/ 5169147 h 5432338"/>
              <a:gd name="connsiteX3" fmla="*/ 2771775 w 8448675"/>
              <a:gd name="connsiteY3" fmla="*/ 4692897 h 5432338"/>
              <a:gd name="connsiteX4" fmla="*/ 2990850 w 8448675"/>
              <a:gd name="connsiteY4" fmla="*/ 3797547 h 5432338"/>
              <a:gd name="connsiteX5" fmla="*/ 3352800 w 8448675"/>
              <a:gd name="connsiteY5" fmla="*/ 2397372 h 5432338"/>
              <a:gd name="connsiteX6" fmla="*/ 4381500 w 8448675"/>
              <a:gd name="connsiteY6" fmla="*/ 911472 h 5432338"/>
              <a:gd name="connsiteX7" fmla="*/ 5572125 w 8448675"/>
              <a:gd name="connsiteY7" fmla="*/ 63747 h 5432338"/>
              <a:gd name="connsiteX8" fmla="*/ 7134225 w 8448675"/>
              <a:gd name="connsiteY8" fmla="*/ 330447 h 5432338"/>
              <a:gd name="connsiteX9" fmla="*/ 7810500 w 8448675"/>
              <a:gd name="connsiteY9" fmla="*/ 1444872 h 5432338"/>
              <a:gd name="connsiteX10" fmla="*/ 6372225 w 8448675"/>
              <a:gd name="connsiteY10" fmla="*/ 2825997 h 5432338"/>
              <a:gd name="connsiteX11" fmla="*/ 5495925 w 8448675"/>
              <a:gd name="connsiteY11" fmla="*/ 3807072 h 5432338"/>
              <a:gd name="connsiteX12" fmla="*/ 5276850 w 8448675"/>
              <a:gd name="connsiteY12" fmla="*/ 4597647 h 5432338"/>
              <a:gd name="connsiteX13" fmla="*/ 5962650 w 8448675"/>
              <a:gd name="connsiteY13" fmla="*/ 5350122 h 5432338"/>
              <a:gd name="connsiteX14" fmla="*/ 6924675 w 8448675"/>
              <a:gd name="connsiteY14" fmla="*/ 5416797 h 5432338"/>
              <a:gd name="connsiteX15" fmla="*/ 8448675 w 8448675"/>
              <a:gd name="connsiteY15" fmla="*/ 5388222 h 5432338"/>
              <a:gd name="connsiteX0" fmla="*/ 0 w 8448675"/>
              <a:gd name="connsiteY0" fmla="*/ 5378697 h 5432338"/>
              <a:gd name="connsiteX1" fmla="*/ 1676400 w 8448675"/>
              <a:gd name="connsiteY1" fmla="*/ 5359647 h 5432338"/>
              <a:gd name="connsiteX2" fmla="*/ 2390775 w 8448675"/>
              <a:gd name="connsiteY2" fmla="*/ 5169147 h 5432338"/>
              <a:gd name="connsiteX3" fmla="*/ 2771775 w 8448675"/>
              <a:gd name="connsiteY3" fmla="*/ 4692897 h 5432338"/>
              <a:gd name="connsiteX4" fmla="*/ 2990850 w 8448675"/>
              <a:gd name="connsiteY4" fmla="*/ 3797547 h 5432338"/>
              <a:gd name="connsiteX5" fmla="*/ 3352800 w 8448675"/>
              <a:gd name="connsiteY5" fmla="*/ 2397372 h 5432338"/>
              <a:gd name="connsiteX6" fmla="*/ 4381500 w 8448675"/>
              <a:gd name="connsiteY6" fmla="*/ 911472 h 5432338"/>
              <a:gd name="connsiteX7" fmla="*/ 5572125 w 8448675"/>
              <a:gd name="connsiteY7" fmla="*/ 63747 h 5432338"/>
              <a:gd name="connsiteX8" fmla="*/ 7134225 w 8448675"/>
              <a:gd name="connsiteY8" fmla="*/ 330447 h 5432338"/>
              <a:gd name="connsiteX9" fmla="*/ 7810500 w 8448675"/>
              <a:gd name="connsiteY9" fmla="*/ 1444872 h 5432338"/>
              <a:gd name="connsiteX10" fmla="*/ 6372225 w 8448675"/>
              <a:gd name="connsiteY10" fmla="*/ 2825997 h 5432338"/>
              <a:gd name="connsiteX11" fmla="*/ 5314950 w 8448675"/>
              <a:gd name="connsiteY11" fmla="*/ 3730872 h 5432338"/>
              <a:gd name="connsiteX12" fmla="*/ 5276850 w 8448675"/>
              <a:gd name="connsiteY12" fmla="*/ 4597647 h 5432338"/>
              <a:gd name="connsiteX13" fmla="*/ 5962650 w 8448675"/>
              <a:gd name="connsiteY13" fmla="*/ 5350122 h 5432338"/>
              <a:gd name="connsiteX14" fmla="*/ 6924675 w 8448675"/>
              <a:gd name="connsiteY14" fmla="*/ 5416797 h 5432338"/>
              <a:gd name="connsiteX15" fmla="*/ 8448675 w 8448675"/>
              <a:gd name="connsiteY15" fmla="*/ 5388222 h 5432338"/>
              <a:gd name="connsiteX0" fmla="*/ 0 w 8448675"/>
              <a:gd name="connsiteY0" fmla="*/ 5378697 h 5432338"/>
              <a:gd name="connsiteX1" fmla="*/ 1676400 w 8448675"/>
              <a:gd name="connsiteY1" fmla="*/ 5359647 h 5432338"/>
              <a:gd name="connsiteX2" fmla="*/ 2390775 w 8448675"/>
              <a:gd name="connsiteY2" fmla="*/ 5169147 h 5432338"/>
              <a:gd name="connsiteX3" fmla="*/ 2771775 w 8448675"/>
              <a:gd name="connsiteY3" fmla="*/ 4692897 h 5432338"/>
              <a:gd name="connsiteX4" fmla="*/ 2990850 w 8448675"/>
              <a:gd name="connsiteY4" fmla="*/ 3797547 h 5432338"/>
              <a:gd name="connsiteX5" fmla="*/ 3352800 w 8448675"/>
              <a:gd name="connsiteY5" fmla="*/ 2397372 h 5432338"/>
              <a:gd name="connsiteX6" fmla="*/ 4381500 w 8448675"/>
              <a:gd name="connsiteY6" fmla="*/ 911472 h 5432338"/>
              <a:gd name="connsiteX7" fmla="*/ 5572125 w 8448675"/>
              <a:gd name="connsiteY7" fmla="*/ 63747 h 5432338"/>
              <a:gd name="connsiteX8" fmla="*/ 7134225 w 8448675"/>
              <a:gd name="connsiteY8" fmla="*/ 330447 h 5432338"/>
              <a:gd name="connsiteX9" fmla="*/ 7810500 w 8448675"/>
              <a:gd name="connsiteY9" fmla="*/ 1444872 h 5432338"/>
              <a:gd name="connsiteX10" fmla="*/ 6972300 w 8448675"/>
              <a:gd name="connsiteY10" fmla="*/ 2692647 h 5432338"/>
              <a:gd name="connsiteX11" fmla="*/ 5314950 w 8448675"/>
              <a:gd name="connsiteY11" fmla="*/ 3730872 h 5432338"/>
              <a:gd name="connsiteX12" fmla="*/ 5276850 w 8448675"/>
              <a:gd name="connsiteY12" fmla="*/ 4597647 h 5432338"/>
              <a:gd name="connsiteX13" fmla="*/ 5962650 w 8448675"/>
              <a:gd name="connsiteY13" fmla="*/ 5350122 h 5432338"/>
              <a:gd name="connsiteX14" fmla="*/ 6924675 w 8448675"/>
              <a:gd name="connsiteY14" fmla="*/ 5416797 h 5432338"/>
              <a:gd name="connsiteX15" fmla="*/ 8448675 w 8448675"/>
              <a:gd name="connsiteY15" fmla="*/ 5388222 h 5432338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972300 w 8448675"/>
              <a:gd name="connsiteY10" fmla="*/ 2693356 h 5433047"/>
              <a:gd name="connsiteX11" fmla="*/ 5314950 w 8448675"/>
              <a:gd name="connsiteY11" fmla="*/ 3731581 h 5433047"/>
              <a:gd name="connsiteX12" fmla="*/ 5276850 w 8448675"/>
              <a:gd name="connsiteY12" fmla="*/ 4598356 h 5433047"/>
              <a:gd name="connsiteX13" fmla="*/ 5962650 w 8448675"/>
              <a:gd name="connsiteY13" fmla="*/ 5350831 h 5433047"/>
              <a:gd name="connsiteX14" fmla="*/ 6924675 w 8448675"/>
              <a:gd name="connsiteY14" fmla="*/ 5417506 h 5433047"/>
              <a:gd name="connsiteX15" fmla="*/ 8448675 w 8448675"/>
              <a:gd name="connsiteY15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972300 w 8448675"/>
              <a:gd name="connsiteY10" fmla="*/ 2693356 h 5433047"/>
              <a:gd name="connsiteX11" fmla="*/ 5600700 w 8448675"/>
              <a:gd name="connsiteY11" fmla="*/ 3360106 h 5433047"/>
              <a:gd name="connsiteX12" fmla="*/ 5276850 w 8448675"/>
              <a:gd name="connsiteY12" fmla="*/ 4598356 h 5433047"/>
              <a:gd name="connsiteX13" fmla="*/ 5962650 w 8448675"/>
              <a:gd name="connsiteY13" fmla="*/ 5350831 h 5433047"/>
              <a:gd name="connsiteX14" fmla="*/ 6924675 w 8448675"/>
              <a:gd name="connsiteY14" fmla="*/ 5417506 h 5433047"/>
              <a:gd name="connsiteX15" fmla="*/ 8448675 w 8448675"/>
              <a:gd name="connsiteY15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972300 w 8448675"/>
              <a:gd name="connsiteY10" fmla="*/ 2693356 h 5433047"/>
              <a:gd name="connsiteX11" fmla="*/ 5838825 w 8448675"/>
              <a:gd name="connsiteY11" fmla="*/ 2671364 h 5433047"/>
              <a:gd name="connsiteX12" fmla="*/ 5600700 w 8448675"/>
              <a:gd name="connsiteY12" fmla="*/ 3360106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772275 w 8448675"/>
              <a:gd name="connsiteY10" fmla="*/ 2302831 h 5433047"/>
              <a:gd name="connsiteX11" fmla="*/ 5838825 w 8448675"/>
              <a:gd name="connsiteY11" fmla="*/ 2671364 h 5433047"/>
              <a:gd name="connsiteX12" fmla="*/ 5600700 w 8448675"/>
              <a:gd name="connsiteY12" fmla="*/ 3360106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772275 w 8448675"/>
              <a:gd name="connsiteY10" fmla="*/ 2302831 h 5433047"/>
              <a:gd name="connsiteX11" fmla="*/ 5838825 w 8448675"/>
              <a:gd name="connsiteY11" fmla="*/ 2671364 h 5433047"/>
              <a:gd name="connsiteX12" fmla="*/ 4943475 w 8448675"/>
              <a:gd name="connsiteY12" fmla="*/ 3541081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772275 w 8448675"/>
              <a:gd name="connsiteY10" fmla="*/ 2302831 h 5433047"/>
              <a:gd name="connsiteX11" fmla="*/ 5943600 w 8448675"/>
              <a:gd name="connsiteY11" fmla="*/ 2814239 h 5433047"/>
              <a:gd name="connsiteX12" fmla="*/ 4943475 w 8448675"/>
              <a:gd name="connsiteY12" fmla="*/ 3541081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772275 w 8448675"/>
              <a:gd name="connsiteY10" fmla="*/ 2302831 h 5433047"/>
              <a:gd name="connsiteX11" fmla="*/ 5943600 w 8448675"/>
              <a:gd name="connsiteY11" fmla="*/ 2814239 h 5433047"/>
              <a:gd name="connsiteX12" fmla="*/ 5172075 w 8448675"/>
              <a:gd name="connsiteY12" fmla="*/ 3674431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896100 w 8448675"/>
              <a:gd name="connsiteY10" fmla="*/ 2226631 h 5433047"/>
              <a:gd name="connsiteX11" fmla="*/ 5943600 w 8448675"/>
              <a:gd name="connsiteY11" fmla="*/ 2814239 h 5433047"/>
              <a:gd name="connsiteX12" fmla="*/ 5172075 w 8448675"/>
              <a:gd name="connsiteY12" fmla="*/ 3674431 h 5433047"/>
              <a:gd name="connsiteX13" fmla="*/ 5276850 w 8448675"/>
              <a:gd name="connsiteY13" fmla="*/ 4598356 h 5433047"/>
              <a:gd name="connsiteX14" fmla="*/ 5962650 w 8448675"/>
              <a:gd name="connsiteY14" fmla="*/ 5350831 h 5433047"/>
              <a:gd name="connsiteX15" fmla="*/ 6924675 w 8448675"/>
              <a:gd name="connsiteY15" fmla="*/ 5417506 h 5433047"/>
              <a:gd name="connsiteX16" fmla="*/ 8448675 w 8448675"/>
              <a:gd name="connsiteY16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5943600 w 8448675"/>
              <a:gd name="connsiteY10" fmla="*/ 2814239 h 5433047"/>
              <a:gd name="connsiteX11" fmla="*/ 5172075 w 8448675"/>
              <a:gd name="connsiteY11" fmla="*/ 3674431 h 5433047"/>
              <a:gd name="connsiteX12" fmla="*/ 5276850 w 8448675"/>
              <a:gd name="connsiteY12" fmla="*/ 4598356 h 5433047"/>
              <a:gd name="connsiteX13" fmla="*/ 5962650 w 8448675"/>
              <a:gd name="connsiteY13" fmla="*/ 5350831 h 5433047"/>
              <a:gd name="connsiteX14" fmla="*/ 6924675 w 8448675"/>
              <a:gd name="connsiteY14" fmla="*/ 5417506 h 5433047"/>
              <a:gd name="connsiteX15" fmla="*/ 8448675 w 8448675"/>
              <a:gd name="connsiteY15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486525 w 8448675"/>
              <a:gd name="connsiteY10" fmla="*/ 2699939 h 5433047"/>
              <a:gd name="connsiteX11" fmla="*/ 5172075 w 8448675"/>
              <a:gd name="connsiteY11" fmla="*/ 3674431 h 5433047"/>
              <a:gd name="connsiteX12" fmla="*/ 5276850 w 8448675"/>
              <a:gd name="connsiteY12" fmla="*/ 4598356 h 5433047"/>
              <a:gd name="connsiteX13" fmla="*/ 5962650 w 8448675"/>
              <a:gd name="connsiteY13" fmla="*/ 5350831 h 5433047"/>
              <a:gd name="connsiteX14" fmla="*/ 6924675 w 8448675"/>
              <a:gd name="connsiteY14" fmla="*/ 5417506 h 5433047"/>
              <a:gd name="connsiteX15" fmla="*/ 8448675 w 8448675"/>
              <a:gd name="connsiteY15" fmla="*/ 5388931 h 5433047"/>
              <a:gd name="connsiteX0" fmla="*/ 0 w 8448675"/>
              <a:gd name="connsiteY0" fmla="*/ 5379406 h 5433047"/>
              <a:gd name="connsiteX1" fmla="*/ 1676400 w 8448675"/>
              <a:gd name="connsiteY1" fmla="*/ 5360356 h 5433047"/>
              <a:gd name="connsiteX2" fmla="*/ 2390775 w 8448675"/>
              <a:gd name="connsiteY2" fmla="*/ 5169856 h 5433047"/>
              <a:gd name="connsiteX3" fmla="*/ 2771775 w 8448675"/>
              <a:gd name="connsiteY3" fmla="*/ 4693606 h 5433047"/>
              <a:gd name="connsiteX4" fmla="*/ 2990850 w 8448675"/>
              <a:gd name="connsiteY4" fmla="*/ 3798256 h 5433047"/>
              <a:gd name="connsiteX5" fmla="*/ 3352800 w 8448675"/>
              <a:gd name="connsiteY5" fmla="*/ 2398081 h 5433047"/>
              <a:gd name="connsiteX6" fmla="*/ 4381500 w 8448675"/>
              <a:gd name="connsiteY6" fmla="*/ 912181 h 5433047"/>
              <a:gd name="connsiteX7" fmla="*/ 5572125 w 8448675"/>
              <a:gd name="connsiteY7" fmla="*/ 64456 h 5433047"/>
              <a:gd name="connsiteX8" fmla="*/ 7134225 w 8448675"/>
              <a:gd name="connsiteY8" fmla="*/ 331156 h 5433047"/>
              <a:gd name="connsiteX9" fmla="*/ 7515225 w 8448675"/>
              <a:gd name="connsiteY9" fmla="*/ 1474156 h 5433047"/>
              <a:gd name="connsiteX10" fmla="*/ 6372225 w 8448675"/>
              <a:gd name="connsiteY10" fmla="*/ 2480864 h 5433047"/>
              <a:gd name="connsiteX11" fmla="*/ 5172075 w 8448675"/>
              <a:gd name="connsiteY11" fmla="*/ 3674431 h 5433047"/>
              <a:gd name="connsiteX12" fmla="*/ 5276850 w 8448675"/>
              <a:gd name="connsiteY12" fmla="*/ 4598356 h 5433047"/>
              <a:gd name="connsiteX13" fmla="*/ 5962650 w 8448675"/>
              <a:gd name="connsiteY13" fmla="*/ 5350831 h 5433047"/>
              <a:gd name="connsiteX14" fmla="*/ 6924675 w 8448675"/>
              <a:gd name="connsiteY14" fmla="*/ 5417506 h 5433047"/>
              <a:gd name="connsiteX15" fmla="*/ 8448675 w 8448675"/>
              <a:gd name="connsiteY15" fmla="*/ 5388931 h 5433047"/>
              <a:gd name="connsiteX0" fmla="*/ 0 w 8448675"/>
              <a:gd name="connsiteY0" fmla="*/ 5379406 h 5421592"/>
              <a:gd name="connsiteX1" fmla="*/ 1676400 w 8448675"/>
              <a:gd name="connsiteY1" fmla="*/ 5360356 h 5421592"/>
              <a:gd name="connsiteX2" fmla="*/ 2390775 w 8448675"/>
              <a:gd name="connsiteY2" fmla="*/ 5169856 h 5421592"/>
              <a:gd name="connsiteX3" fmla="*/ 2771775 w 8448675"/>
              <a:gd name="connsiteY3" fmla="*/ 4693606 h 5421592"/>
              <a:gd name="connsiteX4" fmla="*/ 2990850 w 8448675"/>
              <a:gd name="connsiteY4" fmla="*/ 3798256 h 5421592"/>
              <a:gd name="connsiteX5" fmla="*/ 3352800 w 8448675"/>
              <a:gd name="connsiteY5" fmla="*/ 2398081 h 5421592"/>
              <a:gd name="connsiteX6" fmla="*/ 4381500 w 8448675"/>
              <a:gd name="connsiteY6" fmla="*/ 912181 h 5421592"/>
              <a:gd name="connsiteX7" fmla="*/ 5572125 w 8448675"/>
              <a:gd name="connsiteY7" fmla="*/ 64456 h 5421592"/>
              <a:gd name="connsiteX8" fmla="*/ 7134225 w 8448675"/>
              <a:gd name="connsiteY8" fmla="*/ 331156 h 5421592"/>
              <a:gd name="connsiteX9" fmla="*/ 7515225 w 8448675"/>
              <a:gd name="connsiteY9" fmla="*/ 1474156 h 5421592"/>
              <a:gd name="connsiteX10" fmla="*/ 6372225 w 8448675"/>
              <a:gd name="connsiteY10" fmla="*/ 2480864 h 5421592"/>
              <a:gd name="connsiteX11" fmla="*/ 5172075 w 8448675"/>
              <a:gd name="connsiteY11" fmla="*/ 3674431 h 5421592"/>
              <a:gd name="connsiteX12" fmla="*/ 5019675 w 8448675"/>
              <a:gd name="connsiteY12" fmla="*/ 4788856 h 5421592"/>
              <a:gd name="connsiteX13" fmla="*/ 5962650 w 8448675"/>
              <a:gd name="connsiteY13" fmla="*/ 5350831 h 5421592"/>
              <a:gd name="connsiteX14" fmla="*/ 6924675 w 8448675"/>
              <a:gd name="connsiteY14" fmla="*/ 5417506 h 5421592"/>
              <a:gd name="connsiteX15" fmla="*/ 8448675 w 8448675"/>
              <a:gd name="connsiteY15" fmla="*/ 5388931 h 5421592"/>
              <a:gd name="connsiteX0" fmla="*/ 0 w 8448675"/>
              <a:gd name="connsiteY0" fmla="*/ 5412458 h 5454644"/>
              <a:gd name="connsiteX1" fmla="*/ 1676400 w 8448675"/>
              <a:gd name="connsiteY1" fmla="*/ 5393408 h 5454644"/>
              <a:gd name="connsiteX2" fmla="*/ 2390775 w 8448675"/>
              <a:gd name="connsiteY2" fmla="*/ 5202908 h 5454644"/>
              <a:gd name="connsiteX3" fmla="*/ 2771775 w 8448675"/>
              <a:gd name="connsiteY3" fmla="*/ 4726658 h 5454644"/>
              <a:gd name="connsiteX4" fmla="*/ 2990850 w 8448675"/>
              <a:gd name="connsiteY4" fmla="*/ 3831308 h 5454644"/>
              <a:gd name="connsiteX5" fmla="*/ 3352800 w 8448675"/>
              <a:gd name="connsiteY5" fmla="*/ 2431133 h 5454644"/>
              <a:gd name="connsiteX6" fmla="*/ 4381500 w 8448675"/>
              <a:gd name="connsiteY6" fmla="*/ 945233 h 5454644"/>
              <a:gd name="connsiteX7" fmla="*/ 5686425 w 8448675"/>
              <a:gd name="connsiteY7" fmla="*/ 59408 h 5454644"/>
              <a:gd name="connsiteX8" fmla="*/ 7134225 w 8448675"/>
              <a:gd name="connsiteY8" fmla="*/ 364208 h 5454644"/>
              <a:gd name="connsiteX9" fmla="*/ 7515225 w 8448675"/>
              <a:gd name="connsiteY9" fmla="*/ 1507208 h 5454644"/>
              <a:gd name="connsiteX10" fmla="*/ 6372225 w 8448675"/>
              <a:gd name="connsiteY10" fmla="*/ 2513916 h 5454644"/>
              <a:gd name="connsiteX11" fmla="*/ 5172075 w 8448675"/>
              <a:gd name="connsiteY11" fmla="*/ 3707483 h 5454644"/>
              <a:gd name="connsiteX12" fmla="*/ 5019675 w 8448675"/>
              <a:gd name="connsiteY12" fmla="*/ 4821908 h 5454644"/>
              <a:gd name="connsiteX13" fmla="*/ 5962650 w 8448675"/>
              <a:gd name="connsiteY13" fmla="*/ 5383883 h 5454644"/>
              <a:gd name="connsiteX14" fmla="*/ 6924675 w 8448675"/>
              <a:gd name="connsiteY14" fmla="*/ 5450558 h 5454644"/>
              <a:gd name="connsiteX15" fmla="*/ 8448675 w 8448675"/>
              <a:gd name="connsiteY15" fmla="*/ 5421983 h 5454644"/>
              <a:gd name="connsiteX0" fmla="*/ 0 w 8448675"/>
              <a:gd name="connsiteY0" fmla="*/ 5323697 h 5365883"/>
              <a:gd name="connsiteX1" fmla="*/ 1676400 w 8448675"/>
              <a:gd name="connsiteY1" fmla="*/ 5304647 h 5365883"/>
              <a:gd name="connsiteX2" fmla="*/ 2390775 w 8448675"/>
              <a:gd name="connsiteY2" fmla="*/ 5114147 h 5365883"/>
              <a:gd name="connsiteX3" fmla="*/ 2771775 w 8448675"/>
              <a:gd name="connsiteY3" fmla="*/ 4637897 h 5365883"/>
              <a:gd name="connsiteX4" fmla="*/ 2990850 w 8448675"/>
              <a:gd name="connsiteY4" fmla="*/ 3742547 h 5365883"/>
              <a:gd name="connsiteX5" fmla="*/ 3352800 w 8448675"/>
              <a:gd name="connsiteY5" fmla="*/ 2342372 h 5365883"/>
              <a:gd name="connsiteX6" fmla="*/ 4381500 w 8448675"/>
              <a:gd name="connsiteY6" fmla="*/ 856472 h 5365883"/>
              <a:gd name="connsiteX7" fmla="*/ 5448300 w 8448675"/>
              <a:gd name="connsiteY7" fmla="*/ 75422 h 5365883"/>
              <a:gd name="connsiteX8" fmla="*/ 7134225 w 8448675"/>
              <a:gd name="connsiteY8" fmla="*/ 275447 h 5365883"/>
              <a:gd name="connsiteX9" fmla="*/ 7515225 w 8448675"/>
              <a:gd name="connsiteY9" fmla="*/ 1418447 h 5365883"/>
              <a:gd name="connsiteX10" fmla="*/ 6372225 w 8448675"/>
              <a:gd name="connsiteY10" fmla="*/ 2425155 h 5365883"/>
              <a:gd name="connsiteX11" fmla="*/ 5172075 w 8448675"/>
              <a:gd name="connsiteY11" fmla="*/ 3618722 h 5365883"/>
              <a:gd name="connsiteX12" fmla="*/ 5019675 w 8448675"/>
              <a:gd name="connsiteY12" fmla="*/ 4733147 h 5365883"/>
              <a:gd name="connsiteX13" fmla="*/ 5962650 w 8448675"/>
              <a:gd name="connsiteY13" fmla="*/ 5295122 h 5365883"/>
              <a:gd name="connsiteX14" fmla="*/ 6924675 w 8448675"/>
              <a:gd name="connsiteY14" fmla="*/ 5361797 h 5365883"/>
              <a:gd name="connsiteX15" fmla="*/ 8448675 w 8448675"/>
              <a:gd name="connsiteY15" fmla="*/ 5333222 h 5365883"/>
              <a:gd name="connsiteX0" fmla="*/ 0 w 8448675"/>
              <a:gd name="connsiteY0" fmla="*/ 5303388 h 5345574"/>
              <a:gd name="connsiteX1" fmla="*/ 1676400 w 8448675"/>
              <a:gd name="connsiteY1" fmla="*/ 5284338 h 5345574"/>
              <a:gd name="connsiteX2" fmla="*/ 2390775 w 8448675"/>
              <a:gd name="connsiteY2" fmla="*/ 5093838 h 5345574"/>
              <a:gd name="connsiteX3" fmla="*/ 2771775 w 8448675"/>
              <a:gd name="connsiteY3" fmla="*/ 4617588 h 5345574"/>
              <a:gd name="connsiteX4" fmla="*/ 2990850 w 8448675"/>
              <a:gd name="connsiteY4" fmla="*/ 3722238 h 5345574"/>
              <a:gd name="connsiteX5" fmla="*/ 3352800 w 8448675"/>
              <a:gd name="connsiteY5" fmla="*/ 2322063 h 5345574"/>
              <a:gd name="connsiteX6" fmla="*/ 3905250 w 8448675"/>
              <a:gd name="connsiteY6" fmla="*/ 1017138 h 5345574"/>
              <a:gd name="connsiteX7" fmla="*/ 5448300 w 8448675"/>
              <a:gd name="connsiteY7" fmla="*/ 55113 h 5345574"/>
              <a:gd name="connsiteX8" fmla="*/ 7134225 w 8448675"/>
              <a:gd name="connsiteY8" fmla="*/ 255138 h 5345574"/>
              <a:gd name="connsiteX9" fmla="*/ 7515225 w 8448675"/>
              <a:gd name="connsiteY9" fmla="*/ 1398138 h 5345574"/>
              <a:gd name="connsiteX10" fmla="*/ 6372225 w 8448675"/>
              <a:gd name="connsiteY10" fmla="*/ 2404846 h 5345574"/>
              <a:gd name="connsiteX11" fmla="*/ 5172075 w 8448675"/>
              <a:gd name="connsiteY11" fmla="*/ 3598413 h 5345574"/>
              <a:gd name="connsiteX12" fmla="*/ 5019675 w 8448675"/>
              <a:gd name="connsiteY12" fmla="*/ 4712838 h 5345574"/>
              <a:gd name="connsiteX13" fmla="*/ 5962650 w 8448675"/>
              <a:gd name="connsiteY13" fmla="*/ 5274813 h 5345574"/>
              <a:gd name="connsiteX14" fmla="*/ 6924675 w 8448675"/>
              <a:gd name="connsiteY14" fmla="*/ 5341488 h 5345574"/>
              <a:gd name="connsiteX15" fmla="*/ 8448675 w 8448675"/>
              <a:gd name="connsiteY15" fmla="*/ 5312913 h 5345574"/>
              <a:gd name="connsiteX0" fmla="*/ 0 w 8448675"/>
              <a:gd name="connsiteY0" fmla="*/ 5303388 h 5345574"/>
              <a:gd name="connsiteX1" fmla="*/ 1676400 w 8448675"/>
              <a:gd name="connsiteY1" fmla="*/ 5284338 h 5345574"/>
              <a:gd name="connsiteX2" fmla="*/ 2390775 w 8448675"/>
              <a:gd name="connsiteY2" fmla="*/ 5093838 h 5345574"/>
              <a:gd name="connsiteX3" fmla="*/ 2771775 w 8448675"/>
              <a:gd name="connsiteY3" fmla="*/ 4617588 h 5345574"/>
              <a:gd name="connsiteX4" fmla="*/ 2990850 w 8448675"/>
              <a:gd name="connsiteY4" fmla="*/ 3722238 h 5345574"/>
              <a:gd name="connsiteX5" fmla="*/ 3895725 w 8448675"/>
              <a:gd name="connsiteY5" fmla="*/ 2826888 h 5345574"/>
              <a:gd name="connsiteX6" fmla="*/ 3905250 w 8448675"/>
              <a:gd name="connsiteY6" fmla="*/ 1017138 h 5345574"/>
              <a:gd name="connsiteX7" fmla="*/ 5448300 w 8448675"/>
              <a:gd name="connsiteY7" fmla="*/ 55113 h 5345574"/>
              <a:gd name="connsiteX8" fmla="*/ 7134225 w 8448675"/>
              <a:gd name="connsiteY8" fmla="*/ 255138 h 5345574"/>
              <a:gd name="connsiteX9" fmla="*/ 7515225 w 8448675"/>
              <a:gd name="connsiteY9" fmla="*/ 1398138 h 5345574"/>
              <a:gd name="connsiteX10" fmla="*/ 6372225 w 8448675"/>
              <a:gd name="connsiteY10" fmla="*/ 2404846 h 5345574"/>
              <a:gd name="connsiteX11" fmla="*/ 5172075 w 8448675"/>
              <a:gd name="connsiteY11" fmla="*/ 3598413 h 5345574"/>
              <a:gd name="connsiteX12" fmla="*/ 5019675 w 8448675"/>
              <a:gd name="connsiteY12" fmla="*/ 4712838 h 5345574"/>
              <a:gd name="connsiteX13" fmla="*/ 5962650 w 8448675"/>
              <a:gd name="connsiteY13" fmla="*/ 5274813 h 5345574"/>
              <a:gd name="connsiteX14" fmla="*/ 6924675 w 8448675"/>
              <a:gd name="connsiteY14" fmla="*/ 5341488 h 5345574"/>
              <a:gd name="connsiteX15" fmla="*/ 8448675 w 8448675"/>
              <a:gd name="connsiteY15" fmla="*/ 5312913 h 5345574"/>
              <a:gd name="connsiteX0" fmla="*/ 0 w 8448675"/>
              <a:gd name="connsiteY0" fmla="*/ 5303388 h 5345574"/>
              <a:gd name="connsiteX1" fmla="*/ 1676400 w 8448675"/>
              <a:gd name="connsiteY1" fmla="*/ 5284338 h 5345574"/>
              <a:gd name="connsiteX2" fmla="*/ 2390775 w 8448675"/>
              <a:gd name="connsiteY2" fmla="*/ 5093838 h 5345574"/>
              <a:gd name="connsiteX3" fmla="*/ 2771775 w 8448675"/>
              <a:gd name="connsiteY3" fmla="*/ 4617588 h 5345574"/>
              <a:gd name="connsiteX4" fmla="*/ 2990850 w 8448675"/>
              <a:gd name="connsiteY4" fmla="*/ 3722238 h 5345574"/>
              <a:gd name="connsiteX5" fmla="*/ 3895725 w 8448675"/>
              <a:gd name="connsiteY5" fmla="*/ 2826888 h 5345574"/>
              <a:gd name="connsiteX6" fmla="*/ 3905250 w 8448675"/>
              <a:gd name="connsiteY6" fmla="*/ 1017138 h 5345574"/>
              <a:gd name="connsiteX7" fmla="*/ 5448300 w 8448675"/>
              <a:gd name="connsiteY7" fmla="*/ 55113 h 5345574"/>
              <a:gd name="connsiteX8" fmla="*/ 7134225 w 8448675"/>
              <a:gd name="connsiteY8" fmla="*/ 255138 h 5345574"/>
              <a:gd name="connsiteX9" fmla="*/ 7515225 w 8448675"/>
              <a:gd name="connsiteY9" fmla="*/ 1398138 h 5345574"/>
              <a:gd name="connsiteX10" fmla="*/ 6276975 w 8448675"/>
              <a:gd name="connsiteY10" fmla="*/ 2862046 h 5345574"/>
              <a:gd name="connsiteX11" fmla="*/ 5172075 w 8448675"/>
              <a:gd name="connsiteY11" fmla="*/ 3598413 h 5345574"/>
              <a:gd name="connsiteX12" fmla="*/ 5019675 w 8448675"/>
              <a:gd name="connsiteY12" fmla="*/ 4712838 h 5345574"/>
              <a:gd name="connsiteX13" fmla="*/ 5962650 w 8448675"/>
              <a:gd name="connsiteY13" fmla="*/ 5274813 h 5345574"/>
              <a:gd name="connsiteX14" fmla="*/ 6924675 w 8448675"/>
              <a:gd name="connsiteY14" fmla="*/ 5341488 h 5345574"/>
              <a:gd name="connsiteX15" fmla="*/ 8448675 w 8448675"/>
              <a:gd name="connsiteY15" fmla="*/ 5312913 h 5345574"/>
              <a:gd name="connsiteX0" fmla="*/ 0 w 8448675"/>
              <a:gd name="connsiteY0" fmla="*/ 5303388 h 5345574"/>
              <a:gd name="connsiteX1" fmla="*/ 1676400 w 8448675"/>
              <a:gd name="connsiteY1" fmla="*/ 5284338 h 5345574"/>
              <a:gd name="connsiteX2" fmla="*/ 2390775 w 8448675"/>
              <a:gd name="connsiteY2" fmla="*/ 5093838 h 5345574"/>
              <a:gd name="connsiteX3" fmla="*/ 2771775 w 8448675"/>
              <a:gd name="connsiteY3" fmla="*/ 4617588 h 5345574"/>
              <a:gd name="connsiteX4" fmla="*/ 2990850 w 8448675"/>
              <a:gd name="connsiteY4" fmla="*/ 3722238 h 5345574"/>
              <a:gd name="connsiteX5" fmla="*/ 3895725 w 8448675"/>
              <a:gd name="connsiteY5" fmla="*/ 2826888 h 5345574"/>
              <a:gd name="connsiteX6" fmla="*/ 3905250 w 8448675"/>
              <a:gd name="connsiteY6" fmla="*/ 1017138 h 5345574"/>
              <a:gd name="connsiteX7" fmla="*/ 5448300 w 8448675"/>
              <a:gd name="connsiteY7" fmla="*/ 55113 h 5345574"/>
              <a:gd name="connsiteX8" fmla="*/ 7134225 w 8448675"/>
              <a:gd name="connsiteY8" fmla="*/ 255138 h 5345574"/>
              <a:gd name="connsiteX9" fmla="*/ 7515225 w 8448675"/>
              <a:gd name="connsiteY9" fmla="*/ 1398138 h 5345574"/>
              <a:gd name="connsiteX10" fmla="*/ 6276975 w 8448675"/>
              <a:gd name="connsiteY10" fmla="*/ 2862046 h 5345574"/>
              <a:gd name="connsiteX11" fmla="*/ 4714875 w 8448675"/>
              <a:gd name="connsiteY11" fmla="*/ 3522213 h 5345574"/>
              <a:gd name="connsiteX12" fmla="*/ 5019675 w 8448675"/>
              <a:gd name="connsiteY12" fmla="*/ 4712838 h 5345574"/>
              <a:gd name="connsiteX13" fmla="*/ 5962650 w 8448675"/>
              <a:gd name="connsiteY13" fmla="*/ 5274813 h 5345574"/>
              <a:gd name="connsiteX14" fmla="*/ 6924675 w 8448675"/>
              <a:gd name="connsiteY14" fmla="*/ 5341488 h 5345574"/>
              <a:gd name="connsiteX15" fmla="*/ 8448675 w 8448675"/>
              <a:gd name="connsiteY15" fmla="*/ 5312913 h 5345574"/>
              <a:gd name="connsiteX0" fmla="*/ 0 w 8448675"/>
              <a:gd name="connsiteY0" fmla="*/ 5303388 h 5342074"/>
              <a:gd name="connsiteX1" fmla="*/ 1676400 w 8448675"/>
              <a:gd name="connsiteY1" fmla="*/ 5284338 h 5342074"/>
              <a:gd name="connsiteX2" fmla="*/ 2390775 w 8448675"/>
              <a:gd name="connsiteY2" fmla="*/ 5093838 h 5342074"/>
              <a:gd name="connsiteX3" fmla="*/ 2771775 w 8448675"/>
              <a:gd name="connsiteY3" fmla="*/ 4617588 h 5342074"/>
              <a:gd name="connsiteX4" fmla="*/ 2990850 w 8448675"/>
              <a:gd name="connsiteY4" fmla="*/ 3722238 h 5342074"/>
              <a:gd name="connsiteX5" fmla="*/ 3895725 w 8448675"/>
              <a:gd name="connsiteY5" fmla="*/ 2826888 h 5342074"/>
              <a:gd name="connsiteX6" fmla="*/ 3905250 w 8448675"/>
              <a:gd name="connsiteY6" fmla="*/ 1017138 h 5342074"/>
              <a:gd name="connsiteX7" fmla="*/ 5448300 w 8448675"/>
              <a:gd name="connsiteY7" fmla="*/ 55113 h 5342074"/>
              <a:gd name="connsiteX8" fmla="*/ 7134225 w 8448675"/>
              <a:gd name="connsiteY8" fmla="*/ 255138 h 5342074"/>
              <a:gd name="connsiteX9" fmla="*/ 7515225 w 8448675"/>
              <a:gd name="connsiteY9" fmla="*/ 1398138 h 5342074"/>
              <a:gd name="connsiteX10" fmla="*/ 6276975 w 8448675"/>
              <a:gd name="connsiteY10" fmla="*/ 2862046 h 5342074"/>
              <a:gd name="connsiteX11" fmla="*/ 4714875 w 8448675"/>
              <a:gd name="connsiteY11" fmla="*/ 3522213 h 5342074"/>
              <a:gd name="connsiteX12" fmla="*/ 4657725 w 8448675"/>
              <a:gd name="connsiteY12" fmla="*/ 4893813 h 5342074"/>
              <a:gd name="connsiteX13" fmla="*/ 5962650 w 8448675"/>
              <a:gd name="connsiteY13" fmla="*/ 5274813 h 5342074"/>
              <a:gd name="connsiteX14" fmla="*/ 6924675 w 8448675"/>
              <a:gd name="connsiteY14" fmla="*/ 5341488 h 5342074"/>
              <a:gd name="connsiteX15" fmla="*/ 8448675 w 8448675"/>
              <a:gd name="connsiteY15" fmla="*/ 5312913 h 5342074"/>
              <a:gd name="connsiteX0" fmla="*/ 0 w 8448675"/>
              <a:gd name="connsiteY0" fmla="*/ 5303388 h 5342074"/>
              <a:gd name="connsiteX1" fmla="*/ 1676400 w 8448675"/>
              <a:gd name="connsiteY1" fmla="*/ 5284338 h 5342074"/>
              <a:gd name="connsiteX2" fmla="*/ 2390775 w 8448675"/>
              <a:gd name="connsiteY2" fmla="*/ 5093838 h 5342074"/>
              <a:gd name="connsiteX3" fmla="*/ 2771775 w 8448675"/>
              <a:gd name="connsiteY3" fmla="*/ 4617588 h 5342074"/>
              <a:gd name="connsiteX4" fmla="*/ 2990850 w 8448675"/>
              <a:gd name="connsiteY4" fmla="*/ 3722238 h 5342074"/>
              <a:gd name="connsiteX5" fmla="*/ 3895725 w 8448675"/>
              <a:gd name="connsiteY5" fmla="*/ 2826888 h 5342074"/>
              <a:gd name="connsiteX6" fmla="*/ 3905250 w 8448675"/>
              <a:gd name="connsiteY6" fmla="*/ 1017138 h 5342074"/>
              <a:gd name="connsiteX7" fmla="*/ 5448300 w 8448675"/>
              <a:gd name="connsiteY7" fmla="*/ 55113 h 5342074"/>
              <a:gd name="connsiteX8" fmla="*/ 7134225 w 8448675"/>
              <a:gd name="connsiteY8" fmla="*/ 255138 h 5342074"/>
              <a:gd name="connsiteX9" fmla="*/ 7515225 w 8448675"/>
              <a:gd name="connsiteY9" fmla="*/ 1398138 h 5342074"/>
              <a:gd name="connsiteX10" fmla="*/ 6448425 w 8448675"/>
              <a:gd name="connsiteY10" fmla="*/ 2747746 h 5342074"/>
              <a:gd name="connsiteX11" fmla="*/ 4714875 w 8448675"/>
              <a:gd name="connsiteY11" fmla="*/ 3522213 h 5342074"/>
              <a:gd name="connsiteX12" fmla="*/ 4657725 w 8448675"/>
              <a:gd name="connsiteY12" fmla="*/ 4893813 h 5342074"/>
              <a:gd name="connsiteX13" fmla="*/ 5962650 w 8448675"/>
              <a:gd name="connsiteY13" fmla="*/ 5274813 h 5342074"/>
              <a:gd name="connsiteX14" fmla="*/ 6924675 w 8448675"/>
              <a:gd name="connsiteY14" fmla="*/ 5341488 h 5342074"/>
              <a:gd name="connsiteX15" fmla="*/ 8448675 w 8448675"/>
              <a:gd name="connsiteY15" fmla="*/ 5312913 h 5342074"/>
              <a:gd name="connsiteX0" fmla="*/ 0 w 8448675"/>
              <a:gd name="connsiteY0" fmla="*/ 5188756 h 5227442"/>
              <a:gd name="connsiteX1" fmla="*/ 1676400 w 8448675"/>
              <a:gd name="connsiteY1" fmla="*/ 5169706 h 5227442"/>
              <a:gd name="connsiteX2" fmla="*/ 2390775 w 8448675"/>
              <a:gd name="connsiteY2" fmla="*/ 4979206 h 5227442"/>
              <a:gd name="connsiteX3" fmla="*/ 2771775 w 8448675"/>
              <a:gd name="connsiteY3" fmla="*/ 4502956 h 5227442"/>
              <a:gd name="connsiteX4" fmla="*/ 2990850 w 8448675"/>
              <a:gd name="connsiteY4" fmla="*/ 3607606 h 5227442"/>
              <a:gd name="connsiteX5" fmla="*/ 3895725 w 8448675"/>
              <a:gd name="connsiteY5" fmla="*/ 2712256 h 5227442"/>
              <a:gd name="connsiteX6" fmla="*/ 3905250 w 8448675"/>
              <a:gd name="connsiteY6" fmla="*/ 902506 h 5227442"/>
              <a:gd name="connsiteX7" fmla="*/ 5715000 w 8448675"/>
              <a:gd name="connsiteY7" fmla="*/ 102406 h 5227442"/>
              <a:gd name="connsiteX8" fmla="*/ 7134225 w 8448675"/>
              <a:gd name="connsiteY8" fmla="*/ 140506 h 5227442"/>
              <a:gd name="connsiteX9" fmla="*/ 7515225 w 8448675"/>
              <a:gd name="connsiteY9" fmla="*/ 1283506 h 5227442"/>
              <a:gd name="connsiteX10" fmla="*/ 6448425 w 8448675"/>
              <a:gd name="connsiteY10" fmla="*/ 2633114 h 5227442"/>
              <a:gd name="connsiteX11" fmla="*/ 4714875 w 8448675"/>
              <a:gd name="connsiteY11" fmla="*/ 3407581 h 5227442"/>
              <a:gd name="connsiteX12" fmla="*/ 4657725 w 8448675"/>
              <a:gd name="connsiteY12" fmla="*/ 4779181 h 5227442"/>
              <a:gd name="connsiteX13" fmla="*/ 5962650 w 8448675"/>
              <a:gd name="connsiteY13" fmla="*/ 5160181 h 5227442"/>
              <a:gd name="connsiteX14" fmla="*/ 6924675 w 8448675"/>
              <a:gd name="connsiteY14" fmla="*/ 5226856 h 5227442"/>
              <a:gd name="connsiteX15" fmla="*/ 8448675 w 8448675"/>
              <a:gd name="connsiteY15" fmla="*/ 5198281 h 5227442"/>
              <a:gd name="connsiteX0" fmla="*/ 0 w 8448675"/>
              <a:gd name="connsiteY0" fmla="*/ 5242640 h 5281326"/>
              <a:gd name="connsiteX1" fmla="*/ 1676400 w 8448675"/>
              <a:gd name="connsiteY1" fmla="*/ 5223590 h 5281326"/>
              <a:gd name="connsiteX2" fmla="*/ 2390775 w 8448675"/>
              <a:gd name="connsiteY2" fmla="*/ 5033090 h 5281326"/>
              <a:gd name="connsiteX3" fmla="*/ 2771775 w 8448675"/>
              <a:gd name="connsiteY3" fmla="*/ 4556840 h 5281326"/>
              <a:gd name="connsiteX4" fmla="*/ 2990850 w 8448675"/>
              <a:gd name="connsiteY4" fmla="*/ 3661490 h 5281326"/>
              <a:gd name="connsiteX5" fmla="*/ 3895725 w 8448675"/>
              <a:gd name="connsiteY5" fmla="*/ 2766140 h 5281326"/>
              <a:gd name="connsiteX6" fmla="*/ 3905250 w 8448675"/>
              <a:gd name="connsiteY6" fmla="*/ 956390 h 5281326"/>
              <a:gd name="connsiteX7" fmla="*/ 5715000 w 8448675"/>
              <a:gd name="connsiteY7" fmla="*/ 156290 h 5281326"/>
              <a:gd name="connsiteX8" fmla="*/ 7134225 w 8448675"/>
              <a:gd name="connsiteY8" fmla="*/ 194390 h 5281326"/>
              <a:gd name="connsiteX9" fmla="*/ 7515225 w 8448675"/>
              <a:gd name="connsiteY9" fmla="*/ 1337390 h 5281326"/>
              <a:gd name="connsiteX10" fmla="*/ 6448425 w 8448675"/>
              <a:gd name="connsiteY10" fmla="*/ 2686998 h 5281326"/>
              <a:gd name="connsiteX11" fmla="*/ 4714875 w 8448675"/>
              <a:gd name="connsiteY11" fmla="*/ 3461465 h 5281326"/>
              <a:gd name="connsiteX12" fmla="*/ 4657725 w 8448675"/>
              <a:gd name="connsiteY12" fmla="*/ 4833065 h 5281326"/>
              <a:gd name="connsiteX13" fmla="*/ 5962650 w 8448675"/>
              <a:gd name="connsiteY13" fmla="*/ 5214065 h 5281326"/>
              <a:gd name="connsiteX14" fmla="*/ 6924675 w 8448675"/>
              <a:gd name="connsiteY14" fmla="*/ 5280740 h 5281326"/>
              <a:gd name="connsiteX15" fmla="*/ 8448675 w 8448675"/>
              <a:gd name="connsiteY15" fmla="*/ 5252165 h 5281326"/>
              <a:gd name="connsiteX0" fmla="*/ 0 w 8448675"/>
              <a:gd name="connsiteY0" fmla="*/ 5349519 h 5388205"/>
              <a:gd name="connsiteX1" fmla="*/ 1676400 w 8448675"/>
              <a:gd name="connsiteY1" fmla="*/ 5330469 h 5388205"/>
              <a:gd name="connsiteX2" fmla="*/ 2390775 w 8448675"/>
              <a:gd name="connsiteY2" fmla="*/ 5139969 h 5388205"/>
              <a:gd name="connsiteX3" fmla="*/ 2771775 w 8448675"/>
              <a:gd name="connsiteY3" fmla="*/ 4663719 h 5388205"/>
              <a:gd name="connsiteX4" fmla="*/ 2990850 w 8448675"/>
              <a:gd name="connsiteY4" fmla="*/ 3768369 h 5388205"/>
              <a:gd name="connsiteX5" fmla="*/ 3895725 w 8448675"/>
              <a:gd name="connsiteY5" fmla="*/ 2873019 h 5388205"/>
              <a:gd name="connsiteX6" fmla="*/ 3905250 w 8448675"/>
              <a:gd name="connsiteY6" fmla="*/ 1063269 h 5388205"/>
              <a:gd name="connsiteX7" fmla="*/ 5715000 w 8448675"/>
              <a:gd name="connsiteY7" fmla="*/ 263169 h 5388205"/>
              <a:gd name="connsiteX8" fmla="*/ 7134225 w 8448675"/>
              <a:gd name="connsiteY8" fmla="*/ 301269 h 5388205"/>
              <a:gd name="connsiteX9" fmla="*/ 7515225 w 8448675"/>
              <a:gd name="connsiteY9" fmla="*/ 1444269 h 5388205"/>
              <a:gd name="connsiteX10" fmla="*/ 6448425 w 8448675"/>
              <a:gd name="connsiteY10" fmla="*/ 2793877 h 5388205"/>
              <a:gd name="connsiteX11" fmla="*/ 4714875 w 8448675"/>
              <a:gd name="connsiteY11" fmla="*/ 3568344 h 5388205"/>
              <a:gd name="connsiteX12" fmla="*/ 4657725 w 8448675"/>
              <a:gd name="connsiteY12" fmla="*/ 4939944 h 5388205"/>
              <a:gd name="connsiteX13" fmla="*/ 5962650 w 8448675"/>
              <a:gd name="connsiteY13" fmla="*/ 5320944 h 5388205"/>
              <a:gd name="connsiteX14" fmla="*/ 6924675 w 8448675"/>
              <a:gd name="connsiteY14" fmla="*/ 5387619 h 5388205"/>
              <a:gd name="connsiteX15" fmla="*/ 8448675 w 8448675"/>
              <a:gd name="connsiteY15" fmla="*/ 5359044 h 5388205"/>
              <a:gd name="connsiteX0" fmla="*/ 0 w 7548300"/>
              <a:gd name="connsiteY0" fmla="*/ 5349519 h 5387619"/>
              <a:gd name="connsiteX1" fmla="*/ 1676400 w 7548300"/>
              <a:gd name="connsiteY1" fmla="*/ 5330469 h 5387619"/>
              <a:gd name="connsiteX2" fmla="*/ 2390775 w 7548300"/>
              <a:gd name="connsiteY2" fmla="*/ 5139969 h 5387619"/>
              <a:gd name="connsiteX3" fmla="*/ 2771775 w 7548300"/>
              <a:gd name="connsiteY3" fmla="*/ 4663719 h 5387619"/>
              <a:gd name="connsiteX4" fmla="*/ 2990850 w 7548300"/>
              <a:gd name="connsiteY4" fmla="*/ 3768369 h 5387619"/>
              <a:gd name="connsiteX5" fmla="*/ 3895725 w 7548300"/>
              <a:gd name="connsiteY5" fmla="*/ 2873019 h 5387619"/>
              <a:gd name="connsiteX6" fmla="*/ 3905250 w 7548300"/>
              <a:gd name="connsiteY6" fmla="*/ 1063269 h 5387619"/>
              <a:gd name="connsiteX7" fmla="*/ 5715000 w 7548300"/>
              <a:gd name="connsiteY7" fmla="*/ 263169 h 5387619"/>
              <a:gd name="connsiteX8" fmla="*/ 7134225 w 7548300"/>
              <a:gd name="connsiteY8" fmla="*/ 301269 h 5387619"/>
              <a:gd name="connsiteX9" fmla="*/ 7515225 w 7548300"/>
              <a:gd name="connsiteY9" fmla="*/ 1444269 h 5387619"/>
              <a:gd name="connsiteX10" fmla="*/ 6448425 w 7548300"/>
              <a:gd name="connsiteY10" fmla="*/ 2793877 h 5387619"/>
              <a:gd name="connsiteX11" fmla="*/ 4714875 w 7548300"/>
              <a:gd name="connsiteY11" fmla="*/ 3568344 h 5387619"/>
              <a:gd name="connsiteX12" fmla="*/ 4657725 w 7548300"/>
              <a:gd name="connsiteY12" fmla="*/ 4939944 h 5387619"/>
              <a:gd name="connsiteX13" fmla="*/ 5962650 w 7548300"/>
              <a:gd name="connsiteY13" fmla="*/ 5320944 h 5387619"/>
              <a:gd name="connsiteX14" fmla="*/ 6924675 w 7548300"/>
              <a:gd name="connsiteY14" fmla="*/ 5387619 h 5387619"/>
              <a:gd name="connsiteX0" fmla="*/ 0 w 7548300"/>
              <a:gd name="connsiteY0" fmla="*/ 5349519 h 5349519"/>
              <a:gd name="connsiteX1" fmla="*/ 1676400 w 7548300"/>
              <a:gd name="connsiteY1" fmla="*/ 5330469 h 5349519"/>
              <a:gd name="connsiteX2" fmla="*/ 2390775 w 7548300"/>
              <a:gd name="connsiteY2" fmla="*/ 5139969 h 5349519"/>
              <a:gd name="connsiteX3" fmla="*/ 2771775 w 7548300"/>
              <a:gd name="connsiteY3" fmla="*/ 4663719 h 5349519"/>
              <a:gd name="connsiteX4" fmla="*/ 2990850 w 7548300"/>
              <a:gd name="connsiteY4" fmla="*/ 3768369 h 5349519"/>
              <a:gd name="connsiteX5" fmla="*/ 3895725 w 7548300"/>
              <a:gd name="connsiteY5" fmla="*/ 2873019 h 5349519"/>
              <a:gd name="connsiteX6" fmla="*/ 3905250 w 7548300"/>
              <a:gd name="connsiteY6" fmla="*/ 1063269 h 5349519"/>
              <a:gd name="connsiteX7" fmla="*/ 5715000 w 7548300"/>
              <a:gd name="connsiteY7" fmla="*/ 263169 h 5349519"/>
              <a:gd name="connsiteX8" fmla="*/ 7134225 w 7548300"/>
              <a:gd name="connsiteY8" fmla="*/ 301269 h 5349519"/>
              <a:gd name="connsiteX9" fmla="*/ 7515225 w 7548300"/>
              <a:gd name="connsiteY9" fmla="*/ 1444269 h 5349519"/>
              <a:gd name="connsiteX10" fmla="*/ 6448425 w 7548300"/>
              <a:gd name="connsiteY10" fmla="*/ 2793877 h 5349519"/>
              <a:gd name="connsiteX11" fmla="*/ 4714875 w 7548300"/>
              <a:gd name="connsiteY11" fmla="*/ 3568344 h 5349519"/>
              <a:gd name="connsiteX12" fmla="*/ 4657725 w 7548300"/>
              <a:gd name="connsiteY12" fmla="*/ 4939944 h 5349519"/>
              <a:gd name="connsiteX13" fmla="*/ 5962650 w 7548300"/>
              <a:gd name="connsiteY13" fmla="*/ 5320944 h 5349519"/>
              <a:gd name="connsiteX0" fmla="*/ 0 w 7548300"/>
              <a:gd name="connsiteY0" fmla="*/ 5349519 h 5349519"/>
              <a:gd name="connsiteX1" fmla="*/ 1676400 w 7548300"/>
              <a:gd name="connsiteY1" fmla="*/ 5330469 h 5349519"/>
              <a:gd name="connsiteX2" fmla="*/ 2390775 w 7548300"/>
              <a:gd name="connsiteY2" fmla="*/ 5139969 h 5349519"/>
              <a:gd name="connsiteX3" fmla="*/ 2771775 w 7548300"/>
              <a:gd name="connsiteY3" fmla="*/ 4663719 h 5349519"/>
              <a:gd name="connsiteX4" fmla="*/ 2990850 w 7548300"/>
              <a:gd name="connsiteY4" fmla="*/ 3768369 h 5349519"/>
              <a:gd name="connsiteX5" fmla="*/ 3895725 w 7548300"/>
              <a:gd name="connsiteY5" fmla="*/ 2873019 h 5349519"/>
              <a:gd name="connsiteX6" fmla="*/ 3905250 w 7548300"/>
              <a:gd name="connsiteY6" fmla="*/ 1063269 h 5349519"/>
              <a:gd name="connsiteX7" fmla="*/ 5715000 w 7548300"/>
              <a:gd name="connsiteY7" fmla="*/ 263169 h 5349519"/>
              <a:gd name="connsiteX8" fmla="*/ 7134225 w 7548300"/>
              <a:gd name="connsiteY8" fmla="*/ 301269 h 5349519"/>
              <a:gd name="connsiteX9" fmla="*/ 7515225 w 7548300"/>
              <a:gd name="connsiteY9" fmla="*/ 1444269 h 5349519"/>
              <a:gd name="connsiteX10" fmla="*/ 6448425 w 7548300"/>
              <a:gd name="connsiteY10" fmla="*/ 2793877 h 5349519"/>
              <a:gd name="connsiteX11" fmla="*/ 4714875 w 7548300"/>
              <a:gd name="connsiteY11" fmla="*/ 3568344 h 5349519"/>
              <a:gd name="connsiteX12" fmla="*/ 4657725 w 7548300"/>
              <a:gd name="connsiteY12" fmla="*/ 4939944 h 5349519"/>
              <a:gd name="connsiteX0" fmla="*/ 0 w 7548300"/>
              <a:gd name="connsiteY0" fmla="*/ 5349519 h 5349519"/>
              <a:gd name="connsiteX1" fmla="*/ 1676400 w 7548300"/>
              <a:gd name="connsiteY1" fmla="*/ 5330469 h 5349519"/>
              <a:gd name="connsiteX2" fmla="*/ 2390775 w 7548300"/>
              <a:gd name="connsiteY2" fmla="*/ 5139969 h 5349519"/>
              <a:gd name="connsiteX3" fmla="*/ 2771775 w 7548300"/>
              <a:gd name="connsiteY3" fmla="*/ 4663719 h 5349519"/>
              <a:gd name="connsiteX4" fmla="*/ 2990850 w 7548300"/>
              <a:gd name="connsiteY4" fmla="*/ 3768369 h 5349519"/>
              <a:gd name="connsiteX5" fmla="*/ 3895725 w 7548300"/>
              <a:gd name="connsiteY5" fmla="*/ 2873019 h 5349519"/>
              <a:gd name="connsiteX6" fmla="*/ 3905250 w 7548300"/>
              <a:gd name="connsiteY6" fmla="*/ 1063269 h 5349519"/>
              <a:gd name="connsiteX7" fmla="*/ 5715000 w 7548300"/>
              <a:gd name="connsiteY7" fmla="*/ 263169 h 5349519"/>
              <a:gd name="connsiteX8" fmla="*/ 7134225 w 7548300"/>
              <a:gd name="connsiteY8" fmla="*/ 301269 h 5349519"/>
              <a:gd name="connsiteX9" fmla="*/ 7515225 w 7548300"/>
              <a:gd name="connsiteY9" fmla="*/ 1444269 h 5349519"/>
              <a:gd name="connsiteX10" fmla="*/ 6448425 w 7548300"/>
              <a:gd name="connsiteY10" fmla="*/ 2793877 h 5349519"/>
              <a:gd name="connsiteX11" fmla="*/ 4714875 w 7548300"/>
              <a:gd name="connsiteY11" fmla="*/ 3568344 h 5349519"/>
              <a:gd name="connsiteX0" fmla="*/ 0 w 8670372"/>
              <a:gd name="connsiteY0" fmla="*/ 5349519 h 5349519"/>
              <a:gd name="connsiteX1" fmla="*/ 1676400 w 8670372"/>
              <a:gd name="connsiteY1" fmla="*/ 5330469 h 5349519"/>
              <a:gd name="connsiteX2" fmla="*/ 2390775 w 8670372"/>
              <a:gd name="connsiteY2" fmla="*/ 5139969 h 5349519"/>
              <a:gd name="connsiteX3" fmla="*/ 2771775 w 8670372"/>
              <a:gd name="connsiteY3" fmla="*/ 4663719 h 5349519"/>
              <a:gd name="connsiteX4" fmla="*/ 2990850 w 8670372"/>
              <a:gd name="connsiteY4" fmla="*/ 3768369 h 5349519"/>
              <a:gd name="connsiteX5" fmla="*/ 3895725 w 8670372"/>
              <a:gd name="connsiteY5" fmla="*/ 2873019 h 5349519"/>
              <a:gd name="connsiteX6" fmla="*/ 3905250 w 8670372"/>
              <a:gd name="connsiteY6" fmla="*/ 1063269 h 5349519"/>
              <a:gd name="connsiteX7" fmla="*/ 5715000 w 8670372"/>
              <a:gd name="connsiteY7" fmla="*/ 263169 h 5349519"/>
              <a:gd name="connsiteX8" fmla="*/ 7134225 w 8670372"/>
              <a:gd name="connsiteY8" fmla="*/ 301269 h 5349519"/>
              <a:gd name="connsiteX9" fmla="*/ 7515225 w 8670372"/>
              <a:gd name="connsiteY9" fmla="*/ 1444269 h 5349519"/>
              <a:gd name="connsiteX10" fmla="*/ 6448425 w 8670372"/>
              <a:gd name="connsiteY10" fmla="*/ 2793877 h 5349519"/>
              <a:gd name="connsiteX11" fmla="*/ 8648700 w 8670372"/>
              <a:gd name="connsiteY11" fmla="*/ 3425469 h 5349519"/>
              <a:gd name="connsiteX0" fmla="*/ 0 w 8682057"/>
              <a:gd name="connsiteY0" fmla="*/ 5349519 h 5349519"/>
              <a:gd name="connsiteX1" fmla="*/ 1676400 w 8682057"/>
              <a:gd name="connsiteY1" fmla="*/ 5330469 h 5349519"/>
              <a:gd name="connsiteX2" fmla="*/ 2390775 w 8682057"/>
              <a:gd name="connsiteY2" fmla="*/ 5139969 h 5349519"/>
              <a:gd name="connsiteX3" fmla="*/ 2771775 w 8682057"/>
              <a:gd name="connsiteY3" fmla="*/ 4663719 h 5349519"/>
              <a:gd name="connsiteX4" fmla="*/ 2990850 w 8682057"/>
              <a:gd name="connsiteY4" fmla="*/ 3768369 h 5349519"/>
              <a:gd name="connsiteX5" fmla="*/ 3895725 w 8682057"/>
              <a:gd name="connsiteY5" fmla="*/ 2873019 h 5349519"/>
              <a:gd name="connsiteX6" fmla="*/ 3905250 w 8682057"/>
              <a:gd name="connsiteY6" fmla="*/ 1063269 h 5349519"/>
              <a:gd name="connsiteX7" fmla="*/ 5715000 w 8682057"/>
              <a:gd name="connsiteY7" fmla="*/ 263169 h 5349519"/>
              <a:gd name="connsiteX8" fmla="*/ 7134225 w 8682057"/>
              <a:gd name="connsiteY8" fmla="*/ 301269 h 5349519"/>
              <a:gd name="connsiteX9" fmla="*/ 7515225 w 8682057"/>
              <a:gd name="connsiteY9" fmla="*/ 1444269 h 5349519"/>
              <a:gd name="connsiteX10" fmla="*/ 7524750 w 8682057"/>
              <a:gd name="connsiteY10" fmla="*/ 2565277 h 5349519"/>
              <a:gd name="connsiteX11" fmla="*/ 8648700 w 8682057"/>
              <a:gd name="connsiteY11" fmla="*/ 3425469 h 5349519"/>
              <a:gd name="connsiteX0" fmla="*/ 0 w 8682057"/>
              <a:gd name="connsiteY0" fmla="*/ 5349519 h 5349519"/>
              <a:gd name="connsiteX1" fmla="*/ 1676400 w 8682057"/>
              <a:gd name="connsiteY1" fmla="*/ 5330469 h 5349519"/>
              <a:gd name="connsiteX2" fmla="*/ 2390775 w 8682057"/>
              <a:gd name="connsiteY2" fmla="*/ 5139969 h 5349519"/>
              <a:gd name="connsiteX3" fmla="*/ 2771775 w 8682057"/>
              <a:gd name="connsiteY3" fmla="*/ 4663719 h 5349519"/>
              <a:gd name="connsiteX4" fmla="*/ 2990850 w 8682057"/>
              <a:gd name="connsiteY4" fmla="*/ 3768369 h 5349519"/>
              <a:gd name="connsiteX5" fmla="*/ 3895725 w 8682057"/>
              <a:gd name="connsiteY5" fmla="*/ 2873019 h 5349519"/>
              <a:gd name="connsiteX6" fmla="*/ 3905250 w 8682057"/>
              <a:gd name="connsiteY6" fmla="*/ 1063269 h 5349519"/>
              <a:gd name="connsiteX7" fmla="*/ 5715000 w 8682057"/>
              <a:gd name="connsiteY7" fmla="*/ 263169 h 5349519"/>
              <a:gd name="connsiteX8" fmla="*/ 7134225 w 8682057"/>
              <a:gd name="connsiteY8" fmla="*/ 301269 h 5349519"/>
              <a:gd name="connsiteX9" fmla="*/ 7515225 w 8682057"/>
              <a:gd name="connsiteY9" fmla="*/ 1444269 h 5349519"/>
              <a:gd name="connsiteX10" fmla="*/ 7524750 w 8682057"/>
              <a:gd name="connsiteY10" fmla="*/ 2565277 h 5349519"/>
              <a:gd name="connsiteX11" fmla="*/ 8648700 w 8682057"/>
              <a:gd name="connsiteY11" fmla="*/ 3425469 h 5349519"/>
              <a:gd name="connsiteX0" fmla="*/ 0 w 8676484"/>
              <a:gd name="connsiteY0" fmla="*/ 5349519 h 5349519"/>
              <a:gd name="connsiteX1" fmla="*/ 1676400 w 8676484"/>
              <a:gd name="connsiteY1" fmla="*/ 5330469 h 5349519"/>
              <a:gd name="connsiteX2" fmla="*/ 2390775 w 8676484"/>
              <a:gd name="connsiteY2" fmla="*/ 5139969 h 5349519"/>
              <a:gd name="connsiteX3" fmla="*/ 2771775 w 8676484"/>
              <a:gd name="connsiteY3" fmla="*/ 4663719 h 5349519"/>
              <a:gd name="connsiteX4" fmla="*/ 2990850 w 8676484"/>
              <a:gd name="connsiteY4" fmla="*/ 3768369 h 5349519"/>
              <a:gd name="connsiteX5" fmla="*/ 3895725 w 8676484"/>
              <a:gd name="connsiteY5" fmla="*/ 2873019 h 5349519"/>
              <a:gd name="connsiteX6" fmla="*/ 3905250 w 8676484"/>
              <a:gd name="connsiteY6" fmla="*/ 1063269 h 5349519"/>
              <a:gd name="connsiteX7" fmla="*/ 5715000 w 8676484"/>
              <a:gd name="connsiteY7" fmla="*/ 263169 h 5349519"/>
              <a:gd name="connsiteX8" fmla="*/ 7134225 w 8676484"/>
              <a:gd name="connsiteY8" fmla="*/ 301269 h 5349519"/>
              <a:gd name="connsiteX9" fmla="*/ 7515225 w 8676484"/>
              <a:gd name="connsiteY9" fmla="*/ 1444269 h 5349519"/>
              <a:gd name="connsiteX10" fmla="*/ 7124700 w 8676484"/>
              <a:gd name="connsiteY10" fmla="*/ 2622427 h 5349519"/>
              <a:gd name="connsiteX11" fmla="*/ 8648700 w 8676484"/>
              <a:gd name="connsiteY11" fmla="*/ 3425469 h 5349519"/>
              <a:gd name="connsiteX0" fmla="*/ 0 w 8709772"/>
              <a:gd name="connsiteY0" fmla="*/ 5349519 h 5349519"/>
              <a:gd name="connsiteX1" fmla="*/ 1676400 w 8709772"/>
              <a:gd name="connsiteY1" fmla="*/ 5330469 h 5349519"/>
              <a:gd name="connsiteX2" fmla="*/ 2390775 w 8709772"/>
              <a:gd name="connsiteY2" fmla="*/ 5139969 h 5349519"/>
              <a:gd name="connsiteX3" fmla="*/ 2771775 w 8709772"/>
              <a:gd name="connsiteY3" fmla="*/ 4663719 h 5349519"/>
              <a:gd name="connsiteX4" fmla="*/ 2990850 w 8709772"/>
              <a:gd name="connsiteY4" fmla="*/ 3768369 h 5349519"/>
              <a:gd name="connsiteX5" fmla="*/ 3895725 w 8709772"/>
              <a:gd name="connsiteY5" fmla="*/ 2873019 h 5349519"/>
              <a:gd name="connsiteX6" fmla="*/ 3905250 w 8709772"/>
              <a:gd name="connsiteY6" fmla="*/ 1063269 h 5349519"/>
              <a:gd name="connsiteX7" fmla="*/ 5715000 w 8709772"/>
              <a:gd name="connsiteY7" fmla="*/ 263169 h 5349519"/>
              <a:gd name="connsiteX8" fmla="*/ 7134225 w 8709772"/>
              <a:gd name="connsiteY8" fmla="*/ 301269 h 5349519"/>
              <a:gd name="connsiteX9" fmla="*/ 7515225 w 8709772"/>
              <a:gd name="connsiteY9" fmla="*/ 1444269 h 5349519"/>
              <a:gd name="connsiteX10" fmla="*/ 7124700 w 8709772"/>
              <a:gd name="connsiteY10" fmla="*/ 2622427 h 5349519"/>
              <a:gd name="connsiteX11" fmla="*/ 8648700 w 8709772"/>
              <a:gd name="connsiteY11" fmla="*/ 3425469 h 5349519"/>
              <a:gd name="connsiteX0" fmla="*/ 0 w 8702606"/>
              <a:gd name="connsiteY0" fmla="*/ 5349519 h 5349519"/>
              <a:gd name="connsiteX1" fmla="*/ 1676400 w 8702606"/>
              <a:gd name="connsiteY1" fmla="*/ 5330469 h 5349519"/>
              <a:gd name="connsiteX2" fmla="*/ 2390775 w 8702606"/>
              <a:gd name="connsiteY2" fmla="*/ 5139969 h 5349519"/>
              <a:gd name="connsiteX3" fmla="*/ 2771775 w 8702606"/>
              <a:gd name="connsiteY3" fmla="*/ 4663719 h 5349519"/>
              <a:gd name="connsiteX4" fmla="*/ 2990850 w 8702606"/>
              <a:gd name="connsiteY4" fmla="*/ 3768369 h 5349519"/>
              <a:gd name="connsiteX5" fmla="*/ 3895725 w 8702606"/>
              <a:gd name="connsiteY5" fmla="*/ 2873019 h 5349519"/>
              <a:gd name="connsiteX6" fmla="*/ 3905250 w 8702606"/>
              <a:gd name="connsiteY6" fmla="*/ 1063269 h 5349519"/>
              <a:gd name="connsiteX7" fmla="*/ 5715000 w 8702606"/>
              <a:gd name="connsiteY7" fmla="*/ 263169 h 5349519"/>
              <a:gd name="connsiteX8" fmla="*/ 7134225 w 8702606"/>
              <a:gd name="connsiteY8" fmla="*/ 301269 h 5349519"/>
              <a:gd name="connsiteX9" fmla="*/ 7515225 w 8702606"/>
              <a:gd name="connsiteY9" fmla="*/ 1444269 h 5349519"/>
              <a:gd name="connsiteX10" fmla="*/ 6972300 w 8702606"/>
              <a:gd name="connsiteY10" fmla="*/ 2908177 h 5349519"/>
              <a:gd name="connsiteX11" fmla="*/ 8648700 w 8702606"/>
              <a:gd name="connsiteY11" fmla="*/ 3425469 h 5349519"/>
              <a:gd name="connsiteX0" fmla="*/ 0 w 8702606"/>
              <a:gd name="connsiteY0" fmla="*/ 5349519 h 5349519"/>
              <a:gd name="connsiteX1" fmla="*/ 1676400 w 8702606"/>
              <a:gd name="connsiteY1" fmla="*/ 5330469 h 5349519"/>
              <a:gd name="connsiteX2" fmla="*/ 2390775 w 8702606"/>
              <a:gd name="connsiteY2" fmla="*/ 5139969 h 5349519"/>
              <a:gd name="connsiteX3" fmla="*/ 2771775 w 8702606"/>
              <a:gd name="connsiteY3" fmla="*/ 4663719 h 5349519"/>
              <a:gd name="connsiteX4" fmla="*/ 2990850 w 8702606"/>
              <a:gd name="connsiteY4" fmla="*/ 3768369 h 5349519"/>
              <a:gd name="connsiteX5" fmla="*/ 3895725 w 8702606"/>
              <a:gd name="connsiteY5" fmla="*/ 2873019 h 5349519"/>
              <a:gd name="connsiteX6" fmla="*/ 3905250 w 8702606"/>
              <a:gd name="connsiteY6" fmla="*/ 1063269 h 5349519"/>
              <a:gd name="connsiteX7" fmla="*/ 5715000 w 8702606"/>
              <a:gd name="connsiteY7" fmla="*/ 263169 h 5349519"/>
              <a:gd name="connsiteX8" fmla="*/ 7134225 w 8702606"/>
              <a:gd name="connsiteY8" fmla="*/ 301269 h 5349519"/>
              <a:gd name="connsiteX9" fmla="*/ 7515225 w 8702606"/>
              <a:gd name="connsiteY9" fmla="*/ 1444269 h 5349519"/>
              <a:gd name="connsiteX10" fmla="*/ 6972300 w 8702606"/>
              <a:gd name="connsiteY10" fmla="*/ 2908177 h 5349519"/>
              <a:gd name="connsiteX11" fmla="*/ 8648700 w 8702606"/>
              <a:gd name="connsiteY11" fmla="*/ 3425469 h 5349519"/>
              <a:gd name="connsiteX0" fmla="*/ 0 w 8648700"/>
              <a:gd name="connsiteY0" fmla="*/ 5349519 h 5349519"/>
              <a:gd name="connsiteX1" fmla="*/ 1676400 w 8648700"/>
              <a:gd name="connsiteY1" fmla="*/ 5330469 h 5349519"/>
              <a:gd name="connsiteX2" fmla="*/ 2390775 w 8648700"/>
              <a:gd name="connsiteY2" fmla="*/ 5139969 h 5349519"/>
              <a:gd name="connsiteX3" fmla="*/ 2771775 w 8648700"/>
              <a:gd name="connsiteY3" fmla="*/ 4663719 h 5349519"/>
              <a:gd name="connsiteX4" fmla="*/ 2990850 w 8648700"/>
              <a:gd name="connsiteY4" fmla="*/ 3768369 h 5349519"/>
              <a:gd name="connsiteX5" fmla="*/ 3895725 w 8648700"/>
              <a:gd name="connsiteY5" fmla="*/ 2873019 h 5349519"/>
              <a:gd name="connsiteX6" fmla="*/ 3905250 w 8648700"/>
              <a:gd name="connsiteY6" fmla="*/ 1063269 h 5349519"/>
              <a:gd name="connsiteX7" fmla="*/ 5715000 w 8648700"/>
              <a:gd name="connsiteY7" fmla="*/ 263169 h 5349519"/>
              <a:gd name="connsiteX8" fmla="*/ 7134225 w 8648700"/>
              <a:gd name="connsiteY8" fmla="*/ 301269 h 5349519"/>
              <a:gd name="connsiteX9" fmla="*/ 7515225 w 8648700"/>
              <a:gd name="connsiteY9" fmla="*/ 1444269 h 5349519"/>
              <a:gd name="connsiteX10" fmla="*/ 6972300 w 8648700"/>
              <a:gd name="connsiteY10" fmla="*/ 2908177 h 5349519"/>
              <a:gd name="connsiteX11" fmla="*/ 8648700 w 8648700"/>
              <a:gd name="connsiteY11" fmla="*/ 3425469 h 5349519"/>
              <a:gd name="connsiteX0" fmla="*/ 0 w 8648700"/>
              <a:gd name="connsiteY0" fmla="*/ 5349519 h 5349519"/>
              <a:gd name="connsiteX1" fmla="*/ 1676400 w 8648700"/>
              <a:gd name="connsiteY1" fmla="*/ 5330469 h 5349519"/>
              <a:gd name="connsiteX2" fmla="*/ 2390775 w 8648700"/>
              <a:gd name="connsiteY2" fmla="*/ 5139969 h 5349519"/>
              <a:gd name="connsiteX3" fmla="*/ 2771775 w 8648700"/>
              <a:gd name="connsiteY3" fmla="*/ 4663719 h 5349519"/>
              <a:gd name="connsiteX4" fmla="*/ 2990850 w 8648700"/>
              <a:gd name="connsiteY4" fmla="*/ 3768369 h 5349519"/>
              <a:gd name="connsiteX5" fmla="*/ 3895725 w 8648700"/>
              <a:gd name="connsiteY5" fmla="*/ 2873019 h 5349519"/>
              <a:gd name="connsiteX6" fmla="*/ 3905250 w 8648700"/>
              <a:gd name="connsiteY6" fmla="*/ 1063269 h 5349519"/>
              <a:gd name="connsiteX7" fmla="*/ 5715000 w 8648700"/>
              <a:gd name="connsiteY7" fmla="*/ 263169 h 5349519"/>
              <a:gd name="connsiteX8" fmla="*/ 7134225 w 8648700"/>
              <a:gd name="connsiteY8" fmla="*/ 301269 h 5349519"/>
              <a:gd name="connsiteX9" fmla="*/ 7515225 w 8648700"/>
              <a:gd name="connsiteY9" fmla="*/ 1444269 h 5349519"/>
              <a:gd name="connsiteX10" fmla="*/ 6972300 w 8648700"/>
              <a:gd name="connsiteY10" fmla="*/ 2908177 h 5349519"/>
              <a:gd name="connsiteX11" fmla="*/ 8648700 w 8648700"/>
              <a:gd name="connsiteY11" fmla="*/ 3425469 h 5349519"/>
              <a:gd name="connsiteX0" fmla="*/ 0 w 8858250"/>
              <a:gd name="connsiteY0" fmla="*/ 5349519 h 5349519"/>
              <a:gd name="connsiteX1" fmla="*/ 1676400 w 8858250"/>
              <a:gd name="connsiteY1" fmla="*/ 5330469 h 5349519"/>
              <a:gd name="connsiteX2" fmla="*/ 2390775 w 8858250"/>
              <a:gd name="connsiteY2" fmla="*/ 5139969 h 5349519"/>
              <a:gd name="connsiteX3" fmla="*/ 2771775 w 8858250"/>
              <a:gd name="connsiteY3" fmla="*/ 4663719 h 5349519"/>
              <a:gd name="connsiteX4" fmla="*/ 2990850 w 8858250"/>
              <a:gd name="connsiteY4" fmla="*/ 3768369 h 5349519"/>
              <a:gd name="connsiteX5" fmla="*/ 3895725 w 8858250"/>
              <a:gd name="connsiteY5" fmla="*/ 2873019 h 5349519"/>
              <a:gd name="connsiteX6" fmla="*/ 3905250 w 8858250"/>
              <a:gd name="connsiteY6" fmla="*/ 1063269 h 5349519"/>
              <a:gd name="connsiteX7" fmla="*/ 5715000 w 8858250"/>
              <a:gd name="connsiteY7" fmla="*/ 263169 h 5349519"/>
              <a:gd name="connsiteX8" fmla="*/ 7134225 w 8858250"/>
              <a:gd name="connsiteY8" fmla="*/ 301269 h 5349519"/>
              <a:gd name="connsiteX9" fmla="*/ 7515225 w 8858250"/>
              <a:gd name="connsiteY9" fmla="*/ 1444269 h 5349519"/>
              <a:gd name="connsiteX10" fmla="*/ 6972300 w 8858250"/>
              <a:gd name="connsiteY10" fmla="*/ 2908177 h 5349519"/>
              <a:gd name="connsiteX11" fmla="*/ 8858250 w 8858250"/>
              <a:gd name="connsiteY11" fmla="*/ 2815869 h 5349519"/>
              <a:gd name="connsiteX0" fmla="*/ 0 w 8858250"/>
              <a:gd name="connsiteY0" fmla="*/ 5349519 h 5349519"/>
              <a:gd name="connsiteX1" fmla="*/ 1676400 w 8858250"/>
              <a:gd name="connsiteY1" fmla="*/ 5330469 h 5349519"/>
              <a:gd name="connsiteX2" fmla="*/ 2390775 w 8858250"/>
              <a:gd name="connsiteY2" fmla="*/ 5139969 h 5349519"/>
              <a:gd name="connsiteX3" fmla="*/ 2771775 w 8858250"/>
              <a:gd name="connsiteY3" fmla="*/ 4663719 h 5349519"/>
              <a:gd name="connsiteX4" fmla="*/ 2990850 w 8858250"/>
              <a:gd name="connsiteY4" fmla="*/ 3768369 h 5349519"/>
              <a:gd name="connsiteX5" fmla="*/ 3895725 w 8858250"/>
              <a:gd name="connsiteY5" fmla="*/ 2873019 h 5349519"/>
              <a:gd name="connsiteX6" fmla="*/ 3905250 w 8858250"/>
              <a:gd name="connsiteY6" fmla="*/ 1063269 h 5349519"/>
              <a:gd name="connsiteX7" fmla="*/ 5715000 w 8858250"/>
              <a:gd name="connsiteY7" fmla="*/ 263169 h 5349519"/>
              <a:gd name="connsiteX8" fmla="*/ 7134225 w 8858250"/>
              <a:gd name="connsiteY8" fmla="*/ 301269 h 5349519"/>
              <a:gd name="connsiteX9" fmla="*/ 7515225 w 8858250"/>
              <a:gd name="connsiteY9" fmla="*/ 1444269 h 5349519"/>
              <a:gd name="connsiteX10" fmla="*/ 6972300 w 8858250"/>
              <a:gd name="connsiteY10" fmla="*/ 2908177 h 5349519"/>
              <a:gd name="connsiteX11" fmla="*/ 8858250 w 8858250"/>
              <a:gd name="connsiteY11" fmla="*/ 2815869 h 5349519"/>
              <a:gd name="connsiteX0" fmla="*/ 0 w 8858250"/>
              <a:gd name="connsiteY0" fmla="*/ 5349519 h 5349519"/>
              <a:gd name="connsiteX1" fmla="*/ 1676400 w 8858250"/>
              <a:gd name="connsiteY1" fmla="*/ 5330469 h 5349519"/>
              <a:gd name="connsiteX2" fmla="*/ 2390775 w 8858250"/>
              <a:gd name="connsiteY2" fmla="*/ 5139969 h 5349519"/>
              <a:gd name="connsiteX3" fmla="*/ 2771775 w 8858250"/>
              <a:gd name="connsiteY3" fmla="*/ 4663719 h 5349519"/>
              <a:gd name="connsiteX4" fmla="*/ 2990850 w 8858250"/>
              <a:gd name="connsiteY4" fmla="*/ 3768369 h 5349519"/>
              <a:gd name="connsiteX5" fmla="*/ 3895725 w 8858250"/>
              <a:gd name="connsiteY5" fmla="*/ 2873019 h 5349519"/>
              <a:gd name="connsiteX6" fmla="*/ 3905250 w 8858250"/>
              <a:gd name="connsiteY6" fmla="*/ 1063269 h 5349519"/>
              <a:gd name="connsiteX7" fmla="*/ 5715000 w 8858250"/>
              <a:gd name="connsiteY7" fmla="*/ 263169 h 5349519"/>
              <a:gd name="connsiteX8" fmla="*/ 7134225 w 8858250"/>
              <a:gd name="connsiteY8" fmla="*/ 301269 h 5349519"/>
              <a:gd name="connsiteX9" fmla="*/ 7515225 w 8858250"/>
              <a:gd name="connsiteY9" fmla="*/ 1444269 h 5349519"/>
              <a:gd name="connsiteX10" fmla="*/ 6972300 w 8858250"/>
              <a:gd name="connsiteY10" fmla="*/ 2908177 h 5349519"/>
              <a:gd name="connsiteX11" fmla="*/ 8858250 w 8858250"/>
              <a:gd name="connsiteY11" fmla="*/ 2815869 h 5349519"/>
              <a:gd name="connsiteX0" fmla="*/ 0 w 8858250"/>
              <a:gd name="connsiteY0" fmla="*/ 5349519 h 5349519"/>
              <a:gd name="connsiteX1" fmla="*/ 1676400 w 8858250"/>
              <a:gd name="connsiteY1" fmla="*/ 5330469 h 5349519"/>
              <a:gd name="connsiteX2" fmla="*/ 2390775 w 8858250"/>
              <a:gd name="connsiteY2" fmla="*/ 5139969 h 5349519"/>
              <a:gd name="connsiteX3" fmla="*/ 2771775 w 8858250"/>
              <a:gd name="connsiteY3" fmla="*/ 4663719 h 5349519"/>
              <a:gd name="connsiteX4" fmla="*/ 2990850 w 8858250"/>
              <a:gd name="connsiteY4" fmla="*/ 3768369 h 5349519"/>
              <a:gd name="connsiteX5" fmla="*/ 3895725 w 8858250"/>
              <a:gd name="connsiteY5" fmla="*/ 2873019 h 5349519"/>
              <a:gd name="connsiteX6" fmla="*/ 3905250 w 8858250"/>
              <a:gd name="connsiteY6" fmla="*/ 1063269 h 5349519"/>
              <a:gd name="connsiteX7" fmla="*/ 5715000 w 8858250"/>
              <a:gd name="connsiteY7" fmla="*/ 263169 h 5349519"/>
              <a:gd name="connsiteX8" fmla="*/ 7134225 w 8858250"/>
              <a:gd name="connsiteY8" fmla="*/ 301269 h 5349519"/>
              <a:gd name="connsiteX9" fmla="*/ 7515225 w 8858250"/>
              <a:gd name="connsiteY9" fmla="*/ 1444269 h 5349519"/>
              <a:gd name="connsiteX10" fmla="*/ 7086600 w 8858250"/>
              <a:gd name="connsiteY10" fmla="*/ 2812927 h 5349519"/>
              <a:gd name="connsiteX11" fmla="*/ 8858250 w 8858250"/>
              <a:gd name="connsiteY11" fmla="*/ 2815869 h 5349519"/>
              <a:gd name="connsiteX0" fmla="*/ 0 w 8865870"/>
              <a:gd name="connsiteY0" fmla="*/ 5280939 h 5336104"/>
              <a:gd name="connsiteX1" fmla="*/ 1684020 w 8865870"/>
              <a:gd name="connsiteY1" fmla="*/ 5330469 h 5336104"/>
              <a:gd name="connsiteX2" fmla="*/ 2398395 w 8865870"/>
              <a:gd name="connsiteY2" fmla="*/ 5139969 h 5336104"/>
              <a:gd name="connsiteX3" fmla="*/ 2779395 w 8865870"/>
              <a:gd name="connsiteY3" fmla="*/ 4663719 h 5336104"/>
              <a:gd name="connsiteX4" fmla="*/ 2998470 w 8865870"/>
              <a:gd name="connsiteY4" fmla="*/ 3768369 h 5336104"/>
              <a:gd name="connsiteX5" fmla="*/ 3903345 w 8865870"/>
              <a:gd name="connsiteY5" fmla="*/ 2873019 h 5336104"/>
              <a:gd name="connsiteX6" fmla="*/ 3912870 w 8865870"/>
              <a:gd name="connsiteY6" fmla="*/ 1063269 h 5336104"/>
              <a:gd name="connsiteX7" fmla="*/ 5722620 w 8865870"/>
              <a:gd name="connsiteY7" fmla="*/ 263169 h 5336104"/>
              <a:gd name="connsiteX8" fmla="*/ 7141845 w 8865870"/>
              <a:gd name="connsiteY8" fmla="*/ 301269 h 5336104"/>
              <a:gd name="connsiteX9" fmla="*/ 7522845 w 8865870"/>
              <a:gd name="connsiteY9" fmla="*/ 1444269 h 5336104"/>
              <a:gd name="connsiteX10" fmla="*/ 7094220 w 8865870"/>
              <a:gd name="connsiteY10" fmla="*/ 2812927 h 5336104"/>
              <a:gd name="connsiteX11" fmla="*/ 8865870 w 8865870"/>
              <a:gd name="connsiteY11" fmla="*/ 2815869 h 5336104"/>
              <a:gd name="connsiteX0" fmla="*/ 0 w 9056370"/>
              <a:gd name="connsiteY0" fmla="*/ 5280939 h 5336104"/>
              <a:gd name="connsiteX1" fmla="*/ 1874520 w 9056370"/>
              <a:gd name="connsiteY1" fmla="*/ 5330469 h 5336104"/>
              <a:gd name="connsiteX2" fmla="*/ 2588895 w 9056370"/>
              <a:gd name="connsiteY2" fmla="*/ 5139969 h 5336104"/>
              <a:gd name="connsiteX3" fmla="*/ 2969895 w 9056370"/>
              <a:gd name="connsiteY3" fmla="*/ 4663719 h 5336104"/>
              <a:gd name="connsiteX4" fmla="*/ 3188970 w 9056370"/>
              <a:gd name="connsiteY4" fmla="*/ 3768369 h 5336104"/>
              <a:gd name="connsiteX5" fmla="*/ 4093845 w 9056370"/>
              <a:gd name="connsiteY5" fmla="*/ 2873019 h 5336104"/>
              <a:gd name="connsiteX6" fmla="*/ 4103370 w 9056370"/>
              <a:gd name="connsiteY6" fmla="*/ 1063269 h 5336104"/>
              <a:gd name="connsiteX7" fmla="*/ 5913120 w 9056370"/>
              <a:gd name="connsiteY7" fmla="*/ 263169 h 5336104"/>
              <a:gd name="connsiteX8" fmla="*/ 7332345 w 9056370"/>
              <a:gd name="connsiteY8" fmla="*/ 301269 h 5336104"/>
              <a:gd name="connsiteX9" fmla="*/ 7713345 w 9056370"/>
              <a:gd name="connsiteY9" fmla="*/ 1444269 h 5336104"/>
              <a:gd name="connsiteX10" fmla="*/ 7284720 w 9056370"/>
              <a:gd name="connsiteY10" fmla="*/ 2812927 h 5336104"/>
              <a:gd name="connsiteX11" fmla="*/ 9056370 w 9056370"/>
              <a:gd name="connsiteY11" fmla="*/ 2815869 h 5336104"/>
              <a:gd name="connsiteX0" fmla="*/ 0 w 9075420"/>
              <a:gd name="connsiteY0" fmla="*/ 5331739 h 5349591"/>
              <a:gd name="connsiteX1" fmla="*/ 1893570 w 9075420"/>
              <a:gd name="connsiteY1" fmla="*/ 5330469 h 5349591"/>
              <a:gd name="connsiteX2" fmla="*/ 2607945 w 9075420"/>
              <a:gd name="connsiteY2" fmla="*/ 5139969 h 5349591"/>
              <a:gd name="connsiteX3" fmla="*/ 2988945 w 9075420"/>
              <a:gd name="connsiteY3" fmla="*/ 4663719 h 5349591"/>
              <a:gd name="connsiteX4" fmla="*/ 3208020 w 9075420"/>
              <a:gd name="connsiteY4" fmla="*/ 3768369 h 5349591"/>
              <a:gd name="connsiteX5" fmla="*/ 4112895 w 9075420"/>
              <a:gd name="connsiteY5" fmla="*/ 2873019 h 5349591"/>
              <a:gd name="connsiteX6" fmla="*/ 4122420 w 9075420"/>
              <a:gd name="connsiteY6" fmla="*/ 1063269 h 5349591"/>
              <a:gd name="connsiteX7" fmla="*/ 5932170 w 9075420"/>
              <a:gd name="connsiteY7" fmla="*/ 263169 h 5349591"/>
              <a:gd name="connsiteX8" fmla="*/ 7351395 w 9075420"/>
              <a:gd name="connsiteY8" fmla="*/ 301269 h 5349591"/>
              <a:gd name="connsiteX9" fmla="*/ 7732395 w 9075420"/>
              <a:gd name="connsiteY9" fmla="*/ 1444269 h 5349591"/>
              <a:gd name="connsiteX10" fmla="*/ 7303770 w 9075420"/>
              <a:gd name="connsiteY10" fmla="*/ 2812927 h 5349591"/>
              <a:gd name="connsiteX11" fmla="*/ 9075420 w 9075420"/>
              <a:gd name="connsiteY11" fmla="*/ 2815869 h 534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75420" h="5349591">
                <a:moveTo>
                  <a:pt x="0" y="5331739"/>
                </a:moveTo>
                <a:cubicBezTo>
                  <a:pt x="561340" y="5348249"/>
                  <a:pt x="1458913" y="5362431"/>
                  <a:pt x="1893570" y="5330469"/>
                </a:cubicBezTo>
                <a:cubicBezTo>
                  <a:pt x="2328227" y="5298507"/>
                  <a:pt x="2425383" y="5251094"/>
                  <a:pt x="2607945" y="5139969"/>
                </a:cubicBezTo>
                <a:cubicBezTo>
                  <a:pt x="2790507" y="5028844"/>
                  <a:pt x="2888933" y="4892319"/>
                  <a:pt x="2988945" y="4663719"/>
                </a:cubicBezTo>
                <a:cubicBezTo>
                  <a:pt x="3088957" y="4435119"/>
                  <a:pt x="3020695" y="4066819"/>
                  <a:pt x="3208020" y="3768369"/>
                </a:cubicBezTo>
                <a:cubicBezTo>
                  <a:pt x="3395345" y="3469919"/>
                  <a:pt x="3960495" y="3323869"/>
                  <a:pt x="4112895" y="2873019"/>
                </a:cubicBezTo>
                <a:cubicBezTo>
                  <a:pt x="4265295" y="2422169"/>
                  <a:pt x="3819208" y="1498244"/>
                  <a:pt x="4122420" y="1063269"/>
                </a:cubicBezTo>
                <a:cubicBezTo>
                  <a:pt x="4425632" y="628294"/>
                  <a:pt x="5155882" y="771169"/>
                  <a:pt x="5932170" y="263169"/>
                </a:cubicBezTo>
                <a:cubicBezTo>
                  <a:pt x="6708458" y="-244831"/>
                  <a:pt x="7051358" y="104419"/>
                  <a:pt x="7351395" y="301269"/>
                </a:cubicBezTo>
                <a:cubicBezTo>
                  <a:pt x="7651432" y="498119"/>
                  <a:pt x="7740332" y="1025659"/>
                  <a:pt x="7732395" y="1444269"/>
                </a:cubicBezTo>
                <a:cubicBezTo>
                  <a:pt x="7724458" y="1862879"/>
                  <a:pt x="6608445" y="2455740"/>
                  <a:pt x="7303770" y="2812927"/>
                </a:cubicBezTo>
                <a:cubicBezTo>
                  <a:pt x="8284845" y="3074865"/>
                  <a:pt x="8859520" y="2782041"/>
                  <a:pt x="9075420" y="2815869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1" name="Picture 29" descr="Pin in the map"/>
          <p:cNvPicPr>
            <a:picLocks noChangeAspect="1" noChangeArrowheads="1"/>
          </p:cNvPicPr>
          <p:nvPr/>
        </p:nvPicPr>
        <p:blipFill>
          <a:blip r:embed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28" y="6074677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Прямоугольник 71"/>
          <p:cNvSpPr/>
          <p:nvPr/>
        </p:nvSpPr>
        <p:spPr>
          <a:xfrm>
            <a:off x="7020272" y="4149080"/>
            <a:ext cx="5854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ШКОЛА</a:t>
            </a:r>
            <a:endParaRPr lang="ru-RU" sz="1000" dirty="0"/>
          </a:p>
        </p:txBody>
      </p:sp>
      <p:pic>
        <p:nvPicPr>
          <p:cNvPr id="44" name="Picture 29" descr="Pin in the map"/>
          <p:cNvPicPr>
            <a:picLocks noChangeAspect="1" noChangeArrowheads="1"/>
          </p:cNvPicPr>
          <p:nvPr/>
        </p:nvPicPr>
        <p:blipFill>
          <a:blip r:embed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17" y="3660875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Прямоугольник 72"/>
          <p:cNvSpPr/>
          <p:nvPr/>
        </p:nvSpPr>
        <p:spPr>
          <a:xfrm>
            <a:off x="4162020" y="3468623"/>
            <a:ext cx="862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ДОСУГ ДЛЯ ДЕТЕЙ</a:t>
            </a:r>
            <a:endParaRPr lang="ru-RU" sz="1000" dirty="0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 flipV="1">
            <a:off x="2211908" y="4433317"/>
            <a:ext cx="236994" cy="2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Couple with baby silhouettes of a family group"/>
          <p:cNvPicPr>
            <a:picLocks noChangeAspect="1" noChangeArrowheads="1"/>
          </p:cNvPicPr>
          <p:nvPr/>
        </p:nvPicPr>
        <p:blipFill>
          <a:blip r:embed="rId3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6" y="653957"/>
            <a:ext cx="834944" cy="83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Прямоугольник 77"/>
          <p:cNvSpPr/>
          <p:nvPr/>
        </p:nvSpPr>
        <p:spPr>
          <a:xfrm>
            <a:off x="1047729" y="1125905"/>
            <a:ext cx="22264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БЛАГОПРИЯТНАЯ СРЕДА ДЛЯ САМЫХ МАЛЕНЬКИХ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9" name="Picture 22" descr="https://m1.behance.net/rendition/modules/51102821/disp/c467ed17a185dc3216c1cdd086058bb5.jpg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t="22718" r="14766" b="20803"/>
          <a:stretch/>
        </p:blipFill>
        <p:spPr bwMode="auto">
          <a:xfrm>
            <a:off x="1835717" y="2913021"/>
            <a:ext cx="951516" cy="7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Прямоугольник 79"/>
          <p:cNvSpPr/>
          <p:nvPr/>
        </p:nvSpPr>
        <p:spPr>
          <a:xfrm>
            <a:off x="3127440" y="836712"/>
            <a:ext cx="2833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РОДИТЕЛЬСКИЙ КОНТРОЛЬ ИЗ ЛЮБОЙ ТОЧКИ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:</a:t>
            </a:r>
            <a:endParaRPr lang="ru-RU" sz="800" b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ВОЗМОЖНОСТЬ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НАБЛЮДАТЬ ЗА СВОИМ РЕБЕНКОМ В САДИКЕ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ОН-ЛАЙН (ТЕСТОВЫЙ РЕЖИМ),</a:t>
            </a:r>
          </a:p>
          <a:p>
            <a:r>
              <a:rPr lang="ru-RU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300 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ТЫС.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РОДИТЕЛЕЙ ПОДКЛЮЧИЛИ УСЛУГУ ИНФОРМИРОВАНИЯ ПО ЭЛЕКТРОННОЙ КАРТЕ  В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ОБРАЗОВАНИИ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V="1">
            <a:off x="3851920" y="1640888"/>
            <a:ext cx="343868" cy="28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951428" y="1576302"/>
            <a:ext cx="412660" cy="45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5161112" y="3707808"/>
            <a:ext cx="1599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80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НАБОРОВ ДАННЫХ ОПУБЛИКОВАНО НА ПОРТАЛЕ ОТКРЫТЫХ ДАННЫХ В РАЗДЕЛЕ ОБРАЗОВАНИЕ И ДОСУГ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>
            <a:off x="5683213" y="3539329"/>
            <a:ext cx="50555" cy="12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6448088" y="6059552"/>
            <a:ext cx="141188" cy="12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389448" y="4433317"/>
            <a:ext cx="1592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ЭЛЕКТРОННЫМ ДНЕВНИКОМ ПОЛЬЗУЮТСЯ 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600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МОСКВИЧЕЙ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96" name="Прямая соединительная линия 95"/>
          <p:cNvCxnSpPr/>
          <p:nvPr/>
        </p:nvCxnSpPr>
        <p:spPr>
          <a:xfrm>
            <a:off x="5794512" y="4788874"/>
            <a:ext cx="192401" cy="21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7458486" y="6185194"/>
            <a:ext cx="17752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МОСКОВСКИЕ ШКОЛЫ ОДНИ ИЗ САМЫХ БЕЗОПАСНЫХ ШКОЛ В МИРЕ (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6 ТЫС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.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КАМЕР ВИДЕОНАБЛЮДЕНИЯ)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98" name="Прямая соединительная линия 97"/>
          <p:cNvCxnSpPr/>
          <p:nvPr/>
        </p:nvCxnSpPr>
        <p:spPr>
          <a:xfrm>
            <a:off x="8020567" y="6015917"/>
            <a:ext cx="192401" cy="21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7779276" y="4335487"/>
            <a:ext cx="1364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100%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ШКОЛ ОБЕСПЕЧЕНО СОВРЕМЕННЫМ ОБОРУДОВАНИЕМ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flipV="1">
            <a:off x="7632141" y="4641293"/>
            <a:ext cx="141188" cy="12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24" descr="Wireless router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92752" y="5426516"/>
            <a:ext cx="200069" cy="20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Прямоугольник 82"/>
          <p:cNvSpPr/>
          <p:nvPr/>
        </p:nvSpPr>
        <p:spPr>
          <a:xfrm>
            <a:off x="3524284" y="6074677"/>
            <a:ext cx="1947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ПРОЗРАЧНАЯ ПРОЦЕДУРА НАЧИСЛЕНИЯ ЗАРПЛАТЫ И ЭФФЕКТИВНОЕ РАСПРЕДЕЛЕНИЕ ПОТОКОВ УЧЕНИКОВ</a:t>
            </a:r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 flipV="1">
            <a:off x="5363134" y="5802969"/>
            <a:ext cx="345356" cy="21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Прямоугольник 105"/>
          <p:cNvSpPr/>
          <p:nvPr/>
        </p:nvSpPr>
        <p:spPr>
          <a:xfrm>
            <a:off x="776828" y="1781922"/>
            <a:ext cx="17475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ПОЛУЧАЯ УСЛУГИ В ЭЛЕКТРОННОЙ ФОРМЕ, МОСКВИЧИ СЭКОНОМИЛИ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4 МЛН ЧАСОВ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СВОЕГО ВРЕМЕНИ ЗА 2014 ГОД, КОТОРОЕ ОНИ МОГУТ ПРОВЕСТИ С ДЕТЬМИ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>
            <a:off x="2448902" y="1973509"/>
            <a:ext cx="109700" cy="118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V="1">
            <a:off x="1765123" y="5270780"/>
            <a:ext cx="141188" cy="12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9" descr="Pin in the map"/>
          <p:cNvPicPr>
            <a:picLocks noChangeAspect="1" noChangeArrowheads="1"/>
          </p:cNvPicPr>
          <p:nvPr/>
        </p:nvPicPr>
        <p:blipFill>
          <a:blip r:embed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90198" y="3643050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102546" y="651487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4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563888" y="4941168"/>
            <a:ext cx="1843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ШКОЛА НОВЫХ ТЕХНОЛОГИЙ</a:t>
            </a:r>
          </a:p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ЛУЧШИЕ ШКОЛЫ МОСКВЫ, ВНЕДРЯЮЩИЕ САМЫЕ ПЕРЕДОВЫЕ ИКТ-РЕШЕНИЯ</a:t>
            </a:r>
          </a:p>
          <a:p>
            <a:pPr algn="r"/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20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– В ПЕРВОЙ ГРУППЕ</a:t>
            </a:r>
          </a:p>
          <a:p>
            <a:pPr algn="r"/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200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– ВО ВТОРОЙ ГРУППЕ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7" name="Прямая соединительная линия 86"/>
          <p:cNvCxnSpPr/>
          <p:nvPr/>
        </p:nvCxnSpPr>
        <p:spPr>
          <a:xfrm flipH="1">
            <a:off x="5364088" y="5149991"/>
            <a:ext cx="6174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9" descr="Pin in the map"/>
          <p:cNvPicPr>
            <a:picLocks noChangeAspect="1" noChangeArrowheads="1"/>
          </p:cNvPicPr>
          <p:nvPr/>
        </p:nvPicPr>
        <p:blipFill>
          <a:blip r:embed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97970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Прямоугольник 88"/>
          <p:cNvSpPr/>
          <p:nvPr/>
        </p:nvSpPr>
        <p:spPr>
          <a:xfrm>
            <a:off x="1593573" y="5383680"/>
            <a:ext cx="1304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10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КРУЖКОВ, СЕКЦИЙ И ДОМОВ ТВОРЧЕСТВА ДОСТУПНЫ НА ПОРТАЛЕ ГОРОДСКИХ УСЛУГ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523396" y="3922323"/>
            <a:ext cx="1528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100 ТЫС.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ДЕТЕЙ ЗАПИСАНЫ В КРУЖКИ И СЕКЦИИ ЧЕРЕЗ ИНТЕРНЕТ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 flipH="1" flipV="1">
            <a:off x="1379536" y="4382082"/>
            <a:ext cx="526776" cy="25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84864"/>
            <a:ext cx="1527437" cy="16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317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17071" y="548571"/>
            <a:ext cx="653119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98800" y="130875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СТУДЕНТЫ.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5</a:t>
            </a:fld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C:\Users\SlavkoNV\Desktop\Картинки\До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62" y="1584634"/>
            <a:ext cx="647019" cy="5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892971" y="2268830"/>
            <a:ext cx="1169675" cy="875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 descr="Students on class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64" y="2520180"/>
            <a:ext cx="491088" cy="40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4861808" y="2191159"/>
            <a:ext cx="2020104" cy="1251115"/>
            <a:chOff x="4746466" y="2921126"/>
            <a:chExt cx="2020104" cy="1251115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4746466" y="2921126"/>
              <a:ext cx="2020104" cy="12511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Picture 16" descr="Tree silhouette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796" y="3407506"/>
              <a:ext cx="594088" cy="59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6" descr="Tree silhouette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166" y="2921971"/>
              <a:ext cx="642732" cy="64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SlavkoNV\Desktop\Картинки\noun_22599_cc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86"/>
          <a:stretch/>
        </p:blipFill>
        <p:spPr bwMode="auto">
          <a:xfrm>
            <a:off x="5398463" y="2051835"/>
            <a:ext cx="685705" cy="6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1115616" y="3435633"/>
            <a:ext cx="509511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ВУЗы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71860" y="1289582"/>
            <a:ext cx="1748496" cy="400110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ОБЩЕЖИТИЯ И СТУДЕНЧЕСКАЯ ЖИЗНЬ 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031" name="Picture 7" descr="Side view of sitting man readi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55" y="2759448"/>
            <a:ext cx="247583" cy="2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кругленный прямоугольник 20"/>
          <p:cNvSpPr/>
          <p:nvPr/>
        </p:nvSpPr>
        <p:spPr>
          <a:xfrm>
            <a:off x="3182825" y="4930158"/>
            <a:ext cx="2020104" cy="103509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2" name="Picture 8" descr="C:\Users\SlavkoNV\Desktop\Картинки\noun_34977_cc.pn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2"/>
          <a:stretch/>
        </p:blipFill>
        <p:spPr bwMode="auto">
          <a:xfrm>
            <a:off x="3373807" y="5196219"/>
            <a:ext cx="593929" cy="54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SlavkoNV\Desktop\Картинки\noun_34977_cc.pn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2"/>
          <a:stretch/>
        </p:blipFill>
        <p:spPr bwMode="auto">
          <a:xfrm>
            <a:off x="3655001" y="5059324"/>
            <a:ext cx="593929" cy="54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SlavkoNV\Desktop\Картинки\noun_34977_cc.pn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2"/>
          <a:stretch/>
        </p:blipFill>
        <p:spPr bwMode="auto">
          <a:xfrm>
            <a:off x="3951966" y="5196219"/>
            <a:ext cx="593929" cy="54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lavkoNV\Desktop\Картинки\noun_80283_cc.png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7"/>
          <a:stretch/>
        </p:blipFill>
        <p:spPr bwMode="auto">
          <a:xfrm>
            <a:off x="4355522" y="5146181"/>
            <a:ext cx="510608" cy="51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/>
          <p:cNvSpPr/>
          <p:nvPr/>
        </p:nvSpPr>
        <p:spPr>
          <a:xfrm>
            <a:off x="4932040" y="5589240"/>
            <a:ext cx="1748496" cy="400110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ВЫПУСНИКИ /</a:t>
            </a:r>
          </a:p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ТРУДОУСТРОЙСТВО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-210037" y="1159037"/>
            <a:ext cx="9353350" cy="4850239"/>
          </a:xfrm>
          <a:custGeom>
            <a:avLst/>
            <a:gdLst>
              <a:gd name="connsiteX0" fmla="*/ 0 w 8114567"/>
              <a:gd name="connsiteY0" fmla="*/ 2768809 h 5483434"/>
              <a:gd name="connsiteX1" fmla="*/ 714375 w 8114567"/>
              <a:gd name="connsiteY1" fmla="*/ 2692609 h 5483434"/>
              <a:gd name="connsiteX2" fmla="*/ 1647825 w 8114567"/>
              <a:gd name="connsiteY2" fmla="*/ 2378284 h 5483434"/>
              <a:gd name="connsiteX3" fmla="*/ 2352675 w 8114567"/>
              <a:gd name="connsiteY3" fmla="*/ 1749634 h 5483434"/>
              <a:gd name="connsiteX4" fmla="*/ 3124200 w 8114567"/>
              <a:gd name="connsiteY4" fmla="*/ 1025734 h 5483434"/>
              <a:gd name="connsiteX5" fmla="*/ 4095750 w 8114567"/>
              <a:gd name="connsiteY5" fmla="*/ 635209 h 5483434"/>
              <a:gd name="connsiteX6" fmla="*/ 4724400 w 8114567"/>
              <a:gd name="connsiteY6" fmla="*/ 101809 h 5483434"/>
              <a:gd name="connsiteX7" fmla="*/ 5915025 w 8114567"/>
              <a:gd name="connsiteY7" fmla="*/ 25609 h 5483434"/>
              <a:gd name="connsiteX8" fmla="*/ 7134225 w 8114567"/>
              <a:gd name="connsiteY8" fmla="*/ 63709 h 5483434"/>
              <a:gd name="connsiteX9" fmla="*/ 8020050 w 8114567"/>
              <a:gd name="connsiteY9" fmla="*/ 692359 h 5483434"/>
              <a:gd name="connsiteX10" fmla="*/ 8058150 w 8114567"/>
              <a:gd name="connsiteY10" fmla="*/ 1911559 h 5483434"/>
              <a:gd name="connsiteX11" fmla="*/ 7743825 w 8114567"/>
              <a:gd name="connsiteY11" fmla="*/ 2692609 h 5483434"/>
              <a:gd name="connsiteX12" fmla="*/ 6400800 w 8114567"/>
              <a:gd name="connsiteY12" fmla="*/ 3283159 h 5483434"/>
              <a:gd name="connsiteX13" fmla="*/ 5191125 w 8114567"/>
              <a:gd name="connsiteY13" fmla="*/ 3187909 h 5483434"/>
              <a:gd name="connsiteX14" fmla="*/ 4467225 w 8114567"/>
              <a:gd name="connsiteY14" fmla="*/ 3778459 h 5483434"/>
              <a:gd name="connsiteX15" fmla="*/ 4362450 w 8114567"/>
              <a:gd name="connsiteY15" fmla="*/ 4483309 h 5483434"/>
              <a:gd name="connsiteX16" fmla="*/ 4457700 w 8114567"/>
              <a:gd name="connsiteY16" fmla="*/ 5483434 h 5483434"/>
              <a:gd name="connsiteX0" fmla="*/ 0 w 8114567"/>
              <a:gd name="connsiteY0" fmla="*/ 2803182 h 5517807"/>
              <a:gd name="connsiteX1" fmla="*/ 714375 w 8114567"/>
              <a:gd name="connsiteY1" fmla="*/ 2726982 h 5517807"/>
              <a:gd name="connsiteX2" fmla="*/ 1647825 w 8114567"/>
              <a:gd name="connsiteY2" fmla="*/ 2412657 h 5517807"/>
              <a:gd name="connsiteX3" fmla="*/ 2352675 w 8114567"/>
              <a:gd name="connsiteY3" fmla="*/ 1784007 h 5517807"/>
              <a:gd name="connsiteX4" fmla="*/ 3124200 w 8114567"/>
              <a:gd name="connsiteY4" fmla="*/ 1060107 h 5517807"/>
              <a:gd name="connsiteX5" fmla="*/ 4095750 w 8114567"/>
              <a:gd name="connsiteY5" fmla="*/ 669582 h 5517807"/>
              <a:gd name="connsiteX6" fmla="*/ 5915025 w 8114567"/>
              <a:gd name="connsiteY6" fmla="*/ 59982 h 5517807"/>
              <a:gd name="connsiteX7" fmla="*/ 7134225 w 8114567"/>
              <a:gd name="connsiteY7" fmla="*/ 98082 h 5517807"/>
              <a:gd name="connsiteX8" fmla="*/ 8020050 w 8114567"/>
              <a:gd name="connsiteY8" fmla="*/ 726732 h 5517807"/>
              <a:gd name="connsiteX9" fmla="*/ 8058150 w 8114567"/>
              <a:gd name="connsiteY9" fmla="*/ 1945932 h 5517807"/>
              <a:gd name="connsiteX10" fmla="*/ 7743825 w 8114567"/>
              <a:gd name="connsiteY10" fmla="*/ 2726982 h 5517807"/>
              <a:gd name="connsiteX11" fmla="*/ 6400800 w 8114567"/>
              <a:gd name="connsiteY11" fmla="*/ 3317532 h 5517807"/>
              <a:gd name="connsiteX12" fmla="*/ 5191125 w 8114567"/>
              <a:gd name="connsiteY12" fmla="*/ 3222282 h 5517807"/>
              <a:gd name="connsiteX13" fmla="*/ 4467225 w 8114567"/>
              <a:gd name="connsiteY13" fmla="*/ 3812832 h 5517807"/>
              <a:gd name="connsiteX14" fmla="*/ 4362450 w 8114567"/>
              <a:gd name="connsiteY14" fmla="*/ 4517682 h 5517807"/>
              <a:gd name="connsiteX15" fmla="*/ 4457700 w 8114567"/>
              <a:gd name="connsiteY15" fmla="*/ 5517807 h 5517807"/>
              <a:gd name="connsiteX0" fmla="*/ 0 w 8114567"/>
              <a:gd name="connsiteY0" fmla="*/ 2826557 h 5541182"/>
              <a:gd name="connsiteX1" fmla="*/ 714375 w 8114567"/>
              <a:gd name="connsiteY1" fmla="*/ 2750357 h 5541182"/>
              <a:gd name="connsiteX2" fmla="*/ 1647825 w 8114567"/>
              <a:gd name="connsiteY2" fmla="*/ 2436032 h 5541182"/>
              <a:gd name="connsiteX3" fmla="*/ 2352675 w 8114567"/>
              <a:gd name="connsiteY3" fmla="*/ 1807382 h 5541182"/>
              <a:gd name="connsiteX4" fmla="*/ 3124200 w 8114567"/>
              <a:gd name="connsiteY4" fmla="*/ 1083482 h 5541182"/>
              <a:gd name="connsiteX5" fmla="*/ 4095750 w 8114567"/>
              <a:gd name="connsiteY5" fmla="*/ 692957 h 5541182"/>
              <a:gd name="connsiteX6" fmla="*/ 5915025 w 8114567"/>
              <a:gd name="connsiteY6" fmla="*/ 83357 h 5541182"/>
              <a:gd name="connsiteX7" fmla="*/ 7134225 w 8114567"/>
              <a:gd name="connsiteY7" fmla="*/ 121457 h 5541182"/>
              <a:gd name="connsiteX8" fmla="*/ 8020050 w 8114567"/>
              <a:gd name="connsiteY8" fmla="*/ 750107 h 5541182"/>
              <a:gd name="connsiteX9" fmla="*/ 8058150 w 8114567"/>
              <a:gd name="connsiteY9" fmla="*/ 1969307 h 5541182"/>
              <a:gd name="connsiteX10" fmla="*/ 7743825 w 8114567"/>
              <a:gd name="connsiteY10" fmla="*/ 2750357 h 5541182"/>
              <a:gd name="connsiteX11" fmla="*/ 6400800 w 8114567"/>
              <a:gd name="connsiteY11" fmla="*/ 3340907 h 5541182"/>
              <a:gd name="connsiteX12" fmla="*/ 5191125 w 8114567"/>
              <a:gd name="connsiteY12" fmla="*/ 3245657 h 5541182"/>
              <a:gd name="connsiteX13" fmla="*/ 4467225 w 8114567"/>
              <a:gd name="connsiteY13" fmla="*/ 3836207 h 5541182"/>
              <a:gd name="connsiteX14" fmla="*/ 4362450 w 8114567"/>
              <a:gd name="connsiteY14" fmla="*/ 4541057 h 5541182"/>
              <a:gd name="connsiteX15" fmla="*/ 4457700 w 8114567"/>
              <a:gd name="connsiteY15" fmla="*/ 5541182 h 5541182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3124200 w 8114567"/>
              <a:gd name="connsiteY4" fmla="*/ 1000125 h 5457825"/>
              <a:gd name="connsiteX5" fmla="*/ 4095750 w 8114567"/>
              <a:gd name="connsiteY5" fmla="*/ 609600 h 5457825"/>
              <a:gd name="connsiteX6" fmla="*/ 5915025 w 8114567"/>
              <a:gd name="connsiteY6" fmla="*/ 0 h 5457825"/>
              <a:gd name="connsiteX7" fmla="*/ 7134225 w 8114567"/>
              <a:gd name="connsiteY7" fmla="*/ 38100 h 5457825"/>
              <a:gd name="connsiteX8" fmla="*/ 8020050 w 8114567"/>
              <a:gd name="connsiteY8" fmla="*/ 666750 h 5457825"/>
              <a:gd name="connsiteX9" fmla="*/ 8058150 w 8114567"/>
              <a:gd name="connsiteY9" fmla="*/ 1885950 h 5457825"/>
              <a:gd name="connsiteX10" fmla="*/ 7743825 w 8114567"/>
              <a:gd name="connsiteY10" fmla="*/ 2667000 h 5457825"/>
              <a:gd name="connsiteX11" fmla="*/ 6400800 w 8114567"/>
              <a:gd name="connsiteY11" fmla="*/ 3257550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3124200 w 8114567"/>
              <a:gd name="connsiteY4" fmla="*/ 1000125 h 5457825"/>
              <a:gd name="connsiteX5" fmla="*/ 4095750 w 8114567"/>
              <a:gd name="connsiteY5" fmla="*/ 609600 h 5457825"/>
              <a:gd name="connsiteX6" fmla="*/ 5915025 w 8114567"/>
              <a:gd name="connsiteY6" fmla="*/ 0 h 5457825"/>
              <a:gd name="connsiteX7" fmla="*/ 7134225 w 8114567"/>
              <a:gd name="connsiteY7" fmla="*/ 38100 h 5457825"/>
              <a:gd name="connsiteX8" fmla="*/ 8020050 w 8114567"/>
              <a:gd name="connsiteY8" fmla="*/ 666750 h 5457825"/>
              <a:gd name="connsiteX9" fmla="*/ 8058150 w 8114567"/>
              <a:gd name="connsiteY9" fmla="*/ 1885950 h 5457825"/>
              <a:gd name="connsiteX10" fmla="*/ 7743825 w 8114567"/>
              <a:gd name="connsiteY10" fmla="*/ 2667000 h 5457825"/>
              <a:gd name="connsiteX11" fmla="*/ 6400800 w 8114567"/>
              <a:gd name="connsiteY11" fmla="*/ 3257550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3124200 w 8114567"/>
              <a:gd name="connsiteY4" fmla="*/ 1000125 h 5457825"/>
              <a:gd name="connsiteX5" fmla="*/ 4095750 w 8114567"/>
              <a:gd name="connsiteY5" fmla="*/ 609600 h 5457825"/>
              <a:gd name="connsiteX6" fmla="*/ 5915025 w 8114567"/>
              <a:gd name="connsiteY6" fmla="*/ 0 h 5457825"/>
              <a:gd name="connsiteX7" fmla="*/ 7134225 w 8114567"/>
              <a:gd name="connsiteY7" fmla="*/ 38100 h 5457825"/>
              <a:gd name="connsiteX8" fmla="*/ 8020050 w 8114567"/>
              <a:gd name="connsiteY8" fmla="*/ 666750 h 5457825"/>
              <a:gd name="connsiteX9" fmla="*/ 8058150 w 8114567"/>
              <a:gd name="connsiteY9" fmla="*/ 1885950 h 5457825"/>
              <a:gd name="connsiteX10" fmla="*/ 7743825 w 8114567"/>
              <a:gd name="connsiteY10" fmla="*/ 2667000 h 5457825"/>
              <a:gd name="connsiteX11" fmla="*/ 6400800 w 8114567"/>
              <a:gd name="connsiteY11" fmla="*/ 3257550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191125 w 8114567"/>
              <a:gd name="connsiteY11" fmla="*/ 3162300 h 5457825"/>
              <a:gd name="connsiteX12" fmla="*/ 4467225 w 8114567"/>
              <a:gd name="connsiteY12" fmla="*/ 3752850 h 5457825"/>
              <a:gd name="connsiteX13" fmla="*/ 4362450 w 8114567"/>
              <a:gd name="connsiteY13" fmla="*/ 4457700 h 5457825"/>
              <a:gd name="connsiteX14" fmla="*/ 4457700 w 8114567"/>
              <a:gd name="connsiteY14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809875 w 8114567"/>
              <a:gd name="connsiteY3" fmla="*/ 1343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191125 w 8114567"/>
              <a:gd name="connsiteY11" fmla="*/ 3162300 h 5457825"/>
              <a:gd name="connsiteX12" fmla="*/ 4467225 w 8114567"/>
              <a:gd name="connsiteY12" fmla="*/ 3752850 h 5457825"/>
              <a:gd name="connsiteX13" fmla="*/ 4362450 w 8114567"/>
              <a:gd name="connsiteY13" fmla="*/ 4457700 h 5457825"/>
              <a:gd name="connsiteX14" fmla="*/ 4457700 w 8114567"/>
              <a:gd name="connsiteY14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809875 w 8114567"/>
              <a:gd name="connsiteY3" fmla="*/ 1343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295900 w 8114567"/>
              <a:gd name="connsiteY11" fmla="*/ 3124201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809875 w 8114567"/>
              <a:gd name="connsiteY3" fmla="*/ 1343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191125 w 8114567"/>
              <a:gd name="connsiteY11" fmla="*/ 3162300 h 5457825"/>
              <a:gd name="connsiteX12" fmla="*/ 4467225 w 8114567"/>
              <a:gd name="connsiteY12" fmla="*/ 3752850 h 5457825"/>
              <a:gd name="connsiteX13" fmla="*/ 4362450 w 8114567"/>
              <a:gd name="connsiteY13" fmla="*/ 4457700 h 5457825"/>
              <a:gd name="connsiteX14" fmla="*/ 4457700 w 8114567"/>
              <a:gd name="connsiteY14" fmla="*/ 5457825 h 5457825"/>
              <a:gd name="connsiteX0" fmla="*/ 0 w 8057703"/>
              <a:gd name="connsiteY0" fmla="*/ 2743200 h 5457825"/>
              <a:gd name="connsiteX1" fmla="*/ 714375 w 8057703"/>
              <a:gd name="connsiteY1" fmla="*/ 2667000 h 5457825"/>
              <a:gd name="connsiteX2" fmla="*/ 1647825 w 8057703"/>
              <a:gd name="connsiteY2" fmla="*/ 2352675 h 5457825"/>
              <a:gd name="connsiteX3" fmla="*/ 2809875 w 8057703"/>
              <a:gd name="connsiteY3" fmla="*/ 1343025 h 5457825"/>
              <a:gd name="connsiteX4" fmla="*/ 4095750 w 8057703"/>
              <a:gd name="connsiteY4" fmla="*/ 609600 h 5457825"/>
              <a:gd name="connsiteX5" fmla="*/ 5915025 w 8057703"/>
              <a:gd name="connsiteY5" fmla="*/ 0 h 5457825"/>
              <a:gd name="connsiteX6" fmla="*/ 7134225 w 8057703"/>
              <a:gd name="connsiteY6" fmla="*/ 38100 h 5457825"/>
              <a:gd name="connsiteX7" fmla="*/ 8020050 w 8057703"/>
              <a:gd name="connsiteY7" fmla="*/ 666750 h 5457825"/>
              <a:gd name="connsiteX8" fmla="*/ 7743825 w 8057703"/>
              <a:gd name="connsiteY8" fmla="*/ 2667000 h 5457825"/>
              <a:gd name="connsiteX9" fmla="*/ 6400800 w 8057703"/>
              <a:gd name="connsiteY9" fmla="*/ 3257550 h 5457825"/>
              <a:gd name="connsiteX10" fmla="*/ 5191125 w 8057703"/>
              <a:gd name="connsiteY10" fmla="*/ 3162300 h 5457825"/>
              <a:gd name="connsiteX11" fmla="*/ 4467225 w 8057703"/>
              <a:gd name="connsiteY11" fmla="*/ 3752850 h 5457825"/>
              <a:gd name="connsiteX12" fmla="*/ 4362450 w 8057703"/>
              <a:gd name="connsiteY12" fmla="*/ 4457700 h 5457825"/>
              <a:gd name="connsiteX13" fmla="*/ 4457700 w 8057703"/>
              <a:gd name="connsiteY13" fmla="*/ 5457825 h 5457825"/>
              <a:gd name="connsiteX0" fmla="*/ 0 w 8223498"/>
              <a:gd name="connsiteY0" fmla="*/ 2843956 h 5558581"/>
              <a:gd name="connsiteX1" fmla="*/ 714375 w 8223498"/>
              <a:gd name="connsiteY1" fmla="*/ 2767756 h 5558581"/>
              <a:gd name="connsiteX2" fmla="*/ 1647825 w 8223498"/>
              <a:gd name="connsiteY2" fmla="*/ 2453431 h 5558581"/>
              <a:gd name="connsiteX3" fmla="*/ 2809875 w 8223498"/>
              <a:gd name="connsiteY3" fmla="*/ 1443781 h 5558581"/>
              <a:gd name="connsiteX4" fmla="*/ 4095750 w 8223498"/>
              <a:gd name="connsiteY4" fmla="*/ 710356 h 5558581"/>
              <a:gd name="connsiteX5" fmla="*/ 5915025 w 8223498"/>
              <a:gd name="connsiteY5" fmla="*/ 100756 h 5558581"/>
              <a:gd name="connsiteX6" fmla="*/ 7134225 w 8223498"/>
              <a:gd name="connsiteY6" fmla="*/ 138856 h 5558581"/>
              <a:gd name="connsiteX7" fmla="*/ 8201025 w 8223498"/>
              <a:gd name="connsiteY7" fmla="*/ 1434256 h 5558581"/>
              <a:gd name="connsiteX8" fmla="*/ 7743825 w 8223498"/>
              <a:gd name="connsiteY8" fmla="*/ 2767756 h 5558581"/>
              <a:gd name="connsiteX9" fmla="*/ 6400800 w 8223498"/>
              <a:gd name="connsiteY9" fmla="*/ 3358306 h 5558581"/>
              <a:gd name="connsiteX10" fmla="*/ 5191125 w 8223498"/>
              <a:gd name="connsiteY10" fmla="*/ 3263056 h 5558581"/>
              <a:gd name="connsiteX11" fmla="*/ 4467225 w 8223498"/>
              <a:gd name="connsiteY11" fmla="*/ 3853606 h 5558581"/>
              <a:gd name="connsiteX12" fmla="*/ 4362450 w 8223498"/>
              <a:gd name="connsiteY12" fmla="*/ 4558456 h 5558581"/>
              <a:gd name="connsiteX13" fmla="*/ 4457700 w 8223498"/>
              <a:gd name="connsiteY13" fmla="*/ 5558581 h 5558581"/>
              <a:gd name="connsiteX0" fmla="*/ 0 w 8247033"/>
              <a:gd name="connsiteY0" fmla="*/ 2843956 h 5558581"/>
              <a:gd name="connsiteX1" fmla="*/ 714375 w 8247033"/>
              <a:gd name="connsiteY1" fmla="*/ 2767756 h 5558581"/>
              <a:gd name="connsiteX2" fmla="*/ 1647825 w 8247033"/>
              <a:gd name="connsiteY2" fmla="*/ 2453431 h 5558581"/>
              <a:gd name="connsiteX3" fmla="*/ 2809875 w 8247033"/>
              <a:gd name="connsiteY3" fmla="*/ 1443781 h 5558581"/>
              <a:gd name="connsiteX4" fmla="*/ 4095750 w 8247033"/>
              <a:gd name="connsiteY4" fmla="*/ 710356 h 5558581"/>
              <a:gd name="connsiteX5" fmla="*/ 5915025 w 8247033"/>
              <a:gd name="connsiteY5" fmla="*/ 100756 h 5558581"/>
              <a:gd name="connsiteX6" fmla="*/ 7134225 w 8247033"/>
              <a:gd name="connsiteY6" fmla="*/ 138856 h 5558581"/>
              <a:gd name="connsiteX7" fmla="*/ 8201025 w 8247033"/>
              <a:gd name="connsiteY7" fmla="*/ 1434256 h 5558581"/>
              <a:gd name="connsiteX8" fmla="*/ 7743825 w 8247033"/>
              <a:gd name="connsiteY8" fmla="*/ 2767756 h 5558581"/>
              <a:gd name="connsiteX9" fmla="*/ 6400800 w 8247033"/>
              <a:gd name="connsiteY9" fmla="*/ 3358306 h 5558581"/>
              <a:gd name="connsiteX10" fmla="*/ 5191125 w 8247033"/>
              <a:gd name="connsiteY10" fmla="*/ 3263056 h 5558581"/>
              <a:gd name="connsiteX11" fmla="*/ 4467225 w 8247033"/>
              <a:gd name="connsiteY11" fmla="*/ 3853606 h 5558581"/>
              <a:gd name="connsiteX12" fmla="*/ 4362450 w 8247033"/>
              <a:gd name="connsiteY12" fmla="*/ 4558456 h 5558581"/>
              <a:gd name="connsiteX13" fmla="*/ 4457700 w 8247033"/>
              <a:gd name="connsiteY13" fmla="*/ 5558581 h 5558581"/>
              <a:gd name="connsiteX0" fmla="*/ 0 w 8207090"/>
              <a:gd name="connsiteY0" fmla="*/ 2843956 h 5558581"/>
              <a:gd name="connsiteX1" fmla="*/ 714375 w 8207090"/>
              <a:gd name="connsiteY1" fmla="*/ 2767756 h 5558581"/>
              <a:gd name="connsiteX2" fmla="*/ 1647825 w 8207090"/>
              <a:gd name="connsiteY2" fmla="*/ 2453431 h 5558581"/>
              <a:gd name="connsiteX3" fmla="*/ 2809875 w 8207090"/>
              <a:gd name="connsiteY3" fmla="*/ 1443781 h 5558581"/>
              <a:gd name="connsiteX4" fmla="*/ 4095750 w 8207090"/>
              <a:gd name="connsiteY4" fmla="*/ 710356 h 5558581"/>
              <a:gd name="connsiteX5" fmla="*/ 5915025 w 8207090"/>
              <a:gd name="connsiteY5" fmla="*/ 100756 h 5558581"/>
              <a:gd name="connsiteX6" fmla="*/ 7134225 w 8207090"/>
              <a:gd name="connsiteY6" fmla="*/ 138856 h 5558581"/>
              <a:gd name="connsiteX7" fmla="*/ 8201025 w 8207090"/>
              <a:gd name="connsiteY7" fmla="*/ 1434256 h 5558581"/>
              <a:gd name="connsiteX8" fmla="*/ 7515225 w 8207090"/>
              <a:gd name="connsiteY8" fmla="*/ 3158281 h 5558581"/>
              <a:gd name="connsiteX9" fmla="*/ 6400800 w 8207090"/>
              <a:gd name="connsiteY9" fmla="*/ 3358306 h 5558581"/>
              <a:gd name="connsiteX10" fmla="*/ 5191125 w 8207090"/>
              <a:gd name="connsiteY10" fmla="*/ 3263056 h 5558581"/>
              <a:gd name="connsiteX11" fmla="*/ 4467225 w 8207090"/>
              <a:gd name="connsiteY11" fmla="*/ 3853606 h 5558581"/>
              <a:gd name="connsiteX12" fmla="*/ 4362450 w 8207090"/>
              <a:gd name="connsiteY12" fmla="*/ 4558456 h 5558581"/>
              <a:gd name="connsiteX13" fmla="*/ 4457700 w 8207090"/>
              <a:gd name="connsiteY13" fmla="*/ 5558581 h 5558581"/>
              <a:gd name="connsiteX0" fmla="*/ 0 w 8227042"/>
              <a:gd name="connsiteY0" fmla="*/ 2843956 h 5558581"/>
              <a:gd name="connsiteX1" fmla="*/ 714375 w 8227042"/>
              <a:gd name="connsiteY1" fmla="*/ 2767756 h 5558581"/>
              <a:gd name="connsiteX2" fmla="*/ 1647825 w 8227042"/>
              <a:gd name="connsiteY2" fmla="*/ 2453431 h 5558581"/>
              <a:gd name="connsiteX3" fmla="*/ 2809875 w 8227042"/>
              <a:gd name="connsiteY3" fmla="*/ 1443781 h 5558581"/>
              <a:gd name="connsiteX4" fmla="*/ 4095750 w 8227042"/>
              <a:gd name="connsiteY4" fmla="*/ 710356 h 5558581"/>
              <a:gd name="connsiteX5" fmla="*/ 5915025 w 8227042"/>
              <a:gd name="connsiteY5" fmla="*/ 100756 h 5558581"/>
              <a:gd name="connsiteX6" fmla="*/ 7134225 w 8227042"/>
              <a:gd name="connsiteY6" fmla="*/ 138856 h 5558581"/>
              <a:gd name="connsiteX7" fmla="*/ 8201025 w 8227042"/>
              <a:gd name="connsiteY7" fmla="*/ 1434256 h 5558581"/>
              <a:gd name="connsiteX8" fmla="*/ 7772400 w 8227042"/>
              <a:gd name="connsiteY8" fmla="*/ 3043981 h 5558581"/>
              <a:gd name="connsiteX9" fmla="*/ 6400800 w 8227042"/>
              <a:gd name="connsiteY9" fmla="*/ 3358306 h 5558581"/>
              <a:gd name="connsiteX10" fmla="*/ 5191125 w 8227042"/>
              <a:gd name="connsiteY10" fmla="*/ 3263056 h 5558581"/>
              <a:gd name="connsiteX11" fmla="*/ 4467225 w 8227042"/>
              <a:gd name="connsiteY11" fmla="*/ 3853606 h 5558581"/>
              <a:gd name="connsiteX12" fmla="*/ 4362450 w 8227042"/>
              <a:gd name="connsiteY12" fmla="*/ 4558456 h 5558581"/>
              <a:gd name="connsiteX13" fmla="*/ 4457700 w 8227042"/>
              <a:gd name="connsiteY13" fmla="*/ 5558581 h 5558581"/>
              <a:gd name="connsiteX0" fmla="*/ 0 w 8261065"/>
              <a:gd name="connsiteY0" fmla="*/ 2843956 h 5558581"/>
              <a:gd name="connsiteX1" fmla="*/ 714375 w 8261065"/>
              <a:gd name="connsiteY1" fmla="*/ 2767756 h 5558581"/>
              <a:gd name="connsiteX2" fmla="*/ 1647825 w 8261065"/>
              <a:gd name="connsiteY2" fmla="*/ 2453431 h 5558581"/>
              <a:gd name="connsiteX3" fmla="*/ 2809875 w 8261065"/>
              <a:gd name="connsiteY3" fmla="*/ 1443781 h 5558581"/>
              <a:gd name="connsiteX4" fmla="*/ 4095750 w 8261065"/>
              <a:gd name="connsiteY4" fmla="*/ 710356 h 5558581"/>
              <a:gd name="connsiteX5" fmla="*/ 5915025 w 8261065"/>
              <a:gd name="connsiteY5" fmla="*/ 100756 h 5558581"/>
              <a:gd name="connsiteX6" fmla="*/ 7134225 w 8261065"/>
              <a:gd name="connsiteY6" fmla="*/ 138856 h 5558581"/>
              <a:gd name="connsiteX7" fmla="*/ 8201025 w 8261065"/>
              <a:gd name="connsiteY7" fmla="*/ 1434256 h 5558581"/>
              <a:gd name="connsiteX8" fmla="*/ 7772400 w 8261065"/>
              <a:gd name="connsiteY8" fmla="*/ 3043981 h 5558581"/>
              <a:gd name="connsiteX9" fmla="*/ 6400800 w 8261065"/>
              <a:gd name="connsiteY9" fmla="*/ 3358306 h 5558581"/>
              <a:gd name="connsiteX10" fmla="*/ 5191125 w 8261065"/>
              <a:gd name="connsiteY10" fmla="*/ 3263056 h 5558581"/>
              <a:gd name="connsiteX11" fmla="*/ 4467225 w 8261065"/>
              <a:gd name="connsiteY11" fmla="*/ 3853606 h 5558581"/>
              <a:gd name="connsiteX12" fmla="*/ 4362450 w 8261065"/>
              <a:gd name="connsiteY12" fmla="*/ 4558456 h 5558581"/>
              <a:gd name="connsiteX13" fmla="*/ 4457700 w 8261065"/>
              <a:gd name="connsiteY13" fmla="*/ 5558581 h 5558581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191125 w 8261065"/>
              <a:gd name="connsiteY10" fmla="*/ 3248079 h 5543604"/>
              <a:gd name="connsiteX11" fmla="*/ 4467225 w 8261065"/>
              <a:gd name="connsiteY11" fmla="*/ 3838629 h 5543604"/>
              <a:gd name="connsiteX12" fmla="*/ 4362450 w 8261065"/>
              <a:gd name="connsiteY12" fmla="*/ 4543479 h 5543604"/>
              <a:gd name="connsiteX13" fmla="*/ 4457700 w 8261065"/>
              <a:gd name="connsiteY13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86016 w 8261065"/>
              <a:gd name="connsiteY10" fmla="*/ 3368849 h 5543604"/>
              <a:gd name="connsiteX11" fmla="*/ 4467225 w 8261065"/>
              <a:gd name="connsiteY11" fmla="*/ 3838629 h 5543604"/>
              <a:gd name="connsiteX12" fmla="*/ 4362450 w 8261065"/>
              <a:gd name="connsiteY12" fmla="*/ 4543479 h 5543604"/>
              <a:gd name="connsiteX13" fmla="*/ 4457700 w 8261065"/>
              <a:gd name="connsiteY13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4467225 w 8261065"/>
              <a:gd name="connsiteY10" fmla="*/ 3838629 h 5543604"/>
              <a:gd name="connsiteX11" fmla="*/ 4362450 w 8261065"/>
              <a:gd name="connsiteY11" fmla="*/ 4543479 h 5543604"/>
              <a:gd name="connsiteX12" fmla="*/ 4457700 w 8261065"/>
              <a:gd name="connsiteY12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60855 w 8261065"/>
              <a:gd name="connsiteY10" fmla="*/ 3968025 h 5543604"/>
              <a:gd name="connsiteX11" fmla="*/ 4362450 w 8261065"/>
              <a:gd name="connsiteY11" fmla="*/ 4543479 h 5543604"/>
              <a:gd name="connsiteX12" fmla="*/ 4457700 w 8261065"/>
              <a:gd name="connsiteY12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60855 w 8261065"/>
              <a:gd name="connsiteY10" fmla="*/ 3968025 h 5543604"/>
              <a:gd name="connsiteX11" fmla="*/ 5140353 w 8261065"/>
              <a:gd name="connsiteY11" fmla="*/ 4590561 h 5543604"/>
              <a:gd name="connsiteX12" fmla="*/ 4362450 w 8261065"/>
              <a:gd name="connsiteY12" fmla="*/ 4543479 h 5543604"/>
              <a:gd name="connsiteX13" fmla="*/ 4457700 w 8261065"/>
              <a:gd name="connsiteY13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60855 w 8261065"/>
              <a:gd name="connsiteY10" fmla="*/ 3968025 h 5543604"/>
              <a:gd name="connsiteX11" fmla="*/ 4362450 w 8261065"/>
              <a:gd name="connsiteY11" fmla="*/ 4543479 h 5543604"/>
              <a:gd name="connsiteX12" fmla="*/ 4457700 w 8261065"/>
              <a:gd name="connsiteY12" fmla="*/ 5543604 h 5543604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5260855 w 8261065"/>
              <a:gd name="connsiteY10" fmla="*/ 3968025 h 5629869"/>
              <a:gd name="connsiteX11" fmla="*/ 4362450 w 8261065"/>
              <a:gd name="connsiteY11" fmla="*/ 4543479 h 5629869"/>
              <a:gd name="connsiteX12" fmla="*/ 5932817 w 8261065"/>
              <a:gd name="connsiteY12" fmla="*/ 5629869 h 5629869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5260855 w 8261065"/>
              <a:gd name="connsiteY10" fmla="*/ 3968025 h 5629869"/>
              <a:gd name="connsiteX11" fmla="*/ 5941083 w 8261065"/>
              <a:gd name="connsiteY11" fmla="*/ 4552105 h 5629869"/>
              <a:gd name="connsiteX12" fmla="*/ 5932817 w 8261065"/>
              <a:gd name="connsiteY12" fmla="*/ 5629869 h 5629869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6149376 w 8261065"/>
              <a:gd name="connsiteY10" fmla="*/ 3968025 h 5629869"/>
              <a:gd name="connsiteX11" fmla="*/ 5941083 w 8261065"/>
              <a:gd name="connsiteY11" fmla="*/ 4552105 h 5629869"/>
              <a:gd name="connsiteX12" fmla="*/ 5932817 w 8261065"/>
              <a:gd name="connsiteY12" fmla="*/ 5629869 h 5629869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5941083 w 8261065"/>
              <a:gd name="connsiteY10" fmla="*/ 4552105 h 5629869"/>
              <a:gd name="connsiteX11" fmla="*/ 5932817 w 8261065"/>
              <a:gd name="connsiteY11" fmla="*/ 5629869 h 5629869"/>
              <a:gd name="connsiteX0" fmla="*/ 0 w 8226744"/>
              <a:gd name="connsiteY0" fmla="*/ 2828979 h 5629869"/>
              <a:gd name="connsiteX1" fmla="*/ 714375 w 8226744"/>
              <a:gd name="connsiteY1" fmla="*/ 2752779 h 5629869"/>
              <a:gd name="connsiteX2" fmla="*/ 1647825 w 8226744"/>
              <a:gd name="connsiteY2" fmla="*/ 2438454 h 5629869"/>
              <a:gd name="connsiteX3" fmla="*/ 2809875 w 8226744"/>
              <a:gd name="connsiteY3" fmla="*/ 1428804 h 5629869"/>
              <a:gd name="connsiteX4" fmla="*/ 4095750 w 8226744"/>
              <a:gd name="connsiteY4" fmla="*/ 695379 h 5629869"/>
              <a:gd name="connsiteX5" fmla="*/ 5915025 w 8226744"/>
              <a:gd name="connsiteY5" fmla="*/ 85779 h 5629869"/>
              <a:gd name="connsiteX6" fmla="*/ 7134225 w 8226744"/>
              <a:gd name="connsiteY6" fmla="*/ 123879 h 5629869"/>
              <a:gd name="connsiteX7" fmla="*/ 8201025 w 8226744"/>
              <a:gd name="connsiteY7" fmla="*/ 1419279 h 5629869"/>
              <a:gd name="connsiteX8" fmla="*/ 7772400 w 8226744"/>
              <a:gd name="connsiteY8" fmla="*/ 3029004 h 5629869"/>
              <a:gd name="connsiteX9" fmla="*/ 6426679 w 8226744"/>
              <a:gd name="connsiteY9" fmla="*/ 3714265 h 5629869"/>
              <a:gd name="connsiteX10" fmla="*/ 5941083 w 8226744"/>
              <a:gd name="connsiteY10" fmla="*/ 4552105 h 5629869"/>
              <a:gd name="connsiteX11" fmla="*/ 5932817 w 8226744"/>
              <a:gd name="connsiteY11" fmla="*/ 5629869 h 5629869"/>
              <a:gd name="connsiteX0" fmla="*/ 0 w 8226744"/>
              <a:gd name="connsiteY0" fmla="*/ 2828979 h 5629869"/>
              <a:gd name="connsiteX1" fmla="*/ 714375 w 8226744"/>
              <a:gd name="connsiteY1" fmla="*/ 2752779 h 5629869"/>
              <a:gd name="connsiteX2" fmla="*/ 1647825 w 8226744"/>
              <a:gd name="connsiteY2" fmla="*/ 2438454 h 5629869"/>
              <a:gd name="connsiteX3" fmla="*/ 2809875 w 8226744"/>
              <a:gd name="connsiteY3" fmla="*/ 1428804 h 5629869"/>
              <a:gd name="connsiteX4" fmla="*/ 4095750 w 8226744"/>
              <a:gd name="connsiteY4" fmla="*/ 695379 h 5629869"/>
              <a:gd name="connsiteX5" fmla="*/ 5915025 w 8226744"/>
              <a:gd name="connsiteY5" fmla="*/ 85779 h 5629869"/>
              <a:gd name="connsiteX6" fmla="*/ 7134225 w 8226744"/>
              <a:gd name="connsiteY6" fmla="*/ 123879 h 5629869"/>
              <a:gd name="connsiteX7" fmla="*/ 8201025 w 8226744"/>
              <a:gd name="connsiteY7" fmla="*/ 1419279 h 5629869"/>
              <a:gd name="connsiteX8" fmla="*/ 7772400 w 8226744"/>
              <a:gd name="connsiteY8" fmla="*/ 3029004 h 5629869"/>
              <a:gd name="connsiteX9" fmla="*/ 6426679 w 8226744"/>
              <a:gd name="connsiteY9" fmla="*/ 3714265 h 5629869"/>
              <a:gd name="connsiteX10" fmla="*/ 5941083 w 8226744"/>
              <a:gd name="connsiteY10" fmla="*/ 4552105 h 5629869"/>
              <a:gd name="connsiteX11" fmla="*/ 5932817 w 8226744"/>
              <a:gd name="connsiteY11" fmla="*/ 5629869 h 5629869"/>
              <a:gd name="connsiteX0" fmla="*/ 0 w 8226744"/>
              <a:gd name="connsiteY0" fmla="*/ 2828979 h 5629869"/>
              <a:gd name="connsiteX1" fmla="*/ 714375 w 8226744"/>
              <a:gd name="connsiteY1" fmla="*/ 2752779 h 5629869"/>
              <a:gd name="connsiteX2" fmla="*/ 1647825 w 8226744"/>
              <a:gd name="connsiteY2" fmla="*/ 2438454 h 5629869"/>
              <a:gd name="connsiteX3" fmla="*/ 2982404 w 8226744"/>
              <a:gd name="connsiteY3" fmla="*/ 1463310 h 5629869"/>
              <a:gd name="connsiteX4" fmla="*/ 4095750 w 8226744"/>
              <a:gd name="connsiteY4" fmla="*/ 695379 h 5629869"/>
              <a:gd name="connsiteX5" fmla="*/ 5915025 w 8226744"/>
              <a:gd name="connsiteY5" fmla="*/ 85779 h 5629869"/>
              <a:gd name="connsiteX6" fmla="*/ 7134225 w 8226744"/>
              <a:gd name="connsiteY6" fmla="*/ 123879 h 5629869"/>
              <a:gd name="connsiteX7" fmla="*/ 8201025 w 8226744"/>
              <a:gd name="connsiteY7" fmla="*/ 1419279 h 5629869"/>
              <a:gd name="connsiteX8" fmla="*/ 7772400 w 8226744"/>
              <a:gd name="connsiteY8" fmla="*/ 3029004 h 5629869"/>
              <a:gd name="connsiteX9" fmla="*/ 6426679 w 8226744"/>
              <a:gd name="connsiteY9" fmla="*/ 3714265 h 5629869"/>
              <a:gd name="connsiteX10" fmla="*/ 5941083 w 8226744"/>
              <a:gd name="connsiteY10" fmla="*/ 4552105 h 5629869"/>
              <a:gd name="connsiteX11" fmla="*/ 5932817 w 8226744"/>
              <a:gd name="connsiteY11" fmla="*/ 5629869 h 5629869"/>
              <a:gd name="connsiteX0" fmla="*/ 0 w 8226744"/>
              <a:gd name="connsiteY0" fmla="*/ 2867707 h 5668597"/>
              <a:gd name="connsiteX1" fmla="*/ 714375 w 8226744"/>
              <a:gd name="connsiteY1" fmla="*/ 2791507 h 5668597"/>
              <a:gd name="connsiteX2" fmla="*/ 1647825 w 8226744"/>
              <a:gd name="connsiteY2" fmla="*/ 2477182 h 5668597"/>
              <a:gd name="connsiteX3" fmla="*/ 2982404 w 8226744"/>
              <a:gd name="connsiteY3" fmla="*/ 1502038 h 5668597"/>
              <a:gd name="connsiteX4" fmla="*/ 4095750 w 8226744"/>
              <a:gd name="connsiteY4" fmla="*/ 734107 h 5668597"/>
              <a:gd name="connsiteX5" fmla="*/ 5759749 w 8226744"/>
              <a:gd name="connsiteY5" fmla="*/ 81375 h 5668597"/>
              <a:gd name="connsiteX6" fmla="*/ 7134225 w 8226744"/>
              <a:gd name="connsiteY6" fmla="*/ 162607 h 5668597"/>
              <a:gd name="connsiteX7" fmla="*/ 8201025 w 8226744"/>
              <a:gd name="connsiteY7" fmla="*/ 1458007 h 5668597"/>
              <a:gd name="connsiteX8" fmla="*/ 7772400 w 8226744"/>
              <a:gd name="connsiteY8" fmla="*/ 3067732 h 5668597"/>
              <a:gd name="connsiteX9" fmla="*/ 6426679 w 8226744"/>
              <a:gd name="connsiteY9" fmla="*/ 3752993 h 5668597"/>
              <a:gd name="connsiteX10" fmla="*/ 5941083 w 8226744"/>
              <a:gd name="connsiteY10" fmla="*/ 4590833 h 5668597"/>
              <a:gd name="connsiteX11" fmla="*/ 5932817 w 8226744"/>
              <a:gd name="connsiteY11" fmla="*/ 5668597 h 5668597"/>
              <a:gd name="connsiteX0" fmla="*/ 0 w 8955445"/>
              <a:gd name="connsiteY0" fmla="*/ 2867707 h 4864264"/>
              <a:gd name="connsiteX1" fmla="*/ 714375 w 8955445"/>
              <a:gd name="connsiteY1" fmla="*/ 2791507 h 4864264"/>
              <a:gd name="connsiteX2" fmla="*/ 1647825 w 8955445"/>
              <a:gd name="connsiteY2" fmla="*/ 2477182 h 4864264"/>
              <a:gd name="connsiteX3" fmla="*/ 2982404 w 8955445"/>
              <a:gd name="connsiteY3" fmla="*/ 1502038 h 4864264"/>
              <a:gd name="connsiteX4" fmla="*/ 4095750 w 8955445"/>
              <a:gd name="connsiteY4" fmla="*/ 734107 h 4864264"/>
              <a:gd name="connsiteX5" fmla="*/ 5759749 w 8955445"/>
              <a:gd name="connsiteY5" fmla="*/ 81375 h 4864264"/>
              <a:gd name="connsiteX6" fmla="*/ 7134225 w 8955445"/>
              <a:gd name="connsiteY6" fmla="*/ 162607 h 4864264"/>
              <a:gd name="connsiteX7" fmla="*/ 8201025 w 8955445"/>
              <a:gd name="connsiteY7" fmla="*/ 1458007 h 4864264"/>
              <a:gd name="connsiteX8" fmla="*/ 7772400 w 8955445"/>
              <a:gd name="connsiteY8" fmla="*/ 3067732 h 4864264"/>
              <a:gd name="connsiteX9" fmla="*/ 6426679 w 8955445"/>
              <a:gd name="connsiteY9" fmla="*/ 3752993 h 4864264"/>
              <a:gd name="connsiteX10" fmla="*/ 5941083 w 8955445"/>
              <a:gd name="connsiteY10" fmla="*/ 4590833 h 4864264"/>
              <a:gd name="connsiteX11" fmla="*/ 8955417 w 8955445"/>
              <a:gd name="connsiteY11" fmla="*/ 4864264 h 4864264"/>
              <a:gd name="connsiteX0" fmla="*/ 0 w 8955508"/>
              <a:gd name="connsiteY0" fmla="*/ 2867707 h 4864264"/>
              <a:gd name="connsiteX1" fmla="*/ 714375 w 8955508"/>
              <a:gd name="connsiteY1" fmla="*/ 2791507 h 4864264"/>
              <a:gd name="connsiteX2" fmla="*/ 1647825 w 8955508"/>
              <a:gd name="connsiteY2" fmla="*/ 2477182 h 4864264"/>
              <a:gd name="connsiteX3" fmla="*/ 2982404 w 8955508"/>
              <a:gd name="connsiteY3" fmla="*/ 1502038 h 4864264"/>
              <a:gd name="connsiteX4" fmla="*/ 4095750 w 8955508"/>
              <a:gd name="connsiteY4" fmla="*/ 734107 h 4864264"/>
              <a:gd name="connsiteX5" fmla="*/ 5759749 w 8955508"/>
              <a:gd name="connsiteY5" fmla="*/ 81375 h 4864264"/>
              <a:gd name="connsiteX6" fmla="*/ 7134225 w 8955508"/>
              <a:gd name="connsiteY6" fmla="*/ 162607 h 4864264"/>
              <a:gd name="connsiteX7" fmla="*/ 8201025 w 8955508"/>
              <a:gd name="connsiteY7" fmla="*/ 1458007 h 4864264"/>
              <a:gd name="connsiteX8" fmla="*/ 7772400 w 8955508"/>
              <a:gd name="connsiteY8" fmla="*/ 3067732 h 4864264"/>
              <a:gd name="connsiteX9" fmla="*/ 6426679 w 8955508"/>
              <a:gd name="connsiteY9" fmla="*/ 3752993 h 4864264"/>
              <a:gd name="connsiteX10" fmla="*/ 7727550 w 8955508"/>
              <a:gd name="connsiteY10" fmla="*/ 4472300 h 4864264"/>
              <a:gd name="connsiteX11" fmla="*/ 8955417 w 8955508"/>
              <a:gd name="connsiteY11" fmla="*/ 4864264 h 4864264"/>
              <a:gd name="connsiteX0" fmla="*/ 0 w 8955492"/>
              <a:gd name="connsiteY0" fmla="*/ 2867707 h 4864264"/>
              <a:gd name="connsiteX1" fmla="*/ 714375 w 8955492"/>
              <a:gd name="connsiteY1" fmla="*/ 2791507 h 4864264"/>
              <a:gd name="connsiteX2" fmla="*/ 1647825 w 8955492"/>
              <a:gd name="connsiteY2" fmla="*/ 2477182 h 4864264"/>
              <a:gd name="connsiteX3" fmla="*/ 2982404 w 8955492"/>
              <a:gd name="connsiteY3" fmla="*/ 1502038 h 4864264"/>
              <a:gd name="connsiteX4" fmla="*/ 4095750 w 8955492"/>
              <a:gd name="connsiteY4" fmla="*/ 734107 h 4864264"/>
              <a:gd name="connsiteX5" fmla="*/ 5759749 w 8955492"/>
              <a:gd name="connsiteY5" fmla="*/ 81375 h 4864264"/>
              <a:gd name="connsiteX6" fmla="*/ 7134225 w 8955492"/>
              <a:gd name="connsiteY6" fmla="*/ 162607 h 4864264"/>
              <a:gd name="connsiteX7" fmla="*/ 8201025 w 8955492"/>
              <a:gd name="connsiteY7" fmla="*/ 1458007 h 4864264"/>
              <a:gd name="connsiteX8" fmla="*/ 7772400 w 8955492"/>
              <a:gd name="connsiteY8" fmla="*/ 3067732 h 4864264"/>
              <a:gd name="connsiteX9" fmla="*/ 7425746 w 8955492"/>
              <a:gd name="connsiteY9" fmla="*/ 3812260 h 4864264"/>
              <a:gd name="connsiteX10" fmla="*/ 7727550 w 8955492"/>
              <a:gd name="connsiteY10" fmla="*/ 4472300 h 4864264"/>
              <a:gd name="connsiteX11" fmla="*/ 8955417 w 8955492"/>
              <a:gd name="connsiteY11" fmla="*/ 4864264 h 4864264"/>
              <a:gd name="connsiteX0" fmla="*/ 0 w 8955417"/>
              <a:gd name="connsiteY0" fmla="*/ 2867707 h 4887853"/>
              <a:gd name="connsiteX1" fmla="*/ 714375 w 8955417"/>
              <a:gd name="connsiteY1" fmla="*/ 2791507 h 4887853"/>
              <a:gd name="connsiteX2" fmla="*/ 1647825 w 8955417"/>
              <a:gd name="connsiteY2" fmla="*/ 2477182 h 4887853"/>
              <a:gd name="connsiteX3" fmla="*/ 2982404 w 8955417"/>
              <a:gd name="connsiteY3" fmla="*/ 1502038 h 4887853"/>
              <a:gd name="connsiteX4" fmla="*/ 4095750 w 8955417"/>
              <a:gd name="connsiteY4" fmla="*/ 734107 h 4887853"/>
              <a:gd name="connsiteX5" fmla="*/ 5759749 w 8955417"/>
              <a:gd name="connsiteY5" fmla="*/ 81375 h 4887853"/>
              <a:gd name="connsiteX6" fmla="*/ 7134225 w 8955417"/>
              <a:gd name="connsiteY6" fmla="*/ 162607 h 4887853"/>
              <a:gd name="connsiteX7" fmla="*/ 8201025 w 8955417"/>
              <a:gd name="connsiteY7" fmla="*/ 1458007 h 4887853"/>
              <a:gd name="connsiteX8" fmla="*/ 7772400 w 8955417"/>
              <a:gd name="connsiteY8" fmla="*/ 3067732 h 4887853"/>
              <a:gd name="connsiteX9" fmla="*/ 7425746 w 8955417"/>
              <a:gd name="connsiteY9" fmla="*/ 3812260 h 4887853"/>
              <a:gd name="connsiteX10" fmla="*/ 7727550 w 8955417"/>
              <a:gd name="connsiteY10" fmla="*/ 4472300 h 4887853"/>
              <a:gd name="connsiteX11" fmla="*/ 8955417 w 8955417"/>
              <a:gd name="connsiteY11" fmla="*/ 4864264 h 4887853"/>
              <a:gd name="connsiteX0" fmla="*/ 0 w 9082417"/>
              <a:gd name="connsiteY0" fmla="*/ 2867707 h 4553205"/>
              <a:gd name="connsiteX1" fmla="*/ 714375 w 9082417"/>
              <a:gd name="connsiteY1" fmla="*/ 2791507 h 4553205"/>
              <a:gd name="connsiteX2" fmla="*/ 1647825 w 9082417"/>
              <a:gd name="connsiteY2" fmla="*/ 2477182 h 4553205"/>
              <a:gd name="connsiteX3" fmla="*/ 2982404 w 9082417"/>
              <a:gd name="connsiteY3" fmla="*/ 1502038 h 4553205"/>
              <a:gd name="connsiteX4" fmla="*/ 4095750 w 9082417"/>
              <a:gd name="connsiteY4" fmla="*/ 734107 h 4553205"/>
              <a:gd name="connsiteX5" fmla="*/ 5759749 w 9082417"/>
              <a:gd name="connsiteY5" fmla="*/ 81375 h 4553205"/>
              <a:gd name="connsiteX6" fmla="*/ 7134225 w 9082417"/>
              <a:gd name="connsiteY6" fmla="*/ 162607 h 4553205"/>
              <a:gd name="connsiteX7" fmla="*/ 8201025 w 9082417"/>
              <a:gd name="connsiteY7" fmla="*/ 1458007 h 4553205"/>
              <a:gd name="connsiteX8" fmla="*/ 7772400 w 9082417"/>
              <a:gd name="connsiteY8" fmla="*/ 3067732 h 4553205"/>
              <a:gd name="connsiteX9" fmla="*/ 7425746 w 9082417"/>
              <a:gd name="connsiteY9" fmla="*/ 3812260 h 4553205"/>
              <a:gd name="connsiteX10" fmla="*/ 7727550 w 9082417"/>
              <a:gd name="connsiteY10" fmla="*/ 4472300 h 4553205"/>
              <a:gd name="connsiteX11" fmla="*/ 9082417 w 9082417"/>
              <a:gd name="connsiteY11" fmla="*/ 4466331 h 4553205"/>
              <a:gd name="connsiteX0" fmla="*/ 0 w 9082417"/>
              <a:gd name="connsiteY0" fmla="*/ 2867707 h 4532478"/>
              <a:gd name="connsiteX1" fmla="*/ 714375 w 9082417"/>
              <a:gd name="connsiteY1" fmla="*/ 2791507 h 4532478"/>
              <a:gd name="connsiteX2" fmla="*/ 1647825 w 9082417"/>
              <a:gd name="connsiteY2" fmla="*/ 2477182 h 4532478"/>
              <a:gd name="connsiteX3" fmla="*/ 2982404 w 9082417"/>
              <a:gd name="connsiteY3" fmla="*/ 1502038 h 4532478"/>
              <a:gd name="connsiteX4" fmla="*/ 4095750 w 9082417"/>
              <a:gd name="connsiteY4" fmla="*/ 734107 h 4532478"/>
              <a:gd name="connsiteX5" fmla="*/ 5759749 w 9082417"/>
              <a:gd name="connsiteY5" fmla="*/ 81375 h 4532478"/>
              <a:gd name="connsiteX6" fmla="*/ 7134225 w 9082417"/>
              <a:gd name="connsiteY6" fmla="*/ 162607 h 4532478"/>
              <a:gd name="connsiteX7" fmla="*/ 8201025 w 9082417"/>
              <a:gd name="connsiteY7" fmla="*/ 1458007 h 4532478"/>
              <a:gd name="connsiteX8" fmla="*/ 7772400 w 9082417"/>
              <a:gd name="connsiteY8" fmla="*/ 3067732 h 4532478"/>
              <a:gd name="connsiteX9" fmla="*/ 6418212 w 9082417"/>
              <a:gd name="connsiteY9" fmla="*/ 4167860 h 4532478"/>
              <a:gd name="connsiteX10" fmla="*/ 7727550 w 9082417"/>
              <a:gd name="connsiteY10" fmla="*/ 4472300 h 4532478"/>
              <a:gd name="connsiteX11" fmla="*/ 9082417 w 9082417"/>
              <a:gd name="connsiteY11" fmla="*/ 4466331 h 4532478"/>
              <a:gd name="connsiteX0" fmla="*/ 0 w 9082417"/>
              <a:gd name="connsiteY0" fmla="*/ 2867707 h 4532478"/>
              <a:gd name="connsiteX1" fmla="*/ 714375 w 9082417"/>
              <a:gd name="connsiteY1" fmla="*/ 2791507 h 4532478"/>
              <a:gd name="connsiteX2" fmla="*/ 1647825 w 9082417"/>
              <a:gd name="connsiteY2" fmla="*/ 2477182 h 4532478"/>
              <a:gd name="connsiteX3" fmla="*/ 2982404 w 9082417"/>
              <a:gd name="connsiteY3" fmla="*/ 1502038 h 4532478"/>
              <a:gd name="connsiteX4" fmla="*/ 4095750 w 9082417"/>
              <a:gd name="connsiteY4" fmla="*/ 734107 h 4532478"/>
              <a:gd name="connsiteX5" fmla="*/ 5759749 w 9082417"/>
              <a:gd name="connsiteY5" fmla="*/ 81375 h 4532478"/>
              <a:gd name="connsiteX6" fmla="*/ 7134225 w 9082417"/>
              <a:gd name="connsiteY6" fmla="*/ 162607 h 4532478"/>
              <a:gd name="connsiteX7" fmla="*/ 8201025 w 9082417"/>
              <a:gd name="connsiteY7" fmla="*/ 1458007 h 4532478"/>
              <a:gd name="connsiteX8" fmla="*/ 7332133 w 9082417"/>
              <a:gd name="connsiteY8" fmla="*/ 3008465 h 4532478"/>
              <a:gd name="connsiteX9" fmla="*/ 6418212 w 9082417"/>
              <a:gd name="connsiteY9" fmla="*/ 4167860 h 4532478"/>
              <a:gd name="connsiteX10" fmla="*/ 7727550 w 9082417"/>
              <a:gd name="connsiteY10" fmla="*/ 4472300 h 4532478"/>
              <a:gd name="connsiteX11" fmla="*/ 9082417 w 9082417"/>
              <a:gd name="connsiteY11" fmla="*/ 4466331 h 4532478"/>
              <a:gd name="connsiteX0" fmla="*/ 0 w 9082417"/>
              <a:gd name="connsiteY0" fmla="*/ 2867707 h 4536466"/>
              <a:gd name="connsiteX1" fmla="*/ 714375 w 9082417"/>
              <a:gd name="connsiteY1" fmla="*/ 2791507 h 4536466"/>
              <a:gd name="connsiteX2" fmla="*/ 1647825 w 9082417"/>
              <a:gd name="connsiteY2" fmla="*/ 2477182 h 4536466"/>
              <a:gd name="connsiteX3" fmla="*/ 2982404 w 9082417"/>
              <a:gd name="connsiteY3" fmla="*/ 1502038 h 4536466"/>
              <a:gd name="connsiteX4" fmla="*/ 4095750 w 9082417"/>
              <a:gd name="connsiteY4" fmla="*/ 734107 h 4536466"/>
              <a:gd name="connsiteX5" fmla="*/ 5759749 w 9082417"/>
              <a:gd name="connsiteY5" fmla="*/ 81375 h 4536466"/>
              <a:gd name="connsiteX6" fmla="*/ 7134225 w 9082417"/>
              <a:gd name="connsiteY6" fmla="*/ 162607 h 4536466"/>
              <a:gd name="connsiteX7" fmla="*/ 8201025 w 9082417"/>
              <a:gd name="connsiteY7" fmla="*/ 1458007 h 4536466"/>
              <a:gd name="connsiteX8" fmla="*/ 7332133 w 9082417"/>
              <a:gd name="connsiteY8" fmla="*/ 3008465 h 4536466"/>
              <a:gd name="connsiteX9" fmla="*/ 6418212 w 9082417"/>
              <a:gd name="connsiteY9" fmla="*/ 4167860 h 4536466"/>
              <a:gd name="connsiteX10" fmla="*/ 7727550 w 9082417"/>
              <a:gd name="connsiteY10" fmla="*/ 4472300 h 4536466"/>
              <a:gd name="connsiteX11" fmla="*/ 9082417 w 9082417"/>
              <a:gd name="connsiteY11" fmla="*/ 4466331 h 4536466"/>
              <a:gd name="connsiteX0" fmla="*/ 0 w 9082417"/>
              <a:gd name="connsiteY0" fmla="*/ 2867707 h 4754091"/>
              <a:gd name="connsiteX1" fmla="*/ 714375 w 9082417"/>
              <a:gd name="connsiteY1" fmla="*/ 2791507 h 4754091"/>
              <a:gd name="connsiteX2" fmla="*/ 1647825 w 9082417"/>
              <a:gd name="connsiteY2" fmla="*/ 2477182 h 4754091"/>
              <a:gd name="connsiteX3" fmla="*/ 2982404 w 9082417"/>
              <a:gd name="connsiteY3" fmla="*/ 1502038 h 4754091"/>
              <a:gd name="connsiteX4" fmla="*/ 4095750 w 9082417"/>
              <a:gd name="connsiteY4" fmla="*/ 734107 h 4754091"/>
              <a:gd name="connsiteX5" fmla="*/ 5759749 w 9082417"/>
              <a:gd name="connsiteY5" fmla="*/ 81375 h 4754091"/>
              <a:gd name="connsiteX6" fmla="*/ 7134225 w 9082417"/>
              <a:gd name="connsiteY6" fmla="*/ 162607 h 4754091"/>
              <a:gd name="connsiteX7" fmla="*/ 8201025 w 9082417"/>
              <a:gd name="connsiteY7" fmla="*/ 1458007 h 4754091"/>
              <a:gd name="connsiteX8" fmla="*/ 7332133 w 9082417"/>
              <a:gd name="connsiteY8" fmla="*/ 3008465 h 4754091"/>
              <a:gd name="connsiteX9" fmla="*/ 6418212 w 9082417"/>
              <a:gd name="connsiteY9" fmla="*/ 4167860 h 4754091"/>
              <a:gd name="connsiteX10" fmla="*/ 7727550 w 9082417"/>
              <a:gd name="connsiteY10" fmla="*/ 4472300 h 4754091"/>
              <a:gd name="connsiteX11" fmla="*/ 9082417 w 9082417"/>
              <a:gd name="connsiteY11" fmla="*/ 4466331 h 4754091"/>
              <a:gd name="connsiteX0" fmla="*/ 0 w 9082417"/>
              <a:gd name="connsiteY0" fmla="*/ 2867707 h 4884128"/>
              <a:gd name="connsiteX1" fmla="*/ 714375 w 9082417"/>
              <a:gd name="connsiteY1" fmla="*/ 2791507 h 4884128"/>
              <a:gd name="connsiteX2" fmla="*/ 1647825 w 9082417"/>
              <a:gd name="connsiteY2" fmla="*/ 2477182 h 4884128"/>
              <a:gd name="connsiteX3" fmla="*/ 2982404 w 9082417"/>
              <a:gd name="connsiteY3" fmla="*/ 1502038 h 4884128"/>
              <a:gd name="connsiteX4" fmla="*/ 4095750 w 9082417"/>
              <a:gd name="connsiteY4" fmla="*/ 734107 h 4884128"/>
              <a:gd name="connsiteX5" fmla="*/ 5759749 w 9082417"/>
              <a:gd name="connsiteY5" fmla="*/ 81375 h 4884128"/>
              <a:gd name="connsiteX6" fmla="*/ 7134225 w 9082417"/>
              <a:gd name="connsiteY6" fmla="*/ 162607 h 4884128"/>
              <a:gd name="connsiteX7" fmla="*/ 8201025 w 9082417"/>
              <a:gd name="connsiteY7" fmla="*/ 1458007 h 4884128"/>
              <a:gd name="connsiteX8" fmla="*/ 7332133 w 9082417"/>
              <a:gd name="connsiteY8" fmla="*/ 3008465 h 4884128"/>
              <a:gd name="connsiteX9" fmla="*/ 6418212 w 9082417"/>
              <a:gd name="connsiteY9" fmla="*/ 4167860 h 4884128"/>
              <a:gd name="connsiteX10" fmla="*/ 7727550 w 9082417"/>
              <a:gd name="connsiteY10" fmla="*/ 4726300 h 4884128"/>
              <a:gd name="connsiteX11" fmla="*/ 9082417 w 9082417"/>
              <a:gd name="connsiteY11" fmla="*/ 4466331 h 4884128"/>
              <a:gd name="connsiteX0" fmla="*/ 0 w 9082417"/>
              <a:gd name="connsiteY0" fmla="*/ 2867707 h 4727768"/>
              <a:gd name="connsiteX1" fmla="*/ 714375 w 9082417"/>
              <a:gd name="connsiteY1" fmla="*/ 2791507 h 4727768"/>
              <a:gd name="connsiteX2" fmla="*/ 1647825 w 9082417"/>
              <a:gd name="connsiteY2" fmla="*/ 2477182 h 4727768"/>
              <a:gd name="connsiteX3" fmla="*/ 2982404 w 9082417"/>
              <a:gd name="connsiteY3" fmla="*/ 1502038 h 4727768"/>
              <a:gd name="connsiteX4" fmla="*/ 4095750 w 9082417"/>
              <a:gd name="connsiteY4" fmla="*/ 734107 h 4727768"/>
              <a:gd name="connsiteX5" fmla="*/ 5759749 w 9082417"/>
              <a:gd name="connsiteY5" fmla="*/ 81375 h 4727768"/>
              <a:gd name="connsiteX6" fmla="*/ 7134225 w 9082417"/>
              <a:gd name="connsiteY6" fmla="*/ 162607 h 4727768"/>
              <a:gd name="connsiteX7" fmla="*/ 8201025 w 9082417"/>
              <a:gd name="connsiteY7" fmla="*/ 1458007 h 4727768"/>
              <a:gd name="connsiteX8" fmla="*/ 7332133 w 9082417"/>
              <a:gd name="connsiteY8" fmla="*/ 3008465 h 4727768"/>
              <a:gd name="connsiteX9" fmla="*/ 6596012 w 9082417"/>
              <a:gd name="connsiteY9" fmla="*/ 4354127 h 4727768"/>
              <a:gd name="connsiteX10" fmla="*/ 7727550 w 9082417"/>
              <a:gd name="connsiteY10" fmla="*/ 4726300 h 4727768"/>
              <a:gd name="connsiteX11" fmla="*/ 9082417 w 9082417"/>
              <a:gd name="connsiteY11" fmla="*/ 4466331 h 4727768"/>
              <a:gd name="connsiteX0" fmla="*/ 0 w 9082417"/>
              <a:gd name="connsiteY0" fmla="*/ 2867707 h 4821769"/>
              <a:gd name="connsiteX1" fmla="*/ 714375 w 9082417"/>
              <a:gd name="connsiteY1" fmla="*/ 2791507 h 4821769"/>
              <a:gd name="connsiteX2" fmla="*/ 1647825 w 9082417"/>
              <a:gd name="connsiteY2" fmla="*/ 2477182 h 4821769"/>
              <a:gd name="connsiteX3" fmla="*/ 2982404 w 9082417"/>
              <a:gd name="connsiteY3" fmla="*/ 1502038 h 4821769"/>
              <a:gd name="connsiteX4" fmla="*/ 4095750 w 9082417"/>
              <a:gd name="connsiteY4" fmla="*/ 734107 h 4821769"/>
              <a:gd name="connsiteX5" fmla="*/ 5759749 w 9082417"/>
              <a:gd name="connsiteY5" fmla="*/ 81375 h 4821769"/>
              <a:gd name="connsiteX6" fmla="*/ 7134225 w 9082417"/>
              <a:gd name="connsiteY6" fmla="*/ 162607 h 4821769"/>
              <a:gd name="connsiteX7" fmla="*/ 8201025 w 9082417"/>
              <a:gd name="connsiteY7" fmla="*/ 1458007 h 4821769"/>
              <a:gd name="connsiteX8" fmla="*/ 7332133 w 9082417"/>
              <a:gd name="connsiteY8" fmla="*/ 3008465 h 4821769"/>
              <a:gd name="connsiteX9" fmla="*/ 6596012 w 9082417"/>
              <a:gd name="connsiteY9" fmla="*/ 4354127 h 4821769"/>
              <a:gd name="connsiteX10" fmla="*/ 7727550 w 9082417"/>
              <a:gd name="connsiteY10" fmla="*/ 4726300 h 4821769"/>
              <a:gd name="connsiteX11" fmla="*/ 9082417 w 9082417"/>
              <a:gd name="connsiteY11" fmla="*/ 4466331 h 4821769"/>
              <a:gd name="connsiteX0" fmla="*/ 0 w 9082417"/>
              <a:gd name="connsiteY0" fmla="*/ 2867707 h 4821769"/>
              <a:gd name="connsiteX1" fmla="*/ 714375 w 9082417"/>
              <a:gd name="connsiteY1" fmla="*/ 2791507 h 4821769"/>
              <a:gd name="connsiteX2" fmla="*/ 1647825 w 9082417"/>
              <a:gd name="connsiteY2" fmla="*/ 2477182 h 4821769"/>
              <a:gd name="connsiteX3" fmla="*/ 2982404 w 9082417"/>
              <a:gd name="connsiteY3" fmla="*/ 1502038 h 4821769"/>
              <a:gd name="connsiteX4" fmla="*/ 4095750 w 9082417"/>
              <a:gd name="connsiteY4" fmla="*/ 734107 h 4821769"/>
              <a:gd name="connsiteX5" fmla="*/ 5759749 w 9082417"/>
              <a:gd name="connsiteY5" fmla="*/ 81375 h 4821769"/>
              <a:gd name="connsiteX6" fmla="*/ 7134225 w 9082417"/>
              <a:gd name="connsiteY6" fmla="*/ 162607 h 4821769"/>
              <a:gd name="connsiteX7" fmla="*/ 8201025 w 9082417"/>
              <a:gd name="connsiteY7" fmla="*/ 1458007 h 4821769"/>
              <a:gd name="connsiteX8" fmla="*/ 7332133 w 9082417"/>
              <a:gd name="connsiteY8" fmla="*/ 3008465 h 4821769"/>
              <a:gd name="connsiteX9" fmla="*/ 6596012 w 9082417"/>
              <a:gd name="connsiteY9" fmla="*/ 4354127 h 4821769"/>
              <a:gd name="connsiteX10" fmla="*/ 7727550 w 9082417"/>
              <a:gd name="connsiteY10" fmla="*/ 4726300 h 4821769"/>
              <a:gd name="connsiteX11" fmla="*/ 9082417 w 9082417"/>
              <a:gd name="connsiteY11" fmla="*/ 4466331 h 4821769"/>
              <a:gd name="connsiteX0" fmla="*/ 0 w 9107817"/>
              <a:gd name="connsiteY0" fmla="*/ 2867707 h 4815640"/>
              <a:gd name="connsiteX1" fmla="*/ 714375 w 9107817"/>
              <a:gd name="connsiteY1" fmla="*/ 2791507 h 4815640"/>
              <a:gd name="connsiteX2" fmla="*/ 1647825 w 9107817"/>
              <a:gd name="connsiteY2" fmla="*/ 2477182 h 4815640"/>
              <a:gd name="connsiteX3" fmla="*/ 2982404 w 9107817"/>
              <a:gd name="connsiteY3" fmla="*/ 1502038 h 4815640"/>
              <a:gd name="connsiteX4" fmla="*/ 4095750 w 9107817"/>
              <a:gd name="connsiteY4" fmla="*/ 734107 h 4815640"/>
              <a:gd name="connsiteX5" fmla="*/ 5759749 w 9107817"/>
              <a:gd name="connsiteY5" fmla="*/ 81375 h 4815640"/>
              <a:gd name="connsiteX6" fmla="*/ 7134225 w 9107817"/>
              <a:gd name="connsiteY6" fmla="*/ 162607 h 4815640"/>
              <a:gd name="connsiteX7" fmla="*/ 8201025 w 9107817"/>
              <a:gd name="connsiteY7" fmla="*/ 1458007 h 4815640"/>
              <a:gd name="connsiteX8" fmla="*/ 7332133 w 9107817"/>
              <a:gd name="connsiteY8" fmla="*/ 3008465 h 4815640"/>
              <a:gd name="connsiteX9" fmla="*/ 6596012 w 9107817"/>
              <a:gd name="connsiteY9" fmla="*/ 4354127 h 4815640"/>
              <a:gd name="connsiteX10" fmla="*/ 7727550 w 9107817"/>
              <a:gd name="connsiteY10" fmla="*/ 4726300 h 4815640"/>
              <a:gd name="connsiteX11" fmla="*/ 9107817 w 9107817"/>
              <a:gd name="connsiteY11" fmla="*/ 4567931 h 4815640"/>
              <a:gd name="connsiteX0" fmla="*/ 0 w 9107817"/>
              <a:gd name="connsiteY0" fmla="*/ 2867707 h 4815640"/>
              <a:gd name="connsiteX1" fmla="*/ 714375 w 9107817"/>
              <a:gd name="connsiteY1" fmla="*/ 2791507 h 4815640"/>
              <a:gd name="connsiteX2" fmla="*/ 1647825 w 9107817"/>
              <a:gd name="connsiteY2" fmla="*/ 2477182 h 4815640"/>
              <a:gd name="connsiteX3" fmla="*/ 2982404 w 9107817"/>
              <a:gd name="connsiteY3" fmla="*/ 1502038 h 4815640"/>
              <a:gd name="connsiteX4" fmla="*/ 4095750 w 9107817"/>
              <a:gd name="connsiteY4" fmla="*/ 734107 h 4815640"/>
              <a:gd name="connsiteX5" fmla="*/ 5759749 w 9107817"/>
              <a:gd name="connsiteY5" fmla="*/ 81375 h 4815640"/>
              <a:gd name="connsiteX6" fmla="*/ 7134225 w 9107817"/>
              <a:gd name="connsiteY6" fmla="*/ 162607 h 4815640"/>
              <a:gd name="connsiteX7" fmla="*/ 8201025 w 9107817"/>
              <a:gd name="connsiteY7" fmla="*/ 1458007 h 4815640"/>
              <a:gd name="connsiteX8" fmla="*/ 7332133 w 9107817"/>
              <a:gd name="connsiteY8" fmla="*/ 3008465 h 4815640"/>
              <a:gd name="connsiteX9" fmla="*/ 6596012 w 9107817"/>
              <a:gd name="connsiteY9" fmla="*/ 4354127 h 4815640"/>
              <a:gd name="connsiteX10" fmla="*/ 7727550 w 9107817"/>
              <a:gd name="connsiteY10" fmla="*/ 4726300 h 4815640"/>
              <a:gd name="connsiteX11" fmla="*/ 9107817 w 9107817"/>
              <a:gd name="connsiteY11" fmla="*/ 4567931 h 4815640"/>
              <a:gd name="connsiteX0" fmla="*/ 0 w 9107817"/>
              <a:gd name="connsiteY0" fmla="*/ 2867707 h 4850239"/>
              <a:gd name="connsiteX1" fmla="*/ 714375 w 9107817"/>
              <a:gd name="connsiteY1" fmla="*/ 2791507 h 4850239"/>
              <a:gd name="connsiteX2" fmla="*/ 1647825 w 9107817"/>
              <a:gd name="connsiteY2" fmla="*/ 2477182 h 4850239"/>
              <a:gd name="connsiteX3" fmla="*/ 2982404 w 9107817"/>
              <a:gd name="connsiteY3" fmla="*/ 1502038 h 4850239"/>
              <a:gd name="connsiteX4" fmla="*/ 4095750 w 9107817"/>
              <a:gd name="connsiteY4" fmla="*/ 734107 h 4850239"/>
              <a:gd name="connsiteX5" fmla="*/ 5759749 w 9107817"/>
              <a:gd name="connsiteY5" fmla="*/ 81375 h 4850239"/>
              <a:gd name="connsiteX6" fmla="*/ 7134225 w 9107817"/>
              <a:gd name="connsiteY6" fmla="*/ 162607 h 4850239"/>
              <a:gd name="connsiteX7" fmla="*/ 8201025 w 9107817"/>
              <a:gd name="connsiteY7" fmla="*/ 1458007 h 4850239"/>
              <a:gd name="connsiteX8" fmla="*/ 7332133 w 9107817"/>
              <a:gd name="connsiteY8" fmla="*/ 3008465 h 4850239"/>
              <a:gd name="connsiteX9" fmla="*/ 6596012 w 9107817"/>
              <a:gd name="connsiteY9" fmla="*/ 4354127 h 4850239"/>
              <a:gd name="connsiteX10" fmla="*/ 7727550 w 9107817"/>
              <a:gd name="connsiteY10" fmla="*/ 4726300 h 4850239"/>
              <a:gd name="connsiteX11" fmla="*/ 9107817 w 9107817"/>
              <a:gd name="connsiteY11" fmla="*/ 4567931 h 4850239"/>
              <a:gd name="connsiteX0" fmla="*/ 0 w 9353350"/>
              <a:gd name="connsiteY0" fmla="*/ 2876174 h 4850239"/>
              <a:gd name="connsiteX1" fmla="*/ 959908 w 9353350"/>
              <a:gd name="connsiteY1" fmla="*/ 2791507 h 4850239"/>
              <a:gd name="connsiteX2" fmla="*/ 1893358 w 9353350"/>
              <a:gd name="connsiteY2" fmla="*/ 2477182 h 4850239"/>
              <a:gd name="connsiteX3" fmla="*/ 3227937 w 9353350"/>
              <a:gd name="connsiteY3" fmla="*/ 1502038 h 4850239"/>
              <a:gd name="connsiteX4" fmla="*/ 4341283 w 9353350"/>
              <a:gd name="connsiteY4" fmla="*/ 734107 h 4850239"/>
              <a:gd name="connsiteX5" fmla="*/ 6005282 w 9353350"/>
              <a:gd name="connsiteY5" fmla="*/ 81375 h 4850239"/>
              <a:gd name="connsiteX6" fmla="*/ 7379758 w 9353350"/>
              <a:gd name="connsiteY6" fmla="*/ 162607 h 4850239"/>
              <a:gd name="connsiteX7" fmla="*/ 8446558 w 9353350"/>
              <a:gd name="connsiteY7" fmla="*/ 1458007 h 4850239"/>
              <a:gd name="connsiteX8" fmla="*/ 7577666 w 9353350"/>
              <a:gd name="connsiteY8" fmla="*/ 3008465 h 4850239"/>
              <a:gd name="connsiteX9" fmla="*/ 6841545 w 9353350"/>
              <a:gd name="connsiteY9" fmla="*/ 4354127 h 4850239"/>
              <a:gd name="connsiteX10" fmla="*/ 7973083 w 9353350"/>
              <a:gd name="connsiteY10" fmla="*/ 4726300 h 4850239"/>
              <a:gd name="connsiteX11" fmla="*/ 9353350 w 9353350"/>
              <a:gd name="connsiteY11" fmla="*/ 4567931 h 485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53350" h="4850239">
                <a:moveTo>
                  <a:pt x="0" y="2876174"/>
                </a:moveTo>
                <a:cubicBezTo>
                  <a:pt x="219869" y="2870617"/>
                  <a:pt x="644348" y="2858006"/>
                  <a:pt x="959908" y="2791507"/>
                </a:cubicBezTo>
                <a:cubicBezTo>
                  <a:pt x="1275468" y="2725008"/>
                  <a:pt x="1515353" y="2692094"/>
                  <a:pt x="1893358" y="2477182"/>
                </a:cubicBezTo>
                <a:cubicBezTo>
                  <a:pt x="2271363" y="2262271"/>
                  <a:pt x="2819950" y="1792550"/>
                  <a:pt x="3227937" y="1502038"/>
                </a:cubicBezTo>
                <a:cubicBezTo>
                  <a:pt x="3635924" y="1211526"/>
                  <a:pt x="3878392" y="970884"/>
                  <a:pt x="4341283" y="734107"/>
                </a:cubicBezTo>
                <a:cubicBezTo>
                  <a:pt x="4804174" y="497330"/>
                  <a:pt x="5498870" y="176625"/>
                  <a:pt x="6005282" y="81375"/>
                </a:cubicBezTo>
                <a:cubicBezTo>
                  <a:pt x="6511695" y="-13875"/>
                  <a:pt x="6972879" y="-66832"/>
                  <a:pt x="7379758" y="162607"/>
                </a:cubicBezTo>
                <a:cubicBezTo>
                  <a:pt x="7786637" y="392046"/>
                  <a:pt x="8413573" y="983697"/>
                  <a:pt x="8446558" y="1458007"/>
                </a:cubicBezTo>
                <a:cubicBezTo>
                  <a:pt x="8479543" y="1932317"/>
                  <a:pt x="7845168" y="2525778"/>
                  <a:pt x="7577666" y="3008465"/>
                </a:cubicBezTo>
                <a:cubicBezTo>
                  <a:pt x="7310164" y="3491152"/>
                  <a:pt x="6614775" y="3585221"/>
                  <a:pt x="6841545" y="4354127"/>
                </a:cubicBezTo>
                <a:cubicBezTo>
                  <a:pt x="7068315" y="5123033"/>
                  <a:pt x="7478249" y="4783799"/>
                  <a:pt x="7973083" y="4726300"/>
                </a:cubicBezTo>
                <a:cubicBezTo>
                  <a:pt x="8467917" y="4668801"/>
                  <a:pt x="8059486" y="4589447"/>
                  <a:pt x="9353350" y="4567931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4" name="Picture 10" descr="C:\Users\SlavkoNV\Desktop\Картинки\Завод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495765"/>
            <a:ext cx="930132" cy="10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SlavkoNV\Desktop\Картинки\Арка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20" y="3644498"/>
            <a:ext cx="1667019" cy="10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-6931" y="2852606"/>
            <a:ext cx="1099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53,4 ТЫС.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КОМПЬЮТЕРОВ ДОСТУПНО ДЛЯ СТУДЕНТОВ В СВОБОДНОЕ ВРЕМЯ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883133" y="2070531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168001" y="1484784"/>
            <a:ext cx="13076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750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СТУДЕНТОВ – ПОЛЬЗОВАТЕЛИ ЭЛЕКТРОННЫХ КАРТ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390299" y="3234398"/>
            <a:ext cx="1561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750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ЗАПРОСОВ К РЕЗУЛЬТАТАМ ГИА (В Т.Ч. ЕГЭ) ЧЕРЕЗ ПОРТАЛ ГОРОДСКИХ УСЛУГ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138108" y="1789375"/>
            <a:ext cx="1448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80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СТУДЕНТОВ УЧАТСЯ ПО ИТ- СПЕЦИАЛЬНОСТИ, ПРИЧЕМ 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58%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НА БЮДЖЕТНЫХ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МЕСТАХ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V="1">
            <a:off x="2095681" y="2514355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6804248" y="2204864"/>
            <a:ext cx="1382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МОСКОВСКИЕ СТУДЕНТЫ 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ЛИДЕРЫ И ПРИЗЕРЫ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ВСЕРОССИЙСКИХ И МЕЖДУНАРОДНЫХ ОЛИМПИАД / КОНКУРСОВ ПО ИТ	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6676914" y="3028438"/>
            <a:ext cx="391965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572000" y="1692097"/>
            <a:ext cx="1183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СВОБОДНЫЙ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WIFI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В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121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ОБЩЕЖИТИИ ДОСТУПЕН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77 ТЫС.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СТУДЕНТОВ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4896333" y="2299039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5708498" y="3579515"/>
            <a:ext cx="1382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АКТИВНАЯ СТУДЕНЧЕСКАЯ ЖИЗНЬ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– УЧАСТИЕ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ПРОФИЛЬНЫХ КОНКУРСАХ,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НАПРИМЕР,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ХАКАТОН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5692137" y="3400868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5277686" y="4500409"/>
            <a:ext cx="1382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80%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ВЫПУСКНИКОВ </a:t>
            </a:r>
            <a:b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</a:b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ИТ-НАПРАВЛЕНИЙ РАБОТАЕТ ПО СПЕЦИАЛЬНОСТИ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346339" y="4402205"/>
            <a:ext cx="17066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ДЛЯ ВЫПУСКНИКОВ И СТУДЕНТОВ ПОСЛЕДНИХ КУРСОВ СОЗДАНЫ СПЕЦИАЛЬНЫЕ ПОРТАЛЫ КАРЬЕРНОГО РАЗВИТИЯ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TALENT.MOS.RU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(ЕЖЕМЕСЯЧНАЯ АУДИТОРИЯ БОЛЕЕ 60 ТЫС.)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,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SOD.MOS.RU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3049232" y="4998783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693846" y="2831556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V="1">
            <a:off x="5202929" y="5041913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1199639" y="836712"/>
            <a:ext cx="3266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ИКТ-СРЕДА – ДОСТУПНА В ВУЗАХ, БИБЛИО</a:t>
            </a:r>
            <a:r>
              <a:rPr lang="ru-RU" sz="11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Т</a:t>
            </a:r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ЕКАХ, РЕАЛИЗОВАНА НА ОБРАЗОВАТЕЛЬНЫХ РЕСУРСАХ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037" name="Picture 13" descr="C:\Users\SlavkoNV\Desktop\Картинки\ДИТ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135" y="4682782"/>
            <a:ext cx="1182690" cy="74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Graduates group throwing their graduation caps celebrati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8" y="654682"/>
            <a:ext cx="754306" cy="73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9" descr="Pin in the map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37508" y="5052125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8121825" y="5415027"/>
            <a:ext cx="1028519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СПОРТСМЕНЫ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3" name="Полилиния 72"/>
          <p:cNvSpPr/>
          <p:nvPr/>
        </p:nvSpPr>
        <p:spPr>
          <a:xfrm>
            <a:off x="146812" y="1154395"/>
            <a:ext cx="8921550" cy="4815132"/>
          </a:xfrm>
          <a:custGeom>
            <a:avLst/>
            <a:gdLst>
              <a:gd name="connsiteX0" fmla="*/ 0 w 8114567"/>
              <a:gd name="connsiteY0" fmla="*/ 2768809 h 5483434"/>
              <a:gd name="connsiteX1" fmla="*/ 714375 w 8114567"/>
              <a:gd name="connsiteY1" fmla="*/ 2692609 h 5483434"/>
              <a:gd name="connsiteX2" fmla="*/ 1647825 w 8114567"/>
              <a:gd name="connsiteY2" fmla="*/ 2378284 h 5483434"/>
              <a:gd name="connsiteX3" fmla="*/ 2352675 w 8114567"/>
              <a:gd name="connsiteY3" fmla="*/ 1749634 h 5483434"/>
              <a:gd name="connsiteX4" fmla="*/ 3124200 w 8114567"/>
              <a:gd name="connsiteY4" fmla="*/ 1025734 h 5483434"/>
              <a:gd name="connsiteX5" fmla="*/ 4095750 w 8114567"/>
              <a:gd name="connsiteY5" fmla="*/ 635209 h 5483434"/>
              <a:gd name="connsiteX6" fmla="*/ 4724400 w 8114567"/>
              <a:gd name="connsiteY6" fmla="*/ 101809 h 5483434"/>
              <a:gd name="connsiteX7" fmla="*/ 5915025 w 8114567"/>
              <a:gd name="connsiteY7" fmla="*/ 25609 h 5483434"/>
              <a:gd name="connsiteX8" fmla="*/ 7134225 w 8114567"/>
              <a:gd name="connsiteY8" fmla="*/ 63709 h 5483434"/>
              <a:gd name="connsiteX9" fmla="*/ 8020050 w 8114567"/>
              <a:gd name="connsiteY9" fmla="*/ 692359 h 5483434"/>
              <a:gd name="connsiteX10" fmla="*/ 8058150 w 8114567"/>
              <a:gd name="connsiteY10" fmla="*/ 1911559 h 5483434"/>
              <a:gd name="connsiteX11" fmla="*/ 7743825 w 8114567"/>
              <a:gd name="connsiteY11" fmla="*/ 2692609 h 5483434"/>
              <a:gd name="connsiteX12" fmla="*/ 6400800 w 8114567"/>
              <a:gd name="connsiteY12" fmla="*/ 3283159 h 5483434"/>
              <a:gd name="connsiteX13" fmla="*/ 5191125 w 8114567"/>
              <a:gd name="connsiteY13" fmla="*/ 3187909 h 5483434"/>
              <a:gd name="connsiteX14" fmla="*/ 4467225 w 8114567"/>
              <a:gd name="connsiteY14" fmla="*/ 3778459 h 5483434"/>
              <a:gd name="connsiteX15" fmla="*/ 4362450 w 8114567"/>
              <a:gd name="connsiteY15" fmla="*/ 4483309 h 5483434"/>
              <a:gd name="connsiteX16" fmla="*/ 4457700 w 8114567"/>
              <a:gd name="connsiteY16" fmla="*/ 5483434 h 5483434"/>
              <a:gd name="connsiteX0" fmla="*/ 0 w 8114567"/>
              <a:gd name="connsiteY0" fmla="*/ 2803182 h 5517807"/>
              <a:gd name="connsiteX1" fmla="*/ 714375 w 8114567"/>
              <a:gd name="connsiteY1" fmla="*/ 2726982 h 5517807"/>
              <a:gd name="connsiteX2" fmla="*/ 1647825 w 8114567"/>
              <a:gd name="connsiteY2" fmla="*/ 2412657 h 5517807"/>
              <a:gd name="connsiteX3" fmla="*/ 2352675 w 8114567"/>
              <a:gd name="connsiteY3" fmla="*/ 1784007 h 5517807"/>
              <a:gd name="connsiteX4" fmla="*/ 3124200 w 8114567"/>
              <a:gd name="connsiteY4" fmla="*/ 1060107 h 5517807"/>
              <a:gd name="connsiteX5" fmla="*/ 4095750 w 8114567"/>
              <a:gd name="connsiteY5" fmla="*/ 669582 h 5517807"/>
              <a:gd name="connsiteX6" fmla="*/ 5915025 w 8114567"/>
              <a:gd name="connsiteY6" fmla="*/ 59982 h 5517807"/>
              <a:gd name="connsiteX7" fmla="*/ 7134225 w 8114567"/>
              <a:gd name="connsiteY7" fmla="*/ 98082 h 5517807"/>
              <a:gd name="connsiteX8" fmla="*/ 8020050 w 8114567"/>
              <a:gd name="connsiteY8" fmla="*/ 726732 h 5517807"/>
              <a:gd name="connsiteX9" fmla="*/ 8058150 w 8114567"/>
              <a:gd name="connsiteY9" fmla="*/ 1945932 h 5517807"/>
              <a:gd name="connsiteX10" fmla="*/ 7743825 w 8114567"/>
              <a:gd name="connsiteY10" fmla="*/ 2726982 h 5517807"/>
              <a:gd name="connsiteX11" fmla="*/ 6400800 w 8114567"/>
              <a:gd name="connsiteY11" fmla="*/ 3317532 h 5517807"/>
              <a:gd name="connsiteX12" fmla="*/ 5191125 w 8114567"/>
              <a:gd name="connsiteY12" fmla="*/ 3222282 h 5517807"/>
              <a:gd name="connsiteX13" fmla="*/ 4467225 w 8114567"/>
              <a:gd name="connsiteY13" fmla="*/ 3812832 h 5517807"/>
              <a:gd name="connsiteX14" fmla="*/ 4362450 w 8114567"/>
              <a:gd name="connsiteY14" fmla="*/ 4517682 h 5517807"/>
              <a:gd name="connsiteX15" fmla="*/ 4457700 w 8114567"/>
              <a:gd name="connsiteY15" fmla="*/ 5517807 h 5517807"/>
              <a:gd name="connsiteX0" fmla="*/ 0 w 8114567"/>
              <a:gd name="connsiteY0" fmla="*/ 2826557 h 5541182"/>
              <a:gd name="connsiteX1" fmla="*/ 714375 w 8114567"/>
              <a:gd name="connsiteY1" fmla="*/ 2750357 h 5541182"/>
              <a:gd name="connsiteX2" fmla="*/ 1647825 w 8114567"/>
              <a:gd name="connsiteY2" fmla="*/ 2436032 h 5541182"/>
              <a:gd name="connsiteX3" fmla="*/ 2352675 w 8114567"/>
              <a:gd name="connsiteY3" fmla="*/ 1807382 h 5541182"/>
              <a:gd name="connsiteX4" fmla="*/ 3124200 w 8114567"/>
              <a:gd name="connsiteY4" fmla="*/ 1083482 h 5541182"/>
              <a:gd name="connsiteX5" fmla="*/ 4095750 w 8114567"/>
              <a:gd name="connsiteY5" fmla="*/ 692957 h 5541182"/>
              <a:gd name="connsiteX6" fmla="*/ 5915025 w 8114567"/>
              <a:gd name="connsiteY6" fmla="*/ 83357 h 5541182"/>
              <a:gd name="connsiteX7" fmla="*/ 7134225 w 8114567"/>
              <a:gd name="connsiteY7" fmla="*/ 121457 h 5541182"/>
              <a:gd name="connsiteX8" fmla="*/ 8020050 w 8114567"/>
              <a:gd name="connsiteY8" fmla="*/ 750107 h 5541182"/>
              <a:gd name="connsiteX9" fmla="*/ 8058150 w 8114567"/>
              <a:gd name="connsiteY9" fmla="*/ 1969307 h 5541182"/>
              <a:gd name="connsiteX10" fmla="*/ 7743825 w 8114567"/>
              <a:gd name="connsiteY10" fmla="*/ 2750357 h 5541182"/>
              <a:gd name="connsiteX11" fmla="*/ 6400800 w 8114567"/>
              <a:gd name="connsiteY11" fmla="*/ 3340907 h 5541182"/>
              <a:gd name="connsiteX12" fmla="*/ 5191125 w 8114567"/>
              <a:gd name="connsiteY12" fmla="*/ 3245657 h 5541182"/>
              <a:gd name="connsiteX13" fmla="*/ 4467225 w 8114567"/>
              <a:gd name="connsiteY13" fmla="*/ 3836207 h 5541182"/>
              <a:gd name="connsiteX14" fmla="*/ 4362450 w 8114567"/>
              <a:gd name="connsiteY14" fmla="*/ 4541057 h 5541182"/>
              <a:gd name="connsiteX15" fmla="*/ 4457700 w 8114567"/>
              <a:gd name="connsiteY15" fmla="*/ 5541182 h 5541182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3124200 w 8114567"/>
              <a:gd name="connsiteY4" fmla="*/ 1000125 h 5457825"/>
              <a:gd name="connsiteX5" fmla="*/ 4095750 w 8114567"/>
              <a:gd name="connsiteY5" fmla="*/ 609600 h 5457825"/>
              <a:gd name="connsiteX6" fmla="*/ 5915025 w 8114567"/>
              <a:gd name="connsiteY6" fmla="*/ 0 h 5457825"/>
              <a:gd name="connsiteX7" fmla="*/ 7134225 w 8114567"/>
              <a:gd name="connsiteY7" fmla="*/ 38100 h 5457825"/>
              <a:gd name="connsiteX8" fmla="*/ 8020050 w 8114567"/>
              <a:gd name="connsiteY8" fmla="*/ 666750 h 5457825"/>
              <a:gd name="connsiteX9" fmla="*/ 8058150 w 8114567"/>
              <a:gd name="connsiteY9" fmla="*/ 1885950 h 5457825"/>
              <a:gd name="connsiteX10" fmla="*/ 7743825 w 8114567"/>
              <a:gd name="connsiteY10" fmla="*/ 2667000 h 5457825"/>
              <a:gd name="connsiteX11" fmla="*/ 6400800 w 8114567"/>
              <a:gd name="connsiteY11" fmla="*/ 3257550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3124200 w 8114567"/>
              <a:gd name="connsiteY4" fmla="*/ 1000125 h 5457825"/>
              <a:gd name="connsiteX5" fmla="*/ 4095750 w 8114567"/>
              <a:gd name="connsiteY5" fmla="*/ 609600 h 5457825"/>
              <a:gd name="connsiteX6" fmla="*/ 5915025 w 8114567"/>
              <a:gd name="connsiteY6" fmla="*/ 0 h 5457825"/>
              <a:gd name="connsiteX7" fmla="*/ 7134225 w 8114567"/>
              <a:gd name="connsiteY7" fmla="*/ 38100 h 5457825"/>
              <a:gd name="connsiteX8" fmla="*/ 8020050 w 8114567"/>
              <a:gd name="connsiteY8" fmla="*/ 666750 h 5457825"/>
              <a:gd name="connsiteX9" fmla="*/ 8058150 w 8114567"/>
              <a:gd name="connsiteY9" fmla="*/ 1885950 h 5457825"/>
              <a:gd name="connsiteX10" fmla="*/ 7743825 w 8114567"/>
              <a:gd name="connsiteY10" fmla="*/ 2667000 h 5457825"/>
              <a:gd name="connsiteX11" fmla="*/ 6400800 w 8114567"/>
              <a:gd name="connsiteY11" fmla="*/ 3257550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3124200 w 8114567"/>
              <a:gd name="connsiteY4" fmla="*/ 1000125 h 5457825"/>
              <a:gd name="connsiteX5" fmla="*/ 4095750 w 8114567"/>
              <a:gd name="connsiteY5" fmla="*/ 609600 h 5457825"/>
              <a:gd name="connsiteX6" fmla="*/ 5915025 w 8114567"/>
              <a:gd name="connsiteY6" fmla="*/ 0 h 5457825"/>
              <a:gd name="connsiteX7" fmla="*/ 7134225 w 8114567"/>
              <a:gd name="connsiteY7" fmla="*/ 38100 h 5457825"/>
              <a:gd name="connsiteX8" fmla="*/ 8020050 w 8114567"/>
              <a:gd name="connsiteY8" fmla="*/ 666750 h 5457825"/>
              <a:gd name="connsiteX9" fmla="*/ 8058150 w 8114567"/>
              <a:gd name="connsiteY9" fmla="*/ 1885950 h 5457825"/>
              <a:gd name="connsiteX10" fmla="*/ 7743825 w 8114567"/>
              <a:gd name="connsiteY10" fmla="*/ 2667000 h 5457825"/>
              <a:gd name="connsiteX11" fmla="*/ 6400800 w 8114567"/>
              <a:gd name="connsiteY11" fmla="*/ 3257550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191125 w 8114567"/>
              <a:gd name="connsiteY11" fmla="*/ 3162300 h 5457825"/>
              <a:gd name="connsiteX12" fmla="*/ 4467225 w 8114567"/>
              <a:gd name="connsiteY12" fmla="*/ 3752850 h 5457825"/>
              <a:gd name="connsiteX13" fmla="*/ 4362450 w 8114567"/>
              <a:gd name="connsiteY13" fmla="*/ 4457700 h 5457825"/>
              <a:gd name="connsiteX14" fmla="*/ 4457700 w 8114567"/>
              <a:gd name="connsiteY14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809875 w 8114567"/>
              <a:gd name="connsiteY3" fmla="*/ 1343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191125 w 8114567"/>
              <a:gd name="connsiteY11" fmla="*/ 3162300 h 5457825"/>
              <a:gd name="connsiteX12" fmla="*/ 4467225 w 8114567"/>
              <a:gd name="connsiteY12" fmla="*/ 3752850 h 5457825"/>
              <a:gd name="connsiteX13" fmla="*/ 4362450 w 8114567"/>
              <a:gd name="connsiteY13" fmla="*/ 4457700 h 5457825"/>
              <a:gd name="connsiteX14" fmla="*/ 4457700 w 8114567"/>
              <a:gd name="connsiteY14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809875 w 8114567"/>
              <a:gd name="connsiteY3" fmla="*/ 1343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295900 w 8114567"/>
              <a:gd name="connsiteY11" fmla="*/ 3124201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809875 w 8114567"/>
              <a:gd name="connsiteY3" fmla="*/ 1343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191125 w 8114567"/>
              <a:gd name="connsiteY11" fmla="*/ 3162300 h 5457825"/>
              <a:gd name="connsiteX12" fmla="*/ 4467225 w 8114567"/>
              <a:gd name="connsiteY12" fmla="*/ 3752850 h 5457825"/>
              <a:gd name="connsiteX13" fmla="*/ 4362450 w 8114567"/>
              <a:gd name="connsiteY13" fmla="*/ 4457700 h 5457825"/>
              <a:gd name="connsiteX14" fmla="*/ 4457700 w 8114567"/>
              <a:gd name="connsiteY14" fmla="*/ 5457825 h 5457825"/>
              <a:gd name="connsiteX0" fmla="*/ 0 w 8057703"/>
              <a:gd name="connsiteY0" fmla="*/ 2743200 h 5457825"/>
              <a:gd name="connsiteX1" fmla="*/ 714375 w 8057703"/>
              <a:gd name="connsiteY1" fmla="*/ 2667000 h 5457825"/>
              <a:gd name="connsiteX2" fmla="*/ 1647825 w 8057703"/>
              <a:gd name="connsiteY2" fmla="*/ 2352675 h 5457825"/>
              <a:gd name="connsiteX3" fmla="*/ 2809875 w 8057703"/>
              <a:gd name="connsiteY3" fmla="*/ 1343025 h 5457825"/>
              <a:gd name="connsiteX4" fmla="*/ 4095750 w 8057703"/>
              <a:gd name="connsiteY4" fmla="*/ 609600 h 5457825"/>
              <a:gd name="connsiteX5" fmla="*/ 5915025 w 8057703"/>
              <a:gd name="connsiteY5" fmla="*/ 0 h 5457825"/>
              <a:gd name="connsiteX6" fmla="*/ 7134225 w 8057703"/>
              <a:gd name="connsiteY6" fmla="*/ 38100 h 5457825"/>
              <a:gd name="connsiteX7" fmla="*/ 8020050 w 8057703"/>
              <a:gd name="connsiteY7" fmla="*/ 666750 h 5457825"/>
              <a:gd name="connsiteX8" fmla="*/ 7743825 w 8057703"/>
              <a:gd name="connsiteY8" fmla="*/ 2667000 h 5457825"/>
              <a:gd name="connsiteX9" fmla="*/ 6400800 w 8057703"/>
              <a:gd name="connsiteY9" fmla="*/ 3257550 h 5457825"/>
              <a:gd name="connsiteX10" fmla="*/ 5191125 w 8057703"/>
              <a:gd name="connsiteY10" fmla="*/ 3162300 h 5457825"/>
              <a:gd name="connsiteX11" fmla="*/ 4467225 w 8057703"/>
              <a:gd name="connsiteY11" fmla="*/ 3752850 h 5457825"/>
              <a:gd name="connsiteX12" fmla="*/ 4362450 w 8057703"/>
              <a:gd name="connsiteY12" fmla="*/ 4457700 h 5457825"/>
              <a:gd name="connsiteX13" fmla="*/ 4457700 w 8057703"/>
              <a:gd name="connsiteY13" fmla="*/ 5457825 h 5457825"/>
              <a:gd name="connsiteX0" fmla="*/ 0 w 8223498"/>
              <a:gd name="connsiteY0" fmla="*/ 2843956 h 5558581"/>
              <a:gd name="connsiteX1" fmla="*/ 714375 w 8223498"/>
              <a:gd name="connsiteY1" fmla="*/ 2767756 h 5558581"/>
              <a:gd name="connsiteX2" fmla="*/ 1647825 w 8223498"/>
              <a:gd name="connsiteY2" fmla="*/ 2453431 h 5558581"/>
              <a:gd name="connsiteX3" fmla="*/ 2809875 w 8223498"/>
              <a:gd name="connsiteY3" fmla="*/ 1443781 h 5558581"/>
              <a:gd name="connsiteX4" fmla="*/ 4095750 w 8223498"/>
              <a:gd name="connsiteY4" fmla="*/ 710356 h 5558581"/>
              <a:gd name="connsiteX5" fmla="*/ 5915025 w 8223498"/>
              <a:gd name="connsiteY5" fmla="*/ 100756 h 5558581"/>
              <a:gd name="connsiteX6" fmla="*/ 7134225 w 8223498"/>
              <a:gd name="connsiteY6" fmla="*/ 138856 h 5558581"/>
              <a:gd name="connsiteX7" fmla="*/ 8201025 w 8223498"/>
              <a:gd name="connsiteY7" fmla="*/ 1434256 h 5558581"/>
              <a:gd name="connsiteX8" fmla="*/ 7743825 w 8223498"/>
              <a:gd name="connsiteY8" fmla="*/ 2767756 h 5558581"/>
              <a:gd name="connsiteX9" fmla="*/ 6400800 w 8223498"/>
              <a:gd name="connsiteY9" fmla="*/ 3358306 h 5558581"/>
              <a:gd name="connsiteX10" fmla="*/ 5191125 w 8223498"/>
              <a:gd name="connsiteY10" fmla="*/ 3263056 h 5558581"/>
              <a:gd name="connsiteX11" fmla="*/ 4467225 w 8223498"/>
              <a:gd name="connsiteY11" fmla="*/ 3853606 h 5558581"/>
              <a:gd name="connsiteX12" fmla="*/ 4362450 w 8223498"/>
              <a:gd name="connsiteY12" fmla="*/ 4558456 h 5558581"/>
              <a:gd name="connsiteX13" fmla="*/ 4457700 w 8223498"/>
              <a:gd name="connsiteY13" fmla="*/ 5558581 h 5558581"/>
              <a:gd name="connsiteX0" fmla="*/ 0 w 8247033"/>
              <a:gd name="connsiteY0" fmla="*/ 2843956 h 5558581"/>
              <a:gd name="connsiteX1" fmla="*/ 714375 w 8247033"/>
              <a:gd name="connsiteY1" fmla="*/ 2767756 h 5558581"/>
              <a:gd name="connsiteX2" fmla="*/ 1647825 w 8247033"/>
              <a:gd name="connsiteY2" fmla="*/ 2453431 h 5558581"/>
              <a:gd name="connsiteX3" fmla="*/ 2809875 w 8247033"/>
              <a:gd name="connsiteY3" fmla="*/ 1443781 h 5558581"/>
              <a:gd name="connsiteX4" fmla="*/ 4095750 w 8247033"/>
              <a:gd name="connsiteY4" fmla="*/ 710356 h 5558581"/>
              <a:gd name="connsiteX5" fmla="*/ 5915025 w 8247033"/>
              <a:gd name="connsiteY5" fmla="*/ 100756 h 5558581"/>
              <a:gd name="connsiteX6" fmla="*/ 7134225 w 8247033"/>
              <a:gd name="connsiteY6" fmla="*/ 138856 h 5558581"/>
              <a:gd name="connsiteX7" fmla="*/ 8201025 w 8247033"/>
              <a:gd name="connsiteY7" fmla="*/ 1434256 h 5558581"/>
              <a:gd name="connsiteX8" fmla="*/ 7743825 w 8247033"/>
              <a:gd name="connsiteY8" fmla="*/ 2767756 h 5558581"/>
              <a:gd name="connsiteX9" fmla="*/ 6400800 w 8247033"/>
              <a:gd name="connsiteY9" fmla="*/ 3358306 h 5558581"/>
              <a:gd name="connsiteX10" fmla="*/ 5191125 w 8247033"/>
              <a:gd name="connsiteY10" fmla="*/ 3263056 h 5558581"/>
              <a:gd name="connsiteX11" fmla="*/ 4467225 w 8247033"/>
              <a:gd name="connsiteY11" fmla="*/ 3853606 h 5558581"/>
              <a:gd name="connsiteX12" fmla="*/ 4362450 w 8247033"/>
              <a:gd name="connsiteY12" fmla="*/ 4558456 h 5558581"/>
              <a:gd name="connsiteX13" fmla="*/ 4457700 w 8247033"/>
              <a:gd name="connsiteY13" fmla="*/ 5558581 h 5558581"/>
              <a:gd name="connsiteX0" fmla="*/ 0 w 8207090"/>
              <a:gd name="connsiteY0" fmla="*/ 2843956 h 5558581"/>
              <a:gd name="connsiteX1" fmla="*/ 714375 w 8207090"/>
              <a:gd name="connsiteY1" fmla="*/ 2767756 h 5558581"/>
              <a:gd name="connsiteX2" fmla="*/ 1647825 w 8207090"/>
              <a:gd name="connsiteY2" fmla="*/ 2453431 h 5558581"/>
              <a:gd name="connsiteX3" fmla="*/ 2809875 w 8207090"/>
              <a:gd name="connsiteY3" fmla="*/ 1443781 h 5558581"/>
              <a:gd name="connsiteX4" fmla="*/ 4095750 w 8207090"/>
              <a:gd name="connsiteY4" fmla="*/ 710356 h 5558581"/>
              <a:gd name="connsiteX5" fmla="*/ 5915025 w 8207090"/>
              <a:gd name="connsiteY5" fmla="*/ 100756 h 5558581"/>
              <a:gd name="connsiteX6" fmla="*/ 7134225 w 8207090"/>
              <a:gd name="connsiteY6" fmla="*/ 138856 h 5558581"/>
              <a:gd name="connsiteX7" fmla="*/ 8201025 w 8207090"/>
              <a:gd name="connsiteY7" fmla="*/ 1434256 h 5558581"/>
              <a:gd name="connsiteX8" fmla="*/ 7515225 w 8207090"/>
              <a:gd name="connsiteY8" fmla="*/ 3158281 h 5558581"/>
              <a:gd name="connsiteX9" fmla="*/ 6400800 w 8207090"/>
              <a:gd name="connsiteY9" fmla="*/ 3358306 h 5558581"/>
              <a:gd name="connsiteX10" fmla="*/ 5191125 w 8207090"/>
              <a:gd name="connsiteY10" fmla="*/ 3263056 h 5558581"/>
              <a:gd name="connsiteX11" fmla="*/ 4467225 w 8207090"/>
              <a:gd name="connsiteY11" fmla="*/ 3853606 h 5558581"/>
              <a:gd name="connsiteX12" fmla="*/ 4362450 w 8207090"/>
              <a:gd name="connsiteY12" fmla="*/ 4558456 h 5558581"/>
              <a:gd name="connsiteX13" fmla="*/ 4457700 w 8207090"/>
              <a:gd name="connsiteY13" fmla="*/ 5558581 h 5558581"/>
              <a:gd name="connsiteX0" fmla="*/ 0 w 8227042"/>
              <a:gd name="connsiteY0" fmla="*/ 2843956 h 5558581"/>
              <a:gd name="connsiteX1" fmla="*/ 714375 w 8227042"/>
              <a:gd name="connsiteY1" fmla="*/ 2767756 h 5558581"/>
              <a:gd name="connsiteX2" fmla="*/ 1647825 w 8227042"/>
              <a:gd name="connsiteY2" fmla="*/ 2453431 h 5558581"/>
              <a:gd name="connsiteX3" fmla="*/ 2809875 w 8227042"/>
              <a:gd name="connsiteY3" fmla="*/ 1443781 h 5558581"/>
              <a:gd name="connsiteX4" fmla="*/ 4095750 w 8227042"/>
              <a:gd name="connsiteY4" fmla="*/ 710356 h 5558581"/>
              <a:gd name="connsiteX5" fmla="*/ 5915025 w 8227042"/>
              <a:gd name="connsiteY5" fmla="*/ 100756 h 5558581"/>
              <a:gd name="connsiteX6" fmla="*/ 7134225 w 8227042"/>
              <a:gd name="connsiteY6" fmla="*/ 138856 h 5558581"/>
              <a:gd name="connsiteX7" fmla="*/ 8201025 w 8227042"/>
              <a:gd name="connsiteY7" fmla="*/ 1434256 h 5558581"/>
              <a:gd name="connsiteX8" fmla="*/ 7772400 w 8227042"/>
              <a:gd name="connsiteY8" fmla="*/ 3043981 h 5558581"/>
              <a:gd name="connsiteX9" fmla="*/ 6400800 w 8227042"/>
              <a:gd name="connsiteY9" fmla="*/ 3358306 h 5558581"/>
              <a:gd name="connsiteX10" fmla="*/ 5191125 w 8227042"/>
              <a:gd name="connsiteY10" fmla="*/ 3263056 h 5558581"/>
              <a:gd name="connsiteX11" fmla="*/ 4467225 w 8227042"/>
              <a:gd name="connsiteY11" fmla="*/ 3853606 h 5558581"/>
              <a:gd name="connsiteX12" fmla="*/ 4362450 w 8227042"/>
              <a:gd name="connsiteY12" fmla="*/ 4558456 h 5558581"/>
              <a:gd name="connsiteX13" fmla="*/ 4457700 w 8227042"/>
              <a:gd name="connsiteY13" fmla="*/ 5558581 h 5558581"/>
              <a:gd name="connsiteX0" fmla="*/ 0 w 8261065"/>
              <a:gd name="connsiteY0" fmla="*/ 2843956 h 5558581"/>
              <a:gd name="connsiteX1" fmla="*/ 714375 w 8261065"/>
              <a:gd name="connsiteY1" fmla="*/ 2767756 h 5558581"/>
              <a:gd name="connsiteX2" fmla="*/ 1647825 w 8261065"/>
              <a:gd name="connsiteY2" fmla="*/ 2453431 h 5558581"/>
              <a:gd name="connsiteX3" fmla="*/ 2809875 w 8261065"/>
              <a:gd name="connsiteY3" fmla="*/ 1443781 h 5558581"/>
              <a:gd name="connsiteX4" fmla="*/ 4095750 w 8261065"/>
              <a:gd name="connsiteY4" fmla="*/ 710356 h 5558581"/>
              <a:gd name="connsiteX5" fmla="*/ 5915025 w 8261065"/>
              <a:gd name="connsiteY5" fmla="*/ 100756 h 5558581"/>
              <a:gd name="connsiteX6" fmla="*/ 7134225 w 8261065"/>
              <a:gd name="connsiteY6" fmla="*/ 138856 h 5558581"/>
              <a:gd name="connsiteX7" fmla="*/ 8201025 w 8261065"/>
              <a:gd name="connsiteY7" fmla="*/ 1434256 h 5558581"/>
              <a:gd name="connsiteX8" fmla="*/ 7772400 w 8261065"/>
              <a:gd name="connsiteY8" fmla="*/ 3043981 h 5558581"/>
              <a:gd name="connsiteX9" fmla="*/ 6400800 w 8261065"/>
              <a:gd name="connsiteY9" fmla="*/ 3358306 h 5558581"/>
              <a:gd name="connsiteX10" fmla="*/ 5191125 w 8261065"/>
              <a:gd name="connsiteY10" fmla="*/ 3263056 h 5558581"/>
              <a:gd name="connsiteX11" fmla="*/ 4467225 w 8261065"/>
              <a:gd name="connsiteY11" fmla="*/ 3853606 h 5558581"/>
              <a:gd name="connsiteX12" fmla="*/ 4362450 w 8261065"/>
              <a:gd name="connsiteY12" fmla="*/ 4558456 h 5558581"/>
              <a:gd name="connsiteX13" fmla="*/ 4457700 w 8261065"/>
              <a:gd name="connsiteY13" fmla="*/ 5558581 h 5558581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191125 w 8261065"/>
              <a:gd name="connsiteY10" fmla="*/ 3248079 h 5543604"/>
              <a:gd name="connsiteX11" fmla="*/ 4467225 w 8261065"/>
              <a:gd name="connsiteY11" fmla="*/ 3838629 h 5543604"/>
              <a:gd name="connsiteX12" fmla="*/ 4362450 w 8261065"/>
              <a:gd name="connsiteY12" fmla="*/ 4543479 h 5543604"/>
              <a:gd name="connsiteX13" fmla="*/ 4457700 w 8261065"/>
              <a:gd name="connsiteY13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86016 w 8261065"/>
              <a:gd name="connsiteY10" fmla="*/ 3368849 h 5543604"/>
              <a:gd name="connsiteX11" fmla="*/ 4467225 w 8261065"/>
              <a:gd name="connsiteY11" fmla="*/ 3838629 h 5543604"/>
              <a:gd name="connsiteX12" fmla="*/ 4362450 w 8261065"/>
              <a:gd name="connsiteY12" fmla="*/ 4543479 h 5543604"/>
              <a:gd name="connsiteX13" fmla="*/ 4457700 w 8261065"/>
              <a:gd name="connsiteY13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4467225 w 8261065"/>
              <a:gd name="connsiteY10" fmla="*/ 3838629 h 5543604"/>
              <a:gd name="connsiteX11" fmla="*/ 4362450 w 8261065"/>
              <a:gd name="connsiteY11" fmla="*/ 4543479 h 5543604"/>
              <a:gd name="connsiteX12" fmla="*/ 4457700 w 8261065"/>
              <a:gd name="connsiteY12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60855 w 8261065"/>
              <a:gd name="connsiteY10" fmla="*/ 3968025 h 5543604"/>
              <a:gd name="connsiteX11" fmla="*/ 4362450 w 8261065"/>
              <a:gd name="connsiteY11" fmla="*/ 4543479 h 5543604"/>
              <a:gd name="connsiteX12" fmla="*/ 4457700 w 8261065"/>
              <a:gd name="connsiteY12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60855 w 8261065"/>
              <a:gd name="connsiteY10" fmla="*/ 3968025 h 5543604"/>
              <a:gd name="connsiteX11" fmla="*/ 5140353 w 8261065"/>
              <a:gd name="connsiteY11" fmla="*/ 4590561 h 5543604"/>
              <a:gd name="connsiteX12" fmla="*/ 4362450 w 8261065"/>
              <a:gd name="connsiteY12" fmla="*/ 4543479 h 5543604"/>
              <a:gd name="connsiteX13" fmla="*/ 4457700 w 8261065"/>
              <a:gd name="connsiteY13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60855 w 8261065"/>
              <a:gd name="connsiteY10" fmla="*/ 3968025 h 5543604"/>
              <a:gd name="connsiteX11" fmla="*/ 4362450 w 8261065"/>
              <a:gd name="connsiteY11" fmla="*/ 4543479 h 5543604"/>
              <a:gd name="connsiteX12" fmla="*/ 4457700 w 8261065"/>
              <a:gd name="connsiteY12" fmla="*/ 5543604 h 5543604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5260855 w 8261065"/>
              <a:gd name="connsiteY10" fmla="*/ 3968025 h 5629869"/>
              <a:gd name="connsiteX11" fmla="*/ 4362450 w 8261065"/>
              <a:gd name="connsiteY11" fmla="*/ 4543479 h 5629869"/>
              <a:gd name="connsiteX12" fmla="*/ 5932817 w 8261065"/>
              <a:gd name="connsiteY12" fmla="*/ 5629869 h 5629869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5260855 w 8261065"/>
              <a:gd name="connsiteY10" fmla="*/ 3968025 h 5629869"/>
              <a:gd name="connsiteX11" fmla="*/ 5941083 w 8261065"/>
              <a:gd name="connsiteY11" fmla="*/ 4552105 h 5629869"/>
              <a:gd name="connsiteX12" fmla="*/ 5932817 w 8261065"/>
              <a:gd name="connsiteY12" fmla="*/ 5629869 h 5629869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6149376 w 8261065"/>
              <a:gd name="connsiteY10" fmla="*/ 3968025 h 5629869"/>
              <a:gd name="connsiteX11" fmla="*/ 5941083 w 8261065"/>
              <a:gd name="connsiteY11" fmla="*/ 4552105 h 5629869"/>
              <a:gd name="connsiteX12" fmla="*/ 5932817 w 8261065"/>
              <a:gd name="connsiteY12" fmla="*/ 5629869 h 5629869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5941083 w 8261065"/>
              <a:gd name="connsiteY10" fmla="*/ 4552105 h 5629869"/>
              <a:gd name="connsiteX11" fmla="*/ 5932817 w 8261065"/>
              <a:gd name="connsiteY11" fmla="*/ 5629869 h 5629869"/>
              <a:gd name="connsiteX0" fmla="*/ 0 w 8226744"/>
              <a:gd name="connsiteY0" fmla="*/ 2828979 h 5629869"/>
              <a:gd name="connsiteX1" fmla="*/ 714375 w 8226744"/>
              <a:gd name="connsiteY1" fmla="*/ 2752779 h 5629869"/>
              <a:gd name="connsiteX2" fmla="*/ 1647825 w 8226744"/>
              <a:gd name="connsiteY2" fmla="*/ 2438454 h 5629869"/>
              <a:gd name="connsiteX3" fmla="*/ 2809875 w 8226744"/>
              <a:gd name="connsiteY3" fmla="*/ 1428804 h 5629869"/>
              <a:gd name="connsiteX4" fmla="*/ 4095750 w 8226744"/>
              <a:gd name="connsiteY4" fmla="*/ 695379 h 5629869"/>
              <a:gd name="connsiteX5" fmla="*/ 5915025 w 8226744"/>
              <a:gd name="connsiteY5" fmla="*/ 85779 h 5629869"/>
              <a:gd name="connsiteX6" fmla="*/ 7134225 w 8226744"/>
              <a:gd name="connsiteY6" fmla="*/ 123879 h 5629869"/>
              <a:gd name="connsiteX7" fmla="*/ 8201025 w 8226744"/>
              <a:gd name="connsiteY7" fmla="*/ 1419279 h 5629869"/>
              <a:gd name="connsiteX8" fmla="*/ 7772400 w 8226744"/>
              <a:gd name="connsiteY8" fmla="*/ 3029004 h 5629869"/>
              <a:gd name="connsiteX9" fmla="*/ 6426679 w 8226744"/>
              <a:gd name="connsiteY9" fmla="*/ 3714265 h 5629869"/>
              <a:gd name="connsiteX10" fmla="*/ 5941083 w 8226744"/>
              <a:gd name="connsiteY10" fmla="*/ 4552105 h 5629869"/>
              <a:gd name="connsiteX11" fmla="*/ 5932817 w 8226744"/>
              <a:gd name="connsiteY11" fmla="*/ 5629869 h 5629869"/>
              <a:gd name="connsiteX0" fmla="*/ 0 w 8226744"/>
              <a:gd name="connsiteY0" fmla="*/ 2828979 h 5629869"/>
              <a:gd name="connsiteX1" fmla="*/ 714375 w 8226744"/>
              <a:gd name="connsiteY1" fmla="*/ 2752779 h 5629869"/>
              <a:gd name="connsiteX2" fmla="*/ 1647825 w 8226744"/>
              <a:gd name="connsiteY2" fmla="*/ 2438454 h 5629869"/>
              <a:gd name="connsiteX3" fmla="*/ 2809875 w 8226744"/>
              <a:gd name="connsiteY3" fmla="*/ 1428804 h 5629869"/>
              <a:gd name="connsiteX4" fmla="*/ 4095750 w 8226744"/>
              <a:gd name="connsiteY4" fmla="*/ 695379 h 5629869"/>
              <a:gd name="connsiteX5" fmla="*/ 5915025 w 8226744"/>
              <a:gd name="connsiteY5" fmla="*/ 85779 h 5629869"/>
              <a:gd name="connsiteX6" fmla="*/ 7134225 w 8226744"/>
              <a:gd name="connsiteY6" fmla="*/ 123879 h 5629869"/>
              <a:gd name="connsiteX7" fmla="*/ 8201025 w 8226744"/>
              <a:gd name="connsiteY7" fmla="*/ 1419279 h 5629869"/>
              <a:gd name="connsiteX8" fmla="*/ 7772400 w 8226744"/>
              <a:gd name="connsiteY8" fmla="*/ 3029004 h 5629869"/>
              <a:gd name="connsiteX9" fmla="*/ 6426679 w 8226744"/>
              <a:gd name="connsiteY9" fmla="*/ 3714265 h 5629869"/>
              <a:gd name="connsiteX10" fmla="*/ 5941083 w 8226744"/>
              <a:gd name="connsiteY10" fmla="*/ 4552105 h 5629869"/>
              <a:gd name="connsiteX11" fmla="*/ 5932817 w 8226744"/>
              <a:gd name="connsiteY11" fmla="*/ 5629869 h 5629869"/>
              <a:gd name="connsiteX0" fmla="*/ 0 w 8226744"/>
              <a:gd name="connsiteY0" fmla="*/ 2828979 h 5629869"/>
              <a:gd name="connsiteX1" fmla="*/ 714375 w 8226744"/>
              <a:gd name="connsiteY1" fmla="*/ 2752779 h 5629869"/>
              <a:gd name="connsiteX2" fmla="*/ 1647825 w 8226744"/>
              <a:gd name="connsiteY2" fmla="*/ 2438454 h 5629869"/>
              <a:gd name="connsiteX3" fmla="*/ 2982404 w 8226744"/>
              <a:gd name="connsiteY3" fmla="*/ 1463310 h 5629869"/>
              <a:gd name="connsiteX4" fmla="*/ 4095750 w 8226744"/>
              <a:gd name="connsiteY4" fmla="*/ 695379 h 5629869"/>
              <a:gd name="connsiteX5" fmla="*/ 5915025 w 8226744"/>
              <a:gd name="connsiteY5" fmla="*/ 85779 h 5629869"/>
              <a:gd name="connsiteX6" fmla="*/ 7134225 w 8226744"/>
              <a:gd name="connsiteY6" fmla="*/ 123879 h 5629869"/>
              <a:gd name="connsiteX7" fmla="*/ 8201025 w 8226744"/>
              <a:gd name="connsiteY7" fmla="*/ 1419279 h 5629869"/>
              <a:gd name="connsiteX8" fmla="*/ 7772400 w 8226744"/>
              <a:gd name="connsiteY8" fmla="*/ 3029004 h 5629869"/>
              <a:gd name="connsiteX9" fmla="*/ 6426679 w 8226744"/>
              <a:gd name="connsiteY9" fmla="*/ 3714265 h 5629869"/>
              <a:gd name="connsiteX10" fmla="*/ 5941083 w 8226744"/>
              <a:gd name="connsiteY10" fmla="*/ 4552105 h 5629869"/>
              <a:gd name="connsiteX11" fmla="*/ 5932817 w 8226744"/>
              <a:gd name="connsiteY11" fmla="*/ 5629869 h 5629869"/>
              <a:gd name="connsiteX0" fmla="*/ 0 w 8226744"/>
              <a:gd name="connsiteY0" fmla="*/ 2867707 h 5668597"/>
              <a:gd name="connsiteX1" fmla="*/ 714375 w 8226744"/>
              <a:gd name="connsiteY1" fmla="*/ 2791507 h 5668597"/>
              <a:gd name="connsiteX2" fmla="*/ 1647825 w 8226744"/>
              <a:gd name="connsiteY2" fmla="*/ 2477182 h 5668597"/>
              <a:gd name="connsiteX3" fmla="*/ 2982404 w 8226744"/>
              <a:gd name="connsiteY3" fmla="*/ 1502038 h 5668597"/>
              <a:gd name="connsiteX4" fmla="*/ 4095750 w 8226744"/>
              <a:gd name="connsiteY4" fmla="*/ 734107 h 5668597"/>
              <a:gd name="connsiteX5" fmla="*/ 5759749 w 8226744"/>
              <a:gd name="connsiteY5" fmla="*/ 81375 h 5668597"/>
              <a:gd name="connsiteX6" fmla="*/ 7134225 w 8226744"/>
              <a:gd name="connsiteY6" fmla="*/ 162607 h 5668597"/>
              <a:gd name="connsiteX7" fmla="*/ 8201025 w 8226744"/>
              <a:gd name="connsiteY7" fmla="*/ 1458007 h 5668597"/>
              <a:gd name="connsiteX8" fmla="*/ 7772400 w 8226744"/>
              <a:gd name="connsiteY8" fmla="*/ 3067732 h 5668597"/>
              <a:gd name="connsiteX9" fmla="*/ 6426679 w 8226744"/>
              <a:gd name="connsiteY9" fmla="*/ 3752993 h 5668597"/>
              <a:gd name="connsiteX10" fmla="*/ 5941083 w 8226744"/>
              <a:gd name="connsiteY10" fmla="*/ 4590833 h 5668597"/>
              <a:gd name="connsiteX11" fmla="*/ 5932817 w 8226744"/>
              <a:gd name="connsiteY11" fmla="*/ 5668597 h 5668597"/>
              <a:gd name="connsiteX0" fmla="*/ 0 w 8955445"/>
              <a:gd name="connsiteY0" fmla="*/ 2867707 h 4864264"/>
              <a:gd name="connsiteX1" fmla="*/ 714375 w 8955445"/>
              <a:gd name="connsiteY1" fmla="*/ 2791507 h 4864264"/>
              <a:gd name="connsiteX2" fmla="*/ 1647825 w 8955445"/>
              <a:gd name="connsiteY2" fmla="*/ 2477182 h 4864264"/>
              <a:gd name="connsiteX3" fmla="*/ 2982404 w 8955445"/>
              <a:gd name="connsiteY3" fmla="*/ 1502038 h 4864264"/>
              <a:gd name="connsiteX4" fmla="*/ 4095750 w 8955445"/>
              <a:gd name="connsiteY4" fmla="*/ 734107 h 4864264"/>
              <a:gd name="connsiteX5" fmla="*/ 5759749 w 8955445"/>
              <a:gd name="connsiteY5" fmla="*/ 81375 h 4864264"/>
              <a:gd name="connsiteX6" fmla="*/ 7134225 w 8955445"/>
              <a:gd name="connsiteY6" fmla="*/ 162607 h 4864264"/>
              <a:gd name="connsiteX7" fmla="*/ 8201025 w 8955445"/>
              <a:gd name="connsiteY7" fmla="*/ 1458007 h 4864264"/>
              <a:gd name="connsiteX8" fmla="*/ 7772400 w 8955445"/>
              <a:gd name="connsiteY8" fmla="*/ 3067732 h 4864264"/>
              <a:gd name="connsiteX9" fmla="*/ 6426679 w 8955445"/>
              <a:gd name="connsiteY9" fmla="*/ 3752993 h 4864264"/>
              <a:gd name="connsiteX10" fmla="*/ 5941083 w 8955445"/>
              <a:gd name="connsiteY10" fmla="*/ 4590833 h 4864264"/>
              <a:gd name="connsiteX11" fmla="*/ 8955417 w 8955445"/>
              <a:gd name="connsiteY11" fmla="*/ 4864264 h 4864264"/>
              <a:gd name="connsiteX0" fmla="*/ 0 w 8955508"/>
              <a:gd name="connsiteY0" fmla="*/ 2867707 h 4864264"/>
              <a:gd name="connsiteX1" fmla="*/ 714375 w 8955508"/>
              <a:gd name="connsiteY1" fmla="*/ 2791507 h 4864264"/>
              <a:gd name="connsiteX2" fmla="*/ 1647825 w 8955508"/>
              <a:gd name="connsiteY2" fmla="*/ 2477182 h 4864264"/>
              <a:gd name="connsiteX3" fmla="*/ 2982404 w 8955508"/>
              <a:gd name="connsiteY3" fmla="*/ 1502038 h 4864264"/>
              <a:gd name="connsiteX4" fmla="*/ 4095750 w 8955508"/>
              <a:gd name="connsiteY4" fmla="*/ 734107 h 4864264"/>
              <a:gd name="connsiteX5" fmla="*/ 5759749 w 8955508"/>
              <a:gd name="connsiteY5" fmla="*/ 81375 h 4864264"/>
              <a:gd name="connsiteX6" fmla="*/ 7134225 w 8955508"/>
              <a:gd name="connsiteY6" fmla="*/ 162607 h 4864264"/>
              <a:gd name="connsiteX7" fmla="*/ 8201025 w 8955508"/>
              <a:gd name="connsiteY7" fmla="*/ 1458007 h 4864264"/>
              <a:gd name="connsiteX8" fmla="*/ 7772400 w 8955508"/>
              <a:gd name="connsiteY8" fmla="*/ 3067732 h 4864264"/>
              <a:gd name="connsiteX9" fmla="*/ 6426679 w 8955508"/>
              <a:gd name="connsiteY9" fmla="*/ 3752993 h 4864264"/>
              <a:gd name="connsiteX10" fmla="*/ 7727550 w 8955508"/>
              <a:gd name="connsiteY10" fmla="*/ 4472300 h 4864264"/>
              <a:gd name="connsiteX11" fmla="*/ 8955417 w 8955508"/>
              <a:gd name="connsiteY11" fmla="*/ 4864264 h 4864264"/>
              <a:gd name="connsiteX0" fmla="*/ 0 w 8955492"/>
              <a:gd name="connsiteY0" fmla="*/ 2867707 h 4864264"/>
              <a:gd name="connsiteX1" fmla="*/ 714375 w 8955492"/>
              <a:gd name="connsiteY1" fmla="*/ 2791507 h 4864264"/>
              <a:gd name="connsiteX2" fmla="*/ 1647825 w 8955492"/>
              <a:gd name="connsiteY2" fmla="*/ 2477182 h 4864264"/>
              <a:gd name="connsiteX3" fmla="*/ 2982404 w 8955492"/>
              <a:gd name="connsiteY3" fmla="*/ 1502038 h 4864264"/>
              <a:gd name="connsiteX4" fmla="*/ 4095750 w 8955492"/>
              <a:gd name="connsiteY4" fmla="*/ 734107 h 4864264"/>
              <a:gd name="connsiteX5" fmla="*/ 5759749 w 8955492"/>
              <a:gd name="connsiteY5" fmla="*/ 81375 h 4864264"/>
              <a:gd name="connsiteX6" fmla="*/ 7134225 w 8955492"/>
              <a:gd name="connsiteY6" fmla="*/ 162607 h 4864264"/>
              <a:gd name="connsiteX7" fmla="*/ 8201025 w 8955492"/>
              <a:gd name="connsiteY7" fmla="*/ 1458007 h 4864264"/>
              <a:gd name="connsiteX8" fmla="*/ 7772400 w 8955492"/>
              <a:gd name="connsiteY8" fmla="*/ 3067732 h 4864264"/>
              <a:gd name="connsiteX9" fmla="*/ 7425746 w 8955492"/>
              <a:gd name="connsiteY9" fmla="*/ 3812260 h 4864264"/>
              <a:gd name="connsiteX10" fmla="*/ 7727550 w 8955492"/>
              <a:gd name="connsiteY10" fmla="*/ 4472300 h 4864264"/>
              <a:gd name="connsiteX11" fmla="*/ 8955417 w 8955492"/>
              <a:gd name="connsiteY11" fmla="*/ 4864264 h 4864264"/>
              <a:gd name="connsiteX0" fmla="*/ 0 w 8955417"/>
              <a:gd name="connsiteY0" fmla="*/ 2867707 h 4887853"/>
              <a:gd name="connsiteX1" fmla="*/ 714375 w 8955417"/>
              <a:gd name="connsiteY1" fmla="*/ 2791507 h 4887853"/>
              <a:gd name="connsiteX2" fmla="*/ 1647825 w 8955417"/>
              <a:gd name="connsiteY2" fmla="*/ 2477182 h 4887853"/>
              <a:gd name="connsiteX3" fmla="*/ 2982404 w 8955417"/>
              <a:gd name="connsiteY3" fmla="*/ 1502038 h 4887853"/>
              <a:gd name="connsiteX4" fmla="*/ 4095750 w 8955417"/>
              <a:gd name="connsiteY4" fmla="*/ 734107 h 4887853"/>
              <a:gd name="connsiteX5" fmla="*/ 5759749 w 8955417"/>
              <a:gd name="connsiteY5" fmla="*/ 81375 h 4887853"/>
              <a:gd name="connsiteX6" fmla="*/ 7134225 w 8955417"/>
              <a:gd name="connsiteY6" fmla="*/ 162607 h 4887853"/>
              <a:gd name="connsiteX7" fmla="*/ 8201025 w 8955417"/>
              <a:gd name="connsiteY7" fmla="*/ 1458007 h 4887853"/>
              <a:gd name="connsiteX8" fmla="*/ 7772400 w 8955417"/>
              <a:gd name="connsiteY8" fmla="*/ 3067732 h 4887853"/>
              <a:gd name="connsiteX9" fmla="*/ 7425746 w 8955417"/>
              <a:gd name="connsiteY9" fmla="*/ 3812260 h 4887853"/>
              <a:gd name="connsiteX10" fmla="*/ 7727550 w 8955417"/>
              <a:gd name="connsiteY10" fmla="*/ 4472300 h 4887853"/>
              <a:gd name="connsiteX11" fmla="*/ 8955417 w 8955417"/>
              <a:gd name="connsiteY11" fmla="*/ 4864264 h 4887853"/>
              <a:gd name="connsiteX0" fmla="*/ 0 w 9082417"/>
              <a:gd name="connsiteY0" fmla="*/ 2867707 h 4553205"/>
              <a:gd name="connsiteX1" fmla="*/ 714375 w 9082417"/>
              <a:gd name="connsiteY1" fmla="*/ 2791507 h 4553205"/>
              <a:gd name="connsiteX2" fmla="*/ 1647825 w 9082417"/>
              <a:gd name="connsiteY2" fmla="*/ 2477182 h 4553205"/>
              <a:gd name="connsiteX3" fmla="*/ 2982404 w 9082417"/>
              <a:gd name="connsiteY3" fmla="*/ 1502038 h 4553205"/>
              <a:gd name="connsiteX4" fmla="*/ 4095750 w 9082417"/>
              <a:gd name="connsiteY4" fmla="*/ 734107 h 4553205"/>
              <a:gd name="connsiteX5" fmla="*/ 5759749 w 9082417"/>
              <a:gd name="connsiteY5" fmla="*/ 81375 h 4553205"/>
              <a:gd name="connsiteX6" fmla="*/ 7134225 w 9082417"/>
              <a:gd name="connsiteY6" fmla="*/ 162607 h 4553205"/>
              <a:gd name="connsiteX7" fmla="*/ 8201025 w 9082417"/>
              <a:gd name="connsiteY7" fmla="*/ 1458007 h 4553205"/>
              <a:gd name="connsiteX8" fmla="*/ 7772400 w 9082417"/>
              <a:gd name="connsiteY8" fmla="*/ 3067732 h 4553205"/>
              <a:gd name="connsiteX9" fmla="*/ 7425746 w 9082417"/>
              <a:gd name="connsiteY9" fmla="*/ 3812260 h 4553205"/>
              <a:gd name="connsiteX10" fmla="*/ 7727550 w 9082417"/>
              <a:gd name="connsiteY10" fmla="*/ 4472300 h 4553205"/>
              <a:gd name="connsiteX11" fmla="*/ 9082417 w 9082417"/>
              <a:gd name="connsiteY11" fmla="*/ 4466331 h 4553205"/>
              <a:gd name="connsiteX0" fmla="*/ 0 w 9082417"/>
              <a:gd name="connsiteY0" fmla="*/ 2867707 h 4532478"/>
              <a:gd name="connsiteX1" fmla="*/ 714375 w 9082417"/>
              <a:gd name="connsiteY1" fmla="*/ 2791507 h 4532478"/>
              <a:gd name="connsiteX2" fmla="*/ 1647825 w 9082417"/>
              <a:gd name="connsiteY2" fmla="*/ 2477182 h 4532478"/>
              <a:gd name="connsiteX3" fmla="*/ 2982404 w 9082417"/>
              <a:gd name="connsiteY3" fmla="*/ 1502038 h 4532478"/>
              <a:gd name="connsiteX4" fmla="*/ 4095750 w 9082417"/>
              <a:gd name="connsiteY4" fmla="*/ 734107 h 4532478"/>
              <a:gd name="connsiteX5" fmla="*/ 5759749 w 9082417"/>
              <a:gd name="connsiteY5" fmla="*/ 81375 h 4532478"/>
              <a:gd name="connsiteX6" fmla="*/ 7134225 w 9082417"/>
              <a:gd name="connsiteY6" fmla="*/ 162607 h 4532478"/>
              <a:gd name="connsiteX7" fmla="*/ 8201025 w 9082417"/>
              <a:gd name="connsiteY7" fmla="*/ 1458007 h 4532478"/>
              <a:gd name="connsiteX8" fmla="*/ 7772400 w 9082417"/>
              <a:gd name="connsiteY8" fmla="*/ 3067732 h 4532478"/>
              <a:gd name="connsiteX9" fmla="*/ 6418212 w 9082417"/>
              <a:gd name="connsiteY9" fmla="*/ 4167860 h 4532478"/>
              <a:gd name="connsiteX10" fmla="*/ 7727550 w 9082417"/>
              <a:gd name="connsiteY10" fmla="*/ 4472300 h 4532478"/>
              <a:gd name="connsiteX11" fmla="*/ 9082417 w 9082417"/>
              <a:gd name="connsiteY11" fmla="*/ 4466331 h 4532478"/>
              <a:gd name="connsiteX0" fmla="*/ 0 w 9082417"/>
              <a:gd name="connsiteY0" fmla="*/ 2867707 h 4532478"/>
              <a:gd name="connsiteX1" fmla="*/ 714375 w 9082417"/>
              <a:gd name="connsiteY1" fmla="*/ 2791507 h 4532478"/>
              <a:gd name="connsiteX2" fmla="*/ 1647825 w 9082417"/>
              <a:gd name="connsiteY2" fmla="*/ 2477182 h 4532478"/>
              <a:gd name="connsiteX3" fmla="*/ 2982404 w 9082417"/>
              <a:gd name="connsiteY3" fmla="*/ 1502038 h 4532478"/>
              <a:gd name="connsiteX4" fmla="*/ 4095750 w 9082417"/>
              <a:gd name="connsiteY4" fmla="*/ 734107 h 4532478"/>
              <a:gd name="connsiteX5" fmla="*/ 5759749 w 9082417"/>
              <a:gd name="connsiteY5" fmla="*/ 81375 h 4532478"/>
              <a:gd name="connsiteX6" fmla="*/ 7134225 w 9082417"/>
              <a:gd name="connsiteY6" fmla="*/ 162607 h 4532478"/>
              <a:gd name="connsiteX7" fmla="*/ 8201025 w 9082417"/>
              <a:gd name="connsiteY7" fmla="*/ 1458007 h 4532478"/>
              <a:gd name="connsiteX8" fmla="*/ 7332133 w 9082417"/>
              <a:gd name="connsiteY8" fmla="*/ 3008465 h 4532478"/>
              <a:gd name="connsiteX9" fmla="*/ 6418212 w 9082417"/>
              <a:gd name="connsiteY9" fmla="*/ 4167860 h 4532478"/>
              <a:gd name="connsiteX10" fmla="*/ 7727550 w 9082417"/>
              <a:gd name="connsiteY10" fmla="*/ 4472300 h 4532478"/>
              <a:gd name="connsiteX11" fmla="*/ 9082417 w 9082417"/>
              <a:gd name="connsiteY11" fmla="*/ 4466331 h 4532478"/>
              <a:gd name="connsiteX0" fmla="*/ 0 w 9082417"/>
              <a:gd name="connsiteY0" fmla="*/ 2867707 h 4536466"/>
              <a:gd name="connsiteX1" fmla="*/ 714375 w 9082417"/>
              <a:gd name="connsiteY1" fmla="*/ 2791507 h 4536466"/>
              <a:gd name="connsiteX2" fmla="*/ 1647825 w 9082417"/>
              <a:gd name="connsiteY2" fmla="*/ 2477182 h 4536466"/>
              <a:gd name="connsiteX3" fmla="*/ 2982404 w 9082417"/>
              <a:gd name="connsiteY3" fmla="*/ 1502038 h 4536466"/>
              <a:gd name="connsiteX4" fmla="*/ 4095750 w 9082417"/>
              <a:gd name="connsiteY4" fmla="*/ 734107 h 4536466"/>
              <a:gd name="connsiteX5" fmla="*/ 5759749 w 9082417"/>
              <a:gd name="connsiteY5" fmla="*/ 81375 h 4536466"/>
              <a:gd name="connsiteX6" fmla="*/ 7134225 w 9082417"/>
              <a:gd name="connsiteY6" fmla="*/ 162607 h 4536466"/>
              <a:gd name="connsiteX7" fmla="*/ 8201025 w 9082417"/>
              <a:gd name="connsiteY7" fmla="*/ 1458007 h 4536466"/>
              <a:gd name="connsiteX8" fmla="*/ 7332133 w 9082417"/>
              <a:gd name="connsiteY8" fmla="*/ 3008465 h 4536466"/>
              <a:gd name="connsiteX9" fmla="*/ 6418212 w 9082417"/>
              <a:gd name="connsiteY9" fmla="*/ 4167860 h 4536466"/>
              <a:gd name="connsiteX10" fmla="*/ 7727550 w 9082417"/>
              <a:gd name="connsiteY10" fmla="*/ 4472300 h 4536466"/>
              <a:gd name="connsiteX11" fmla="*/ 9082417 w 9082417"/>
              <a:gd name="connsiteY11" fmla="*/ 4466331 h 4536466"/>
              <a:gd name="connsiteX0" fmla="*/ 0 w 9082417"/>
              <a:gd name="connsiteY0" fmla="*/ 2867707 h 4754091"/>
              <a:gd name="connsiteX1" fmla="*/ 714375 w 9082417"/>
              <a:gd name="connsiteY1" fmla="*/ 2791507 h 4754091"/>
              <a:gd name="connsiteX2" fmla="*/ 1647825 w 9082417"/>
              <a:gd name="connsiteY2" fmla="*/ 2477182 h 4754091"/>
              <a:gd name="connsiteX3" fmla="*/ 2982404 w 9082417"/>
              <a:gd name="connsiteY3" fmla="*/ 1502038 h 4754091"/>
              <a:gd name="connsiteX4" fmla="*/ 4095750 w 9082417"/>
              <a:gd name="connsiteY4" fmla="*/ 734107 h 4754091"/>
              <a:gd name="connsiteX5" fmla="*/ 5759749 w 9082417"/>
              <a:gd name="connsiteY5" fmla="*/ 81375 h 4754091"/>
              <a:gd name="connsiteX6" fmla="*/ 7134225 w 9082417"/>
              <a:gd name="connsiteY6" fmla="*/ 162607 h 4754091"/>
              <a:gd name="connsiteX7" fmla="*/ 8201025 w 9082417"/>
              <a:gd name="connsiteY7" fmla="*/ 1458007 h 4754091"/>
              <a:gd name="connsiteX8" fmla="*/ 7332133 w 9082417"/>
              <a:gd name="connsiteY8" fmla="*/ 3008465 h 4754091"/>
              <a:gd name="connsiteX9" fmla="*/ 6418212 w 9082417"/>
              <a:gd name="connsiteY9" fmla="*/ 4167860 h 4754091"/>
              <a:gd name="connsiteX10" fmla="*/ 7727550 w 9082417"/>
              <a:gd name="connsiteY10" fmla="*/ 4472300 h 4754091"/>
              <a:gd name="connsiteX11" fmla="*/ 9082417 w 9082417"/>
              <a:gd name="connsiteY11" fmla="*/ 4466331 h 4754091"/>
              <a:gd name="connsiteX0" fmla="*/ 0 w 9082417"/>
              <a:gd name="connsiteY0" fmla="*/ 2867707 h 4884128"/>
              <a:gd name="connsiteX1" fmla="*/ 714375 w 9082417"/>
              <a:gd name="connsiteY1" fmla="*/ 2791507 h 4884128"/>
              <a:gd name="connsiteX2" fmla="*/ 1647825 w 9082417"/>
              <a:gd name="connsiteY2" fmla="*/ 2477182 h 4884128"/>
              <a:gd name="connsiteX3" fmla="*/ 2982404 w 9082417"/>
              <a:gd name="connsiteY3" fmla="*/ 1502038 h 4884128"/>
              <a:gd name="connsiteX4" fmla="*/ 4095750 w 9082417"/>
              <a:gd name="connsiteY4" fmla="*/ 734107 h 4884128"/>
              <a:gd name="connsiteX5" fmla="*/ 5759749 w 9082417"/>
              <a:gd name="connsiteY5" fmla="*/ 81375 h 4884128"/>
              <a:gd name="connsiteX6" fmla="*/ 7134225 w 9082417"/>
              <a:gd name="connsiteY6" fmla="*/ 162607 h 4884128"/>
              <a:gd name="connsiteX7" fmla="*/ 8201025 w 9082417"/>
              <a:gd name="connsiteY7" fmla="*/ 1458007 h 4884128"/>
              <a:gd name="connsiteX8" fmla="*/ 7332133 w 9082417"/>
              <a:gd name="connsiteY8" fmla="*/ 3008465 h 4884128"/>
              <a:gd name="connsiteX9" fmla="*/ 6418212 w 9082417"/>
              <a:gd name="connsiteY9" fmla="*/ 4167860 h 4884128"/>
              <a:gd name="connsiteX10" fmla="*/ 7727550 w 9082417"/>
              <a:gd name="connsiteY10" fmla="*/ 4726300 h 4884128"/>
              <a:gd name="connsiteX11" fmla="*/ 9082417 w 9082417"/>
              <a:gd name="connsiteY11" fmla="*/ 4466331 h 4884128"/>
              <a:gd name="connsiteX0" fmla="*/ 0 w 9082417"/>
              <a:gd name="connsiteY0" fmla="*/ 2867707 h 4727768"/>
              <a:gd name="connsiteX1" fmla="*/ 714375 w 9082417"/>
              <a:gd name="connsiteY1" fmla="*/ 2791507 h 4727768"/>
              <a:gd name="connsiteX2" fmla="*/ 1647825 w 9082417"/>
              <a:gd name="connsiteY2" fmla="*/ 2477182 h 4727768"/>
              <a:gd name="connsiteX3" fmla="*/ 2982404 w 9082417"/>
              <a:gd name="connsiteY3" fmla="*/ 1502038 h 4727768"/>
              <a:gd name="connsiteX4" fmla="*/ 4095750 w 9082417"/>
              <a:gd name="connsiteY4" fmla="*/ 734107 h 4727768"/>
              <a:gd name="connsiteX5" fmla="*/ 5759749 w 9082417"/>
              <a:gd name="connsiteY5" fmla="*/ 81375 h 4727768"/>
              <a:gd name="connsiteX6" fmla="*/ 7134225 w 9082417"/>
              <a:gd name="connsiteY6" fmla="*/ 162607 h 4727768"/>
              <a:gd name="connsiteX7" fmla="*/ 8201025 w 9082417"/>
              <a:gd name="connsiteY7" fmla="*/ 1458007 h 4727768"/>
              <a:gd name="connsiteX8" fmla="*/ 7332133 w 9082417"/>
              <a:gd name="connsiteY8" fmla="*/ 3008465 h 4727768"/>
              <a:gd name="connsiteX9" fmla="*/ 6596012 w 9082417"/>
              <a:gd name="connsiteY9" fmla="*/ 4354127 h 4727768"/>
              <a:gd name="connsiteX10" fmla="*/ 7727550 w 9082417"/>
              <a:gd name="connsiteY10" fmla="*/ 4726300 h 4727768"/>
              <a:gd name="connsiteX11" fmla="*/ 9082417 w 9082417"/>
              <a:gd name="connsiteY11" fmla="*/ 4466331 h 4727768"/>
              <a:gd name="connsiteX0" fmla="*/ 0 w 9082417"/>
              <a:gd name="connsiteY0" fmla="*/ 2867707 h 4821769"/>
              <a:gd name="connsiteX1" fmla="*/ 714375 w 9082417"/>
              <a:gd name="connsiteY1" fmla="*/ 2791507 h 4821769"/>
              <a:gd name="connsiteX2" fmla="*/ 1647825 w 9082417"/>
              <a:gd name="connsiteY2" fmla="*/ 2477182 h 4821769"/>
              <a:gd name="connsiteX3" fmla="*/ 2982404 w 9082417"/>
              <a:gd name="connsiteY3" fmla="*/ 1502038 h 4821769"/>
              <a:gd name="connsiteX4" fmla="*/ 4095750 w 9082417"/>
              <a:gd name="connsiteY4" fmla="*/ 734107 h 4821769"/>
              <a:gd name="connsiteX5" fmla="*/ 5759749 w 9082417"/>
              <a:gd name="connsiteY5" fmla="*/ 81375 h 4821769"/>
              <a:gd name="connsiteX6" fmla="*/ 7134225 w 9082417"/>
              <a:gd name="connsiteY6" fmla="*/ 162607 h 4821769"/>
              <a:gd name="connsiteX7" fmla="*/ 8201025 w 9082417"/>
              <a:gd name="connsiteY7" fmla="*/ 1458007 h 4821769"/>
              <a:gd name="connsiteX8" fmla="*/ 7332133 w 9082417"/>
              <a:gd name="connsiteY8" fmla="*/ 3008465 h 4821769"/>
              <a:gd name="connsiteX9" fmla="*/ 6596012 w 9082417"/>
              <a:gd name="connsiteY9" fmla="*/ 4354127 h 4821769"/>
              <a:gd name="connsiteX10" fmla="*/ 7727550 w 9082417"/>
              <a:gd name="connsiteY10" fmla="*/ 4726300 h 4821769"/>
              <a:gd name="connsiteX11" fmla="*/ 9082417 w 9082417"/>
              <a:gd name="connsiteY11" fmla="*/ 4466331 h 4821769"/>
              <a:gd name="connsiteX0" fmla="*/ 0 w 9082417"/>
              <a:gd name="connsiteY0" fmla="*/ 2867707 h 4821769"/>
              <a:gd name="connsiteX1" fmla="*/ 714375 w 9082417"/>
              <a:gd name="connsiteY1" fmla="*/ 2791507 h 4821769"/>
              <a:gd name="connsiteX2" fmla="*/ 1647825 w 9082417"/>
              <a:gd name="connsiteY2" fmla="*/ 2477182 h 4821769"/>
              <a:gd name="connsiteX3" fmla="*/ 2982404 w 9082417"/>
              <a:gd name="connsiteY3" fmla="*/ 1502038 h 4821769"/>
              <a:gd name="connsiteX4" fmla="*/ 4095750 w 9082417"/>
              <a:gd name="connsiteY4" fmla="*/ 734107 h 4821769"/>
              <a:gd name="connsiteX5" fmla="*/ 5759749 w 9082417"/>
              <a:gd name="connsiteY5" fmla="*/ 81375 h 4821769"/>
              <a:gd name="connsiteX6" fmla="*/ 7134225 w 9082417"/>
              <a:gd name="connsiteY6" fmla="*/ 162607 h 4821769"/>
              <a:gd name="connsiteX7" fmla="*/ 8201025 w 9082417"/>
              <a:gd name="connsiteY7" fmla="*/ 1458007 h 4821769"/>
              <a:gd name="connsiteX8" fmla="*/ 7332133 w 9082417"/>
              <a:gd name="connsiteY8" fmla="*/ 3008465 h 4821769"/>
              <a:gd name="connsiteX9" fmla="*/ 6596012 w 9082417"/>
              <a:gd name="connsiteY9" fmla="*/ 4354127 h 4821769"/>
              <a:gd name="connsiteX10" fmla="*/ 7727550 w 9082417"/>
              <a:gd name="connsiteY10" fmla="*/ 4726300 h 4821769"/>
              <a:gd name="connsiteX11" fmla="*/ 9082417 w 9082417"/>
              <a:gd name="connsiteY11" fmla="*/ 4466331 h 4821769"/>
              <a:gd name="connsiteX0" fmla="*/ 0 w 9107817"/>
              <a:gd name="connsiteY0" fmla="*/ 2867707 h 4815640"/>
              <a:gd name="connsiteX1" fmla="*/ 714375 w 9107817"/>
              <a:gd name="connsiteY1" fmla="*/ 2791507 h 4815640"/>
              <a:gd name="connsiteX2" fmla="*/ 1647825 w 9107817"/>
              <a:gd name="connsiteY2" fmla="*/ 2477182 h 4815640"/>
              <a:gd name="connsiteX3" fmla="*/ 2982404 w 9107817"/>
              <a:gd name="connsiteY3" fmla="*/ 1502038 h 4815640"/>
              <a:gd name="connsiteX4" fmla="*/ 4095750 w 9107817"/>
              <a:gd name="connsiteY4" fmla="*/ 734107 h 4815640"/>
              <a:gd name="connsiteX5" fmla="*/ 5759749 w 9107817"/>
              <a:gd name="connsiteY5" fmla="*/ 81375 h 4815640"/>
              <a:gd name="connsiteX6" fmla="*/ 7134225 w 9107817"/>
              <a:gd name="connsiteY6" fmla="*/ 162607 h 4815640"/>
              <a:gd name="connsiteX7" fmla="*/ 8201025 w 9107817"/>
              <a:gd name="connsiteY7" fmla="*/ 1458007 h 4815640"/>
              <a:gd name="connsiteX8" fmla="*/ 7332133 w 9107817"/>
              <a:gd name="connsiteY8" fmla="*/ 3008465 h 4815640"/>
              <a:gd name="connsiteX9" fmla="*/ 6596012 w 9107817"/>
              <a:gd name="connsiteY9" fmla="*/ 4354127 h 4815640"/>
              <a:gd name="connsiteX10" fmla="*/ 7727550 w 9107817"/>
              <a:gd name="connsiteY10" fmla="*/ 4726300 h 4815640"/>
              <a:gd name="connsiteX11" fmla="*/ 9107817 w 9107817"/>
              <a:gd name="connsiteY11" fmla="*/ 4567931 h 4815640"/>
              <a:gd name="connsiteX0" fmla="*/ 0 w 9107817"/>
              <a:gd name="connsiteY0" fmla="*/ 2867707 h 4815640"/>
              <a:gd name="connsiteX1" fmla="*/ 714375 w 9107817"/>
              <a:gd name="connsiteY1" fmla="*/ 2791507 h 4815640"/>
              <a:gd name="connsiteX2" fmla="*/ 1647825 w 9107817"/>
              <a:gd name="connsiteY2" fmla="*/ 2477182 h 4815640"/>
              <a:gd name="connsiteX3" fmla="*/ 2982404 w 9107817"/>
              <a:gd name="connsiteY3" fmla="*/ 1502038 h 4815640"/>
              <a:gd name="connsiteX4" fmla="*/ 4095750 w 9107817"/>
              <a:gd name="connsiteY4" fmla="*/ 734107 h 4815640"/>
              <a:gd name="connsiteX5" fmla="*/ 5759749 w 9107817"/>
              <a:gd name="connsiteY5" fmla="*/ 81375 h 4815640"/>
              <a:gd name="connsiteX6" fmla="*/ 7134225 w 9107817"/>
              <a:gd name="connsiteY6" fmla="*/ 162607 h 4815640"/>
              <a:gd name="connsiteX7" fmla="*/ 8201025 w 9107817"/>
              <a:gd name="connsiteY7" fmla="*/ 1458007 h 4815640"/>
              <a:gd name="connsiteX8" fmla="*/ 7332133 w 9107817"/>
              <a:gd name="connsiteY8" fmla="*/ 3008465 h 4815640"/>
              <a:gd name="connsiteX9" fmla="*/ 6596012 w 9107817"/>
              <a:gd name="connsiteY9" fmla="*/ 4354127 h 4815640"/>
              <a:gd name="connsiteX10" fmla="*/ 7727550 w 9107817"/>
              <a:gd name="connsiteY10" fmla="*/ 4726300 h 4815640"/>
              <a:gd name="connsiteX11" fmla="*/ 9107817 w 9107817"/>
              <a:gd name="connsiteY11" fmla="*/ 4567931 h 4815640"/>
              <a:gd name="connsiteX0" fmla="*/ 0 w 9107817"/>
              <a:gd name="connsiteY0" fmla="*/ 2867707 h 4850239"/>
              <a:gd name="connsiteX1" fmla="*/ 714375 w 9107817"/>
              <a:gd name="connsiteY1" fmla="*/ 2791507 h 4850239"/>
              <a:gd name="connsiteX2" fmla="*/ 1647825 w 9107817"/>
              <a:gd name="connsiteY2" fmla="*/ 2477182 h 4850239"/>
              <a:gd name="connsiteX3" fmla="*/ 2982404 w 9107817"/>
              <a:gd name="connsiteY3" fmla="*/ 1502038 h 4850239"/>
              <a:gd name="connsiteX4" fmla="*/ 4095750 w 9107817"/>
              <a:gd name="connsiteY4" fmla="*/ 734107 h 4850239"/>
              <a:gd name="connsiteX5" fmla="*/ 5759749 w 9107817"/>
              <a:gd name="connsiteY5" fmla="*/ 81375 h 4850239"/>
              <a:gd name="connsiteX6" fmla="*/ 7134225 w 9107817"/>
              <a:gd name="connsiteY6" fmla="*/ 162607 h 4850239"/>
              <a:gd name="connsiteX7" fmla="*/ 8201025 w 9107817"/>
              <a:gd name="connsiteY7" fmla="*/ 1458007 h 4850239"/>
              <a:gd name="connsiteX8" fmla="*/ 7332133 w 9107817"/>
              <a:gd name="connsiteY8" fmla="*/ 3008465 h 4850239"/>
              <a:gd name="connsiteX9" fmla="*/ 6596012 w 9107817"/>
              <a:gd name="connsiteY9" fmla="*/ 4354127 h 4850239"/>
              <a:gd name="connsiteX10" fmla="*/ 7727550 w 9107817"/>
              <a:gd name="connsiteY10" fmla="*/ 4726300 h 4850239"/>
              <a:gd name="connsiteX11" fmla="*/ 9107817 w 9107817"/>
              <a:gd name="connsiteY11" fmla="*/ 4567931 h 4850239"/>
              <a:gd name="connsiteX0" fmla="*/ 0 w 9023150"/>
              <a:gd name="connsiteY0" fmla="*/ 2867707 h 4815132"/>
              <a:gd name="connsiteX1" fmla="*/ 714375 w 9023150"/>
              <a:gd name="connsiteY1" fmla="*/ 2791507 h 4815132"/>
              <a:gd name="connsiteX2" fmla="*/ 1647825 w 9023150"/>
              <a:gd name="connsiteY2" fmla="*/ 2477182 h 4815132"/>
              <a:gd name="connsiteX3" fmla="*/ 2982404 w 9023150"/>
              <a:gd name="connsiteY3" fmla="*/ 1502038 h 4815132"/>
              <a:gd name="connsiteX4" fmla="*/ 4095750 w 9023150"/>
              <a:gd name="connsiteY4" fmla="*/ 734107 h 4815132"/>
              <a:gd name="connsiteX5" fmla="*/ 5759749 w 9023150"/>
              <a:gd name="connsiteY5" fmla="*/ 81375 h 4815132"/>
              <a:gd name="connsiteX6" fmla="*/ 7134225 w 9023150"/>
              <a:gd name="connsiteY6" fmla="*/ 162607 h 4815132"/>
              <a:gd name="connsiteX7" fmla="*/ 8201025 w 9023150"/>
              <a:gd name="connsiteY7" fmla="*/ 1458007 h 4815132"/>
              <a:gd name="connsiteX8" fmla="*/ 7332133 w 9023150"/>
              <a:gd name="connsiteY8" fmla="*/ 3008465 h 4815132"/>
              <a:gd name="connsiteX9" fmla="*/ 6596012 w 9023150"/>
              <a:gd name="connsiteY9" fmla="*/ 4354127 h 4815132"/>
              <a:gd name="connsiteX10" fmla="*/ 7727550 w 9023150"/>
              <a:gd name="connsiteY10" fmla="*/ 4726300 h 4815132"/>
              <a:gd name="connsiteX11" fmla="*/ 9023150 w 9023150"/>
              <a:gd name="connsiteY11" fmla="*/ 4576397 h 4815132"/>
              <a:gd name="connsiteX0" fmla="*/ 0 w 8921550"/>
              <a:gd name="connsiteY0" fmla="*/ 2867707 h 4815132"/>
              <a:gd name="connsiteX1" fmla="*/ 612775 w 8921550"/>
              <a:gd name="connsiteY1" fmla="*/ 2791507 h 4815132"/>
              <a:gd name="connsiteX2" fmla="*/ 1546225 w 8921550"/>
              <a:gd name="connsiteY2" fmla="*/ 2477182 h 4815132"/>
              <a:gd name="connsiteX3" fmla="*/ 2880804 w 8921550"/>
              <a:gd name="connsiteY3" fmla="*/ 1502038 h 4815132"/>
              <a:gd name="connsiteX4" fmla="*/ 3994150 w 8921550"/>
              <a:gd name="connsiteY4" fmla="*/ 734107 h 4815132"/>
              <a:gd name="connsiteX5" fmla="*/ 5658149 w 8921550"/>
              <a:gd name="connsiteY5" fmla="*/ 81375 h 4815132"/>
              <a:gd name="connsiteX6" fmla="*/ 7032625 w 8921550"/>
              <a:gd name="connsiteY6" fmla="*/ 162607 h 4815132"/>
              <a:gd name="connsiteX7" fmla="*/ 8099425 w 8921550"/>
              <a:gd name="connsiteY7" fmla="*/ 1458007 h 4815132"/>
              <a:gd name="connsiteX8" fmla="*/ 7230533 w 8921550"/>
              <a:gd name="connsiteY8" fmla="*/ 3008465 h 4815132"/>
              <a:gd name="connsiteX9" fmla="*/ 6494412 w 8921550"/>
              <a:gd name="connsiteY9" fmla="*/ 4354127 h 4815132"/>
              <a:gd name="connsiteX10" fmla="*/ 7625950 w 8921550"/>
              <a:gd name="connsiteY10" fmla="*/ 4726300 h 4815132"/>
              <a:gd name="connsiteX11" fmla="*/ 8921550 w 8921550"/>
              <a:gd name="connsiteY11" fmla="*/ 4576397 h 481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21550" h="4815132">
                <a:moveTo>
                  <a:pt x="0" y="2867707"/>
                </a:moveTo>
                <a:cubicBezTo>
                  <a:pt x="219869" y="2862150"/>
                  <a:pt x="355071" y="2856594"/>
                  <a:pt x="612775" y="2791507"/>
                </a:cubicBezTo>
                <a:cubicBezTo>
                  <a:pt x="870479" y="2726420"/>
                  <a:pt x="1168220" y="2692094"/>
                  <a:pt x="1546225" y="2477182"/>
                </a:cubicBezTo>
                <a:cubicBezTo>
                  <a:pt x="1924230" y="2262271"/>
                  <a:pt x="2472817" y="1792550"/>
                  <a:pt x="2880804" y="1502038"/>
                </a:cubicBezTo>
                <a:cubicBezTo>
                  <a:pt x="3288791" y="1211526"/>
                  <a:pt x="3531259" y="970884"/>
                  <a:pt x="3994150" y="734107"/>
                </a:cubicBezTo>
                <a:cubicBezTo>
                  <a:pt x="4457041" y="497330"/>
                  <a:pt x="5151737" y="176625"/>
                  <a:pt x="5658149" y="81375"/>
                </a:cubicBezTo>
                <a:cubicBezTo>
                  <a:pt x="6164562" y="-13875"/>
                  <a:pt x="6625746" y="-66832"/>
                  <a:pt x="7032625" y="162607"/>
                </a:cubicBezTo>
                <a:cubicBezTo>
                  <a:pt x="7439504" y="392046"/>
                  <a:pt x="8066440" y="983697"/>
                  <a:pt x="8099425" y="1458007"/>
                </a:cubicBezTo>
                <a:cubicBezTo>
                  <a:pt x="8132410" y="1932317"/>
                  <a:pt x="7498035" y="2525778"/>
                  <a:pt x="7230533" y="3008465"/>
                </a:cubicBezTo>
                <a:cubicBezTo>
                  <a:pt x="6963031" y="3491152"/>
                  <a:pt x="6267642" y="3585221"/>
                  <a:pt x="6494412" y="4354127"/>
                </a:cubicBezTo>
                <a:cubicBezTo>
                  <a:pt x="6721182" y="5123033"/>
                  <a:pt x="7221427" y="4689255"/>
                  <a:pt x="7625950" y="4726300"/>
                </a:cubicBezTo>
                <a:cubicBezTo>
                  <a:pt x="8030473" y="4763345"/>
                  <a:pt x="7627686" y="4597913"/>
                  <a:pt x="8921550" y="4576397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олилиния 73"/>
          <p:cNvSpPr/>
          <p:nvPr/>
        </p:nvSpPr>
        <p:spPr>
          <a:xfrm>
            <a:off x="35496" y="1158612"/>
            <a:ext cx="9031617" cy="4815640"/>
          </a:xfrm>
          <a:custGeom>
            <a:avLst/>
            <a:gdLst>
              <a:gd name="connsiteX0" fmla="*/ 0 w 8114567"/>
              <a:gd name="connsiteY0" fmla="*/ 2768809 h 5483434"/>
              <a:gd name="connsiteX1" fmla="*/ 714375 w 8114567"/>
              <a:gd name="connsiteY1" fmla="*/ 2692609 h 5483434"/>
              <a:gd name="connsiteX2" fmla="*/ 1647825 w 8114567"/>
              <a:gd name="connsiteY2" fmla="*/ 2378284 h 5483434"/>
              <a:gd name="connsiteX3" fmla="*/ 2352675 w 8114567"/>
              <a:gd name="connsiteY3" fmla="*/ 1749634 h 5483434"/>
              <a:gd name="connsiteX4" fmla="*/ 3124200 w 8114567"/>
              <a:gd name="connsiteY4" fmla="*/ 1025734 h 5483434"/>
              <a:gd name="connsiteX5" fmla="*/ 4095750 w 8114567"/>
              <a:gd name="connsiteY5" fmla="*/ 635209 h 5483434"/>
              <a:gd name="connsiteX6" fmla="*/ 4724400 w 8114567"/>
              <a:gd name="connsiteY6" fmla="*/ 101809 h 5483434"/>
              <a:gd name="connsiteX7" fmla="*/ 5915025 w 8114567"/>
              <a:gd name="connsiteY7" fmla="*/ 25609 h 5483434"/>
              <a:gd name="connsiteX8" fmla="*/ 7134225 w 8114567"/>
              <a:gd name="connsiteY8" fmla="*/ 63709 h 5483434"/>
              <a:gd name="connsiteX9" fmla="*/ 8020050 w 8114567"/>
              <a:gd name="connsiteY9" fmla="*/ 692359 h 5483434"/>
              <a:gd name="connsiteX10" fmla="*/ 8058150 w 8114567"/>
              <a:gd name="connsiteY10" fmla="*/ 1911559 h 5483434"/>
              <a:gd name="connsiteX11" fmla="*/ 7743825 w 8114567"/>
              <a:gd name="connsiteY11" fmla="*/ 2692609 h 5483434"/>
              <a:gd name="connsiteX12" fmla="*/ 6400800 w 8114567"/>
              <a:gd name="connsiteY12" fmla="*/ 3283159 h 5483434"/>
              <a:gd name="connsiteX13" fmla="*/ 5191125 w 8114567"/>
              <a:gd name="connsiteY13" fmla="*/ 3187909 h 5483434"/>
              <a:gd name="connsiteX14" fmla="*/ 4467225 w 8114567"/>
              <a:gd name="connsiteY14" fmla="*/ 3778459 h 5483434"/>
              <a:gd name="connsiteX15" fmla="*/ 4362450 w 8114567"/>
              <a:gd name="connsiteY15" fmla="*/ 4483309 h 5483434"/>
              <a:gd name="connsiteX16" fmla="*/ 4457700 w 8114567"/>
              <a:gd name="connsiteY16" fmla="*/ 5483434 h 5483434"/>
              <a:gd name="connsiteX0" fmla="*/ 0 w 8114567"/>
              <a:gd name="connsiteY0" fmla="*/ 2803182 h 5517807"/>
              <a:gd name="connsiteX1" fmla="*/ 714375 w 8114567"/>
              <a:gd name="connsiteY1" fmla="*/ 2726982 h 5517807"/>
              <a:gd name="connsiteX2" fmla="*/ 1647825 w 8114567"/>
              <a:gd name="connsiteY2" fmla="*/ 2412657 h 5517807"/>
              <a:gd name="connsiteX3" fmla="*/ 2352675 w 8114567"/>
              <a:gd name="connsiteY3" fmla="*/ 1784007 h 5517807"/>
              <a:gd name="connsiteX4" fmla="*/ 3124200 w 8114567"/>
              <a:gd name="connsiteY4" fmla="*/ 1060107 h 5517807"/>
              <a:gd name="connsiteX5" fmla="*/ 4095750 w 8114567"/>
              <a:gd name="connsiteY5" fmla="*/ 669582 h 5517807"/>
              <a:gd name="connsiteX6" fmla="*/ 5915025 w 8114567"/>
              <a:gd name="connsiteY6" fmla="*/ 59982 h 5517807"/>
              <a:gd name="connsiteX7" fmla="*/ 7134225 w 8114567"/>
              <a:gd name="connsiteY7" fmla="*/ 98082 h 5517807"/>
              <a:gd name="connsiteX8" fmla="*/ 8020050 w 8114567"/>
              <a:gd name="connsiteY8" fmla="*/ 726732 h 5517807"/>
              <a:gd name="connsiteX9" fmla="*/ 8058150 w 8114567"/>
              <a:gd name="connsiteY9" fmla="*/ 1945932 h 5517807"/>
              <a:gd name="connsiteX10" fmla="*/ 7743825 w 8114567"/>
              <a:gd name="connsiteY10" fmla="*/ 2726982 h 5517807"/>
              <a:gd name="connsiteX11" fmla="*/ 6400800 w 8114567"/>
              <a:gd name="connsiteY11" fmla="*/ 3317532 h 5517807"/>
              <a:gd name="connsiteX12" fmla="*/ 5191125 w 8114567"/>
              <a:gd name="connsiteY12" fmla="*/ 3222282 h 5517807"/>
              <a:gd name="connsiteX13" fmla="*/ 4467225 w 8114567"/>
              <a:gd name="connsiteY13" fmla="*/ 3812832 h 5517807"/>
              <a:gd name="connsiteX14" fmla="*/ 4362450 w 8114567"/>
              <a:gd name="connsiteY14" fmla="*/ 4517682 h 5517807"/>
              <a:gd name="connsiteX15" fmla="*/ 4457700 w 8114567"/>
              <a:gd name="connsiteY15" fmla="*/ 5517807 h 5517807"/>
              <a:gd name="connsiteX0" fmla="*/ 0 w 8114567"/>
              <a:gd name="connsiteY0" fmla="*/ 2826557 h 5541182"/>
              <a:gd name="connsiteX1" fmla="*/ 714375 w 8114567"/>
              <a:gd name="connsiteY1" fmla="*/ 2750357 h 5541182"/>
              <a:gd name="connsiteX2" fmla="*/ 1647825 w 8114567"/>
              <a:gd name="connsiteY2" fmla="*/ 2436032 h 5541182"/>
              <a:gd name="connsiteX3" fmla="*/ 2352675 w 8114567"/>
              <a:gd name="connsiteY3" fmla="*/ 1807382 h 5541182"/>
              <a:gd name="connsiteX4" fmla="*/ 3124200 w 8114567"/>
              <a:gd name="connsiteY4" fmla="*/ 1083482 h 5541182"/>
              <a:gd name="connsiteX5" fmla="*/ 4095750 w 8114567"/>
              <a:gd name="connsiteY5" fmla="*/ 692957 h 5541182"/>
              <a:gd name="connsiteX6" fmla="*/ 5915025 w 8114567"/>
              <a:gd name="connsiteY6" fmla="*/ 83357 h 5541182"/>
              <a:gd name="connsiteX7" fmla="*/ 7134225 w 8114567"/>
              <a:gd name="connsiteY7" fmla="*/ 121457 h 5541182"/>
              <a:gd name="connsiteX8" fmla="*/ 8020050 w 8114567"/>
              <a:gd name="connsiteY8" fmla="*/ 750107 h 5541182"/>
              <a:gd name="connsiteX9" fmla="*/ 8058150 w 8114567"/>
              <a:gd name="connsiteY9" fmla="*/ 1969307 h 5541182"/>
              <a:gd name="connsiteX10" fmla="*/ 7743825 w 8114567"/>
              <a:gd name="connsiteY10" fmla="*/ 2750357 h 5541182"/>
              <a:gd name="connsiteX11" fmla="*/ 6400800 w 8114567"/>
              <a:gd name="connsiteY11" fmla="*/ 3340907 h 5541182"/>
              <a:gd name="connsiteX12" fmla="*/ 5191125 w 8114567"/>
              <a:gd name="connsiteY12" fmla="*/ 3245657 h 5541182"/>
              <a:gd name="connsiteX13" fmla="*/ 4467225 w 8114567"/>
              <a:gd name="connsiteY13" fmla="*/ 3836207 h 5541182"/>
              <a:gd name="connsiteX14" fmla="*/ 4362450 w 8114567"/>
              <a:gd name="connsiteY14" fmla="*/ 4541057 h 5541182"/>
              <a:gd name="connsiteX15" fmla="*/ 4457700 w 8114567"/>
              <a:gd name="connsiteY15" fmla="*/ 5541182 h 5541182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3124200 w 8114567"/>
              <a:gd name="connsiteY4" fmla="*/ 1000125 h 5457825"/>
              <a:gd name="connsiteX5" fmla="*/ 4095750 w 8114567"/>
              <a:gd name="connsiteY5" fmla="*/ 609600 h 5457825"/>
              <a:gd name="connsiteX6" fmla="*/ 5915025 w 8114567"/>
              <a:gd name="connsiteY6" fmla="*/ 0 h 5457825"/>
              <a:gd name="connsiteX7" fmla="*/ 7134225 w 8114567"/>
              <a:gd name="connsiteY7" fmla="*/ 38100 h 5457825"/>
              <a:gd name="connsiteX8" fmla="*/ 8020050 w 8114567"/>
              <a:gd name="connsiteY8" fmla="*/ 666750 h 5457825"/>
              <a:gd name="connsiteX9" fmla="*/ 8058150 w 8114567"/>
              <a:gd name="connsiteY9" fmla="*/ 1885950 h 5457825"/>
              <a:gd name="connsiteX10" fmla="*/ 7743825 w 8114567"/>
              <a:gd name="connsiteY10" fmla="*/ 2667000 h 5457825"/>
              <a:gd name="connsiteX11" fmla="*/ 6400800 w 8114567"/>
              <a:gd name="connsiteY11" fmla="*/ 3257550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3124200 w 8114567"/>
              <a:gd name="connsiteY4" fmla="*/ 1000125 h 5457825"/>
              <a:gd name="connsiteX5" fmla="*/ 4095750 w 8114567"/>
              <a:gd name="connsiteY5" fmla="*/ 609600 h 5457825"/>
              <a:gd name="connsiteX6" fmla="*/ 5915025 w 8114567"/>
              <a:gd name="connsiteY6" fmla="*/ 0 h 5457825"/>
              <a:gd name="connsiteX7" fmla="*/ 7134225 w 8114567"/>
              <a:gd name="connsiteY7" fmla="*/ 38100 h 5457825"/>
              <a:gd name="connsiteX8" fmla="*/ 8020050 w 8114567"/>
              <a:gd name="connsiteY8" fmla="*/ 666750 h 5457825"/>
              <a:gd name="connsiteX9" fmla="*/ 8058150 w 8114567"/>
              <a:gd name="connsiteY9" fmla="*/ 1885950 h 5457825"/>
              <a:gd name="connsiteX10" fmla="*/ 7743825 w 8114567"/>
              <a:gd name="connsiteY10" fmla="*/ 2667000 h 5457825"/>
              <a:gd name="connsiteX11" fmla="*/ 6400800 w 8114567"/>
              <a:gd name="connsiteY11" fmla="*/ 3257550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3124200 w 8114567"/>
              <a:gd name="connsiteY4" fmla="*/ 1000125 h 5457825"/>
              <a:gd name="connsiteX5" fmla="*/ 4095750 w 8114567"/>
              <a:gd name="connsiteY5" fmla="*/ 609600 h 5457825"/>
              <a:gd name="connsiteX6" fmla="*/ 5915025 w 8114567"/>
              <a:gd name="connsiteY6" fmla="*/ 0 h 5457825"/>
              <a:gd name="connsiteX7" fmla="*/ 7134225 w 8114567"/>
              <a:gd name="connsiteY7" fmla="*/ 38100 h 5457825"/>
              <a:gd name="connsiteX8" fmla="*/ 8020050 w 8114567"/>
              <a:gd name="connsiteY8" fmla="*/ 666750 h 5457825"/>
              <a:gd name="connsiteX9" fmla="*/ 8058150 w 8114567"/>
              <a:gd name="connsiteY9" fmla="*/ 1885950 h 5457825"/>
              <a:gd name="connsiteX10" fmla="*/ 7743825 w 8114567"/>
              <a:gd name="connsiteY10" fmla="*/ 2667000 h 5457825"/>
              <a:gd name="connsiteX11" fmla="*/ 6400800 w 8114567"/>
              <a:gd name="connsiteY11" fmla="*/ 3257550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352675 w 8114567"/>
              <a:gd name="connsiteY3" fmla="*/ 1724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191125 w 8114567"/>
              <a:gd name="connsiteY11" fmla="*/ 3162300 h 5457825"/>
              <a:gd name="connsiteX12" fmla="*/ 4467225 w 8114567"/>
              <a:gd name="connsiteY12" fmla="*/ 3752850 h 5457825"/>
              <a:gd name="connsiteX13" fmla="*/ 4362450 w 8114567"/>
              <a:gd name="connsiteY13" fmla="*/ 4457700 h 5457825"/>
              <a:gd name="connsiteX14" fmla="*/ 4457700 w 8114567"/>
              <a:gd name="connsiteY14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809875 w 8114567"/>
              <a:gd name="connsiteY3" fmla="*/ 1343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191125 w 8114567"/>
              <a:gd name="connsiteY11" fmla="*/ 3162300 h 5457825"/>
              <a:gd name="connsiteX12" fmla="*/ 4467225 w 8114567"/>
              <a:gd name="connsiteY12" fmla="*/ 3752850 h 5457825"/>
              <a:gd name="connsiteX13" fmla="*/ 4362450 w 8114567"/>
              <a:gd name="connsiteY13" fmla="*/ 4457700 h 5457825"/>
              <a:gd name="connsiteX14" fmla="*/ 4457700 w 8114567"/>
              <a:gd name="connsiteY14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809875 w 8114567"/>
              <a:gd name="connsiteY3" fmla="*/ 1343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295900 w 8114567"/>
              <a:gd name="connsiteY11" fmla="*/ 3124201 h 5457825"/>
              <a:gd name="connsiteX12" fmla="*/ 5191125 w 8114567"/>
              <a:gd name="connsiteY12" fmla="*/ 3162300 h 5457825"/>
              <a:gd name="connsiteX13" fmla="*/ 4467225 w 8114567"/>
              <a:gd name="connsiteY13" fmla="*/ 3752850 h 5457825"/>
              <a:gd name="connsiteX14" fmla="*/ 4362450 w 8114567"/>
              <a:gd name="connsiteY14" fmla="*/ 4457700 h 5457825"/>
              <a:gd name="connsiteX15" fmla="*/ 4457700 w 8114567"/>
              <a:gd name="connsiteY15" fmla="*/ 5457825 h 5457825"/>
              <a:gd name="connsiteX0" fmla="*/ 0 w 8114567"/>
              <a:gd name="connsiteY0" fmla="*/ 2743200 h 5457825"/>
              <a:gd name="connsiteX1" fmla="*/ 714375 w 8114567"/>
              <a:gd name="connsiteY1" fmla="*/ 2667000 h 5457825"/>
              <a:gd name="connsiteX2" fmla="*/ 1647825 w 8114567"/>
              <a:gd name="connsiteY2" fmla="*/ 2352675 h 5457825"/>
              <a:gd name="connsiteX3" fmla="*/ 2809875 w 8114567"/>
              <a:gd name="connsiteY3" fmla="*/ 1343025 h 5457825"/>
              <a:gd name="connsiteX4" fmla="*/ 4095750 w 8114567"/>
              <a:gd name="connsiteY4" fmla="*/ 609600 h 5457825"/>
              <a:gd name="connsiteX5" fmla="*/ 5915025 w 8114567"/>
              <a:gd name="connsiteY5" fmla="*/ 0 h 5457825"/>
              <a:gd name="connsiteX6" fmla="*/ 7134225 w 8114567"/>
              <a:gd name="connsiteY6" fmla="*/ 38100 h 5457825"/>
              <a:gd name="connsiteX7" fmla="*/ 8020050 w 8114567"/>
              <a:gd name="connsiteY7" fmla="*/ 666750 h 5457825"/>
              <a:gd name="connsiteX8" fmla="*/ 8058150 w 8114567"/>
              <a:gd name="connsiteY8" fmla="*/ 1885950 h 5457825"/>
              <a:gd name="connsiteX9" fmla="*/ 7743825 w 8114567"/>
              <a:gd name="connsiteY9" fmla="*/ 2667000 h 5457825"/>
              <a:gd name="connsiteX10" fmla="*/ 6400800 w 8114567"/>
              <a:gd name="connsiteY10" fmla="*/ 3257550 h 5457825"/>
              <a:gd name="connsiteX11" fmla="*/ 5191125 w 8114567"/>
              <a:gd name="connsiteY11" fmla="*/ 3162300 h 5457825"/>
              <a:gd name="connsiteX12" fmla="*/ 4467225 w 8114567"/>
              <a:gd name="connsiteY12" fmla="*/ 3752850 h 5457825"/>
              <a:gd name="connsiteX13" fmla="*/ 4362450 w 8114567"/>
              <a:gd name="connsiteY13" fmla="*/ 4457700 h 5457825"/>
              <a:gd name="connsiteX14" fmla="*/ 4457700 w 8114567"/>
              <a:gd name="connsiteY14" fmla="*/ 5457825 h 5457825"/>
              <a:gd name="connsiteX0" fmla="*/ 0 w 8057703"/>
              <a:gd name="connsiteY0" fmla="*/ 2743200 h 5457825"/>
              <a:gd name="connsiteX1" fmla="*/ 714375 w 8057703"/>
              <a:gd name="connsiteY1" fmla="*/ 2667000 h 5457825"/>
              <a:gd name="connsiteX2" fmla="*/ 1647825 w 8057703"/>
              <a:gd name="connsiteY2" fmla="*/ 2352675 h 5457825"/>
              <a:gd name="connsiteX3" fmla="*/ 2809875 w 8057703"/>
              <a:gd name="connsiteY3" fmla="*/ 1343025 h 5457825"/>
              <a:gd name="connsiteX4" fmla="*/ 4095750 w 8057703"/>
              <a:gd name="connsiteY4" fmla="*/ 609600 h 5457825"/>
              <a:gd name="connsiteX5" fmla="*/ 5915025 w 8057703"/>
              <a:gd name="connsiteY5" fmla="*/ 0 h 5457825"/>
              <a:gd name="connsiteX6" fmla="*/ 7134225 w 8057703"/>
              <a:gd name="connsiteY6" fmla="*/ 38100 h 5457825"/>
              <a:gd name="connsiteX7" fmla="*/ 8020050 w 8057703"/>
              <a:gd name="connsiteY7" fmla="*/ 666750 h 5457825"/>
              <a:gd name="connsiteX8" fmla="*/ 7743825 w 8057703"/>
              <a:gd name="connsiteY8" fmla="*/ 2667000 h 5457825"/>
              <a:gd name="connsiteX9" fmla="*/ 6400800 w 8057703"/>
              <a:gd name="connsiteY9" fmla="*/ 3257550 h 5457825"/>
              <a:gd name="connsiteX10" fmla="*/ 5191125 w 8057703"/>
              <a:gd name="connsiteY10" fmla="*/ 3162300 h 5457825"/>
              <a:gd name="connsiteX11" fmla="*/ 4467225 w 8057703"/>
              <a:gd name="connsiteY11" fmla="*/ 3752850 h 5457825"/>
              <a:gd name="connsiteX12" fmla="*/ 4362450 w 8057703"/>
              <a:gd name="connsiteY12" fmla="*/ 4457700 h 5457825"/>
              <a:gd name="connsiteX13" fmla="*/ 4457700 w 8057703"/>
              <a:gd name="connsiteY13" fmla="*/ 5457825 h 5457825"/>
              <a:gd name="connsiteX0" fmla="*/ 0 w 8223498"/>
              <a:gd name="connsiteY0" fmla="*/ 2843956 h 5558581"/>
              <a:gd name="connsiteX1" fmla="*/ 714375 w 8223498"/>
              <a:gd name="connsiteY1" fmla="*/ 2767756 h 5558581"/>
              <a:gd name="connsiteX2" fmla="*/ 1647825 w 8223498"/>
              <a:gd name="connsiteY2" fmla="*/ 2453431 h 5558581"/>
              <a:gd name="connsiteX3" fmla="*/ 2809875 w 8223498"/>
              <a:gd name="connsiteY3" fmla="*/ 1443781 h 5558581"/>
              <a:gd name="connsiteX4" fmla="*/ 4095750 w 8223498"/>
              <a:gd name="connsiteY4" fmla="*/ 710356 h 5558581"/>
              <a:gd name="connsiteX5" fmla="*/ 5915025 w 8223498"/>
              <a:gd name="connsiteY5" fmla="*/ 100756 h 5558581"/>
              <a:gd name="connsiteX6" fmla="*/ 7134225 w 8223498"/>
              <a:gd name="connsiteY6" fmla="*/ 138856 h 5558581"/>
              <a:gd name="connsiteX7" fmla="*/ 8201025 w 8223498"/>
              <a:gd name="connsiteY7" fmla="*/ 1434256 h 5558581"/>
              <a:gd name="connsiteX8" fmla="*/ 7743825 w 8223498"/>
              <a:gd name="connsiteY8" fmla="*/ 2767756 h 5558581"/>
              <a:gd name="connsiteX9" fmla="*/ 6400800 w 8223498"/>
              <a:gd name="connsiteY9" fmla="*/ 3358306 h 5558581"/>
              <a:gd name="connsiteX10" fmla="*/ 5191125 w 8223498"/>
              <a:gd name="connsiteY10" fmla="*/ 3263056 h 5558581"/>
              <a:gd name="connsiteX11" fmla="*/ 4467225 w 8223498"/>
              <a:gd name="connsiteY11" fmla="*/ 3853606 h 5558581"/>
              <a:gd name="connsiteX12" fmla="*/ 4362450 w 8223498"/>
              <a:gd name="connsiteY12" fmla="*/ 4558456 h 5558581"/>
              <a:gd name="connsiteX13" fmla="*/ 4457700 w 8223498"/>
              <a:gd name="connsiteY13" fmla="*/ 5558581 h 5558581"/>
              <a:gd name="connsiteX0" fmla="*/ 0 w 8247033"/>
              <a:gd name="connsiteY0" fmla="*/ 2843956 h 5558581"/>
              <a:gd name="connsiteX1" fmla="*/ 714375 w 8247033"/>
              <a:gd name="connsiteY1" fmla="*/ 2767756 h 5558581"/>
              <a:gd name="connsiteX2" fmla="*/ 1647825 w 8247033"/>
              <a:gd name="connsiteY2" fmla="*/ 2453431 h 5558581"/>
              <a:gd name="connsiteX3" fmla="*/ 2809875 w 8247033"/>
              <a:gd name="connsiteY3" fmla="*/ 1443781 h 5558581"/>
              <a:gd name="connsiteX4" fmla="*/ 4095750 w 8247033"/>
              <a:gd name="connsiteY4" fmla="*/ 710356 h 5558581"/>
              <a:gd name="connsiteX5" fmla="*/ 5915025 w 8247033"/>
              <a:gd name="connsiteY5" fmla="*/ 100756 h 5558581"/>
              <a:gd name="connsiteX6" fmla="*/ 7134225 w 8247033"/>
              <a:gd name="connsiteY6" fmla="*/ 138856 h 5558581"/>
              <a:gd name="connsiteX7" fmla="*/ 8201025 w 8247033"/>
              <a:gd name="connsiteY7" fmla="*/ 1434256 h 5558581"/>
              <a:gd name="connsiteX8" fmla="*/ 7743825 w 8247033"/>
              <a:gd name="connsiteY8" fmla="*/ 2767756 h 5558581"/>
              <a:gd name="connsiteX9" fmla="*/ 6400800 w 8247033"/>
              <a:gd name="connsiteY9" fmla="*/ 3358306 h 5558581"/>
              <a:gd name="connsiteX10" fmla="*/ 5191125 w 8247033"/>
              <a:gd name="connsiteY10" fmla="*/ 3263056 h 5558581"/>
              <a:gd name="connsiteX11" fmla="*/ 4467225 w 8247033"/>
              <a:gd name="connsiteY11" fmla="*/ 3853606 h 5558581"/>
              <a:gd name="connsiteX12" fmla="*/ 4362450 w 8247033"/>
              <a:gd name="connsiteY12" fmla="*/ 4558456 h 5558581"/>
              <a:gd name="connsiteX13" fmla="*/ 4457700 w 8247033"/>
              <a:gd name="connsiteY13" fmla="*/ 5558581 h 5558581"/>
              <a:gd name="connsiteX0" fmla="*/ 0 w 8207090"/>
              <a:gd name="connsiteY0" fmla="*/ 2843956 h 5558581"/>
              <a:gd name="connsiteX1" fmla="*/ 714375 w 8207090"/>
              <a:gd name="connsiteY1" fmla="*/ 2767756 h 5558581"/>
              <a:gd name="connsiteX2" fmla="*/ 1647825 w 8207090"/>
              <a:gd name="connsiteY2" fmla="*/ 2453431 h 5558581"/>
              <a:gd name="connsiteX3" fmla="*/ 2809875 w 8207090"/>
              <a:gd name="connsiteY3" fmla="*/ 1443781 h 5558581"/>
              <a:gd name="connsiteX4" fmla="*/ 4095750 w 8207090"/>
              <a:gd name="connsiteY4" fmla="*/ 710356 h 5558581"/>
              <a:gd name="connsiteX5" fmla="*/ 5915025 w 8207090"/>
              <a:gd name="connsiteY5" fmla="*/ 100756 h 5558581"/>
              <a:gd name="connsiteX6" fmla="*/ 7134225 w 8207090"/>
              <a:gd name="connsiteY6" fmla="*/ 138856 h 5558581"/>
              <a:gd name="connsiteX7" fmla="*/ 8201025 w 8207090"/>
              <a:gd name="connsiteY7" fmla="*/ 1434256 h 5558581"/>
              <a:gd name="connsiteX8" fmla="*/ 7515225 w 8207090"/>
              <a:gd name="connsiteY8" fmla="*/ 3158281 h 5558581"/>
              <a:gd name="connsiteX9" fmla="*/ 6400800 w 8207090"/>
              <a:gd name="connsiteY9" fmla="*/ 3358306 h 5558581"/>
              <a:gd name="connsiteX10" fmla="*/ 5191125 w 8207090"/>
              <a:gd name="connsiteY10" fmla="*/ 3263056 h 5558581"/>
              <a:gd name="connsiteX11" fmla="*/ 4467225 w 8207090"/>
              <a:gd name="connsiteY11" fmla="*/ 3853606 h 5558581"/>
              <a:gd name="connsiteX12" fmla="*/ 4362450 w 8207090"/>
              <a:gd name="connsiteY12" fmla="*/ 4558456 h 5558581"/>
              <a:gd name="connsiteX13" fmla="*/ 4457700 w 8207090"/>
              <a:gd name="connsiteY13" fmla="*/ 5558581 h 5558581"/>
              <a:gd name="connsiteX0" fmla="*/ 0 w 8227042"/>
              <a:gd name="connsiteY0" fmla="*/ 2843956 h 5558581"/>
              <a:gd name="connsiteX1" fmla="*/ 714375 w 8227042"/>
              <a:gd name="connsiteY1" fmla="*/ 2767756 h 5558581"/>
              <a:gd name="connsiteX2" fmla="*/ 1647825 w 8227042"/>
              <a:gd name="connsiteY2" fmla="*/ 2453431 h 5558581"/>
              <a:gd name="connsiteX3" fmla="*/ 2809875 w 8227042"/>
              <a:gd name="connsiteY3" fmla="*/ 1443781 h 5558581"/>
              <a:gd name="connsiteX4" fmla="*/ 4095750 w 8227042"/>
              <a:gd name="connsiteY4" fmla="*/ 710356 h 5558581"/>
              <a:gd name="connsiteX5" fmla="*/ 5915025 w 8227042"/>
              <a:gd name="connsiteY5" fmla="*/ 100756 h 5558581"/>
              <a:gd name="connsiteX6" fmla="*/ 7134225 w 8227042"/>
              <a:gd name="connsiteY6" fmla="*/ 138856 h 5558581"/>
              <a:gd name="connsiteX7" fmla="*/ 8201025 w 8227042"/>
              <a:gd name="connsiteY7" fmla="*/ 1434256 h 5558581"/>
              <a:gd name="connsiteX8" fmla="*/ 7772400 w 8227042"/>
              <a:gd name="connsiteY8" fmla="*/ 3043981 h 5558581"/>
              <a:gd name="connsiteX9" fmla="*/ 6400800 w 8227042"/>
              <a:gd name="connsiteY9" fmla="*/ 3358306 h 5558581"/>
              <a:gd name="connsiteX10" fmla="*/ 5191125 w 8227042"/>
              <a:gd name="connsiteY10" fmla="*/ 3263056 h 5558581"/>
              <a:gd name="connsiteX11" fmla="*/ 4467225 w 8227042"/>
              <a:gd name="connsiteY11" fmla="*/ 3853606 h 5558581"/>
              <a:gd name="connsiteX12" fmla="*/ 4362450 w 8227042"/>
              <a:gd name="connsiteY12" fmla="*/ 4558456 h 5558581"/>
              <a:gd name="connsiteX13" fmla="*/ 4457700 w 8227042"/>
              <a:gd name="connsiteY13" fmla="*/ 5558581 h 5558581"/>
              <a:gd name="connsiteX0" fmla="*/ 0 w 8261065"/>
              <a:gd name="connsiteY0" fmla="*/ 2843956 h 5558581"/>
              <a:gd name="connsiteX1" fmla="*/ 714375 w 8261065"/>
              <a:gd name="connsiteY1" fmla="*/ 2767756 h 5558581"/>
              <a:gd name="connsiteX2" fmla="*/ 1647825 w 8261065"/>
              <a:gd name="connsiteY2" fmla="*/ 2453431 h 5558581"/>
              <a:gd name="connsiteX3" fmla="*/ 2809875 w 8261065"/>
              <a:gd name="connsiteY3" fmla="*/ 1443781 h 5558581"/>
              <a:gd name="connsiteX4" fmla="*/ 4095750 w 8261065"/>
              <a:gd name="connsiteY4" fmla="*/ 710356 h 5558581"/>
              <a:gd name="connsiteX5" fmla="*/ 5915025 w 8261065"/>
              <a:gd name="connsiteY5" fmla="*/ 100756 h 5558581"/>
              <a:gd name="connsiteX6" fmla="*/ 7134225 w 8261065"/>
              <a:gd name="connsiteY6" fmla="*/ 138856 h 5558581"/>
              <a:gd name="connsiteX7" fmla="*/ 8201025 w 8261065"/>
              <a:gd name="connsiteY7" fmla="*/ 1434256 h 5558581"/>
              <a:gd name="connsiteX8" fmla="*/ 7772400 w 8261065"/>
              <a:gd name="connsiteY8" fmla="*/ 3043981 h 5558581"/>
              <a:gd name="connsiteX9" fmla="*/ 6400800 w 8261065"/>
              <a:gd name="connsiteY9" fmla="*/ 3358306 h 5558581"/>
              <a:gd name="connsiteX10" fmla="*/ 5191125 w 8261065"/>
              <a:gd name="connsiteY10" fmla="*/ 3263056 h 5558581"/>
              <a:gd name="connsiteX11" fmla="*/ 4467225 w 8261065"/>
              <a:gd name="connsiteY11" fmla="*/ 3853606 h 5558581"/>
              <a:gd name="connsiteX12" fmla="*/ 4362450 w 8261065"/>
              <a:gd name="connsiteY12" fmla="*/ 4558456 h 5558581"/>
              <a:gd name="connsiteX13" fmla="*/ 4457700 w 8261065"/>
              <a:gd name="connsiteY13" fmla="*/ 5558581 h 5558581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191125 w 8261065"/>
              <a:gd name="connsiteY10" fmla="*/ 3248079 h 5543604"/>
              <a:gd name="connsiteX11" fmla="*/ 4467225 w 8261065"/>
              <a:gd name="connsiteY11" fmla="*/ 3838629 h 5543604"/>
              <a:gd name="connsiteX12" fmla="*/ 4362450 w 8261065"/>
              <a:gd name="connsiteY12" fmla="*/ 4543479 h 5543604"/>
              <a:gd name="connsiteX13" fmla="*/ 4457700 w 8261065"/>
              <a:gd name="connsiteY13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86016 w 8261065"/>
              <a:gd name="connsiteY10" fmla="*/ 3368849 h 5543604"/>
              <a:gd name="connsiteX11" fmla="*/ 4467225 w 8261065"/>
              <a:gd name="connsiteY11" fmla="*/ 3838629 h 5543604"/>
              <a:gd name="connsiteX12" fmla="*/ 4362450 w 8261065"/>
              <a:gd name="connsiteY12" fmla="*/ 4543479 h 5543604"/>
              <a:gd name="connsiteX13" fmla="*/ 4457700 w 8261065"/>
              <a:gd name="connsiteY13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4467225 w 8261065"/>
              <a:gd name="connsiteY10" fmla="*/ 3838629 h 5543604"/>
              <a:gd name="connsiteX11" fmla="*/ 4362450 w 8261065"/>
              <a:gd name="connsiteY11" fmla="*/ 4543479 h 5543604"/>
              <a:gd name="connsiteX12" fmla="*/ 4457700 w 8261065"/>
              <a:gd name="connsiteY12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60855 w 8261065"/>
              <a:gd name="connsiteY10" fmla="*/ 3968025 h 5543604"/>
              <a:gd name="connsiteX11" fmla="*/ 4362450 w 8261065"/>
              <a:gd name="connsiteY11" fmla="*/ 4543479 h 5543604"/>
              <a:gd name="connsiteX12" fmla="*/ 4457700 w 8261065"/>
              <a:gd name="connsiteY12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60855 w 8261065"/>
              <a:gd name="connsiteY10" fmla="*/ 3968025 h 5543604"/>
              <a:gd name="connsiteX11" fmla="*/ 5140353 w 8261065"/>
              <a:gd name="connsiteY11" fmla="*/ 4590561 h 5543604"/>
              <a:gd name="connsiteX12" fmla="*/ 4362450 w 8261065"/>
              <a:gd name="connsiteY12" fmla="*/ 4543479 h 5543604"/>
              <a:gd name="connsiteX13" fmla="*/ 4457700 w 8261065"/>
              <a:gd name="connsiteY13" fmla="*/ 5543604 h 5543604"/>
              <a:gd name="connsiteX0" fmla="*/ 0 w 8261065"/>
              <a:gd name="connsiteY0" fmla="*/ 2828979 h 5543604"/>
              <a:gd name="connsiteX1" fmla="*/ 714375 w 8261065"/>
              <a:gd name="connsiteY1" fmla="*/ 2752779 h 5543604"/>
              <a:gd name="connsiteX2" fmla="*/ 1647825 w 8261065"/>
              <a:gd name="connsiteY2" fmla="*/ 2438454 h 5543604"/>
              <a:gd name="connsiteX3" fmla="*/ 2809875 w 8261065"/>
              <a:gd name="connsiteY3" fmla="*/ 1428804 h 5543604"/>
              <a:gd name="connsiteX4" fmla="*/ 4095750 w 8261065"/>
              <a:gd name="connsiteY4" fmla="*/ 695379 h 5543604"/>
              <a:gd name="connsiteX5" fmla="*/ 5915025 w 8261065"/>
              <a:gd name="connsiteY5" fmla="*/ 85779 h 5543604"/>
              <a:gd name="connsiteX6" fmla="*/ 7134225 w 8261065"/>
              <a:gd name="connsiteY6" fmla="*/ 123879 h 5543604"/>
              <a:gd name="connsiteX7" fmla="*/ 8201025 w 8261065"/>
              <a:gd name="connsiteY7" fmla="*/ 1419279 h 5543604"/>
              <a:gd name="connsiteX8" fmla="*/ 7772400 w 8261065"/>
              <a:gd name="connsiteY8" fmla="*/ 3029004 h 5543604"/>
              <a:gd name="connsiteX9" fmla="*/ 6400800 w 8261065"/>
              <a:gd name="connsiteY9" fmla="*/ 3343329 h 5543604"/>
              <a:gd name="connsiteX10" fmla="*/ 5260855 w 8261065"/>
              <a:gd name="connsiteY10" fmla="*/ 3968025 h 5543604"/>
              <a:gd name="connsiteX11" fmla="*/ 4362450 w 8261065"/>
              <a:gd name="connsiteY11" fmla="*/ 4543479 h 5543604"/>
              <a:gd name="connsiteX12" fmla="*/ 4457700 w 8261065"/>
              <a:gd name="connsiteY12" fmla="*/ 5543604 h 5543604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5260855 w 8261065"/>
              <a:gd name="connsiteY10" fmla="*/ 3968025 h 5629869"/>
              <a:gd name="connsiteX11" fmla="*/ 4362450 w 8261065"/>
              <a:gd name="connsiteY11" fmla="*/ 4543479 h 5629869"/>
              <a:gd name="connsiteX12" fmla="*/ 5932817 w 8261065"/>
              <a:gd name="connsiteY12" fmla="*/ 5629869 h 5629869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5260855 w 8261065"/>
              <a:gd name="connsiteY10" fmla="*/ 3968025 h 5629869"/>
              <a:gd name="connsiteX11" fmla="*/ 5941083 w 8261065"/>
              <a:gd name="connsiteY11" fmla="*/ 4552105 h 5629869"/>
              <a:gd name="connsiteX12" fmla="*/ 5932817 w 8261065"/>
              <a:gd name="connsiteY12" fmla="*/ 5629869 h 5629869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6149376 w 8261065"/>
              <a:gd name="connsiteY10" fmla="*/ 3968025 h 5629869"/>
              <a:gd name="connsiteX11" fmla="*/ 5941083 w 8261065"/>
              <a:gd name="connsiteY11" fmla="*/ 4552105 h 5629869"/>
              <a:gd name="connsiteX12" fmla="*/ 5932817 w 8261065"/>
              <a:gd name="connsiteY12" fmla="*/ 5629869 h 5629869"/>
              <a:gd name="connsiteX0" fmla="*/ 0 w 8261065"/>
              <a:gd name="connsiteY0" fmla="*/ 2828979 h 5629869"/>
              <a:gd name="connsiteX1" fmla="*/ 714375 w 8261065"/>
              <a:gd name="connsiteY1" fmla="*/ 2752779 h 5629869"/>
              <a:gd name="connsiteX2" fmla="*/ 1647825 w 8261065"/>
              <a:gd name="connsiteY2" fmla="*/ 2438454 h 5629869"/>
              <a:gd name="connsiteX3" fmla="*/ 2809875 w 8261065"/>
              <a:gd name="connsiteY3" fmla="*/ 1428804 h 5629869"/>
              <a:gd name="connsiteX4" fmla="*/ 4095750 w 8261065"/>
              <a:gd name="connsiteY4" fmla="*/ 695379 h 5629869"/>
              <a:gd name="connsiteX5" fmla="*/ 5915025 w 8261065"/>
              <a:gd name="connsiteY5" fmla="*/ 85779 h 5629869"/>
              <a:gd name="connsiteX6" fmla="*/ 7134225 w 8261065"/>
              <a:gd name="connsiteY6" fmla="*/ 123879 h 5629869"/>
              <a:gd name="connsiteX7" fmla="*/ 8201025 w 8261065"/>
              <a:gd name="connsiteY7" fmla="*/ 1419279 h 5629869"/>
              <a:gd name="connsiteX8" fmla="*/ 7772400 w 8261065"/>
              <a:gd name="connsiteY8" fmla="*/ 3029004 h 5629869"/>
              <a:gd name="connsiteX9" fmla="*/ 6400800 w 8261065"/>
              <a:gd name="connsiteY9" fmla="*/ 3343329 h 5629869"/>
              <a:gd name="connsiteX10" fmla="*/ 5941083 w 8261065"/>
              <a:gd name="connsiteY10" fmla="*/ 4552105 h 5629869"/>
              <a:gd name="connsiteX11" fmla="*/ 5932817 w 8261065"/>
              <a:gd name="connsiteY11" fmla="*/ 5629869 h 5629869"/>
              <a:gd name="connsiteX0" fmla="*/ 0 w 8226744"/>
              <a:gd name="connsiteY0" fmla="*/ 2828979 h 5629869"/>
              <a:gd name="connsiteX1" fmla="*/ 714375 w 8226744"/>
              <a:gd name="connsiteY1" fmla="*/ 2752779 h 5629869"/>
              <a:gd name="connsiteX2" fmla="*/ 1647825 w 8226744"/>
              <a:gd name="connsiteY2" fmla="*/ 2438454 h 5629869"/>
              <a:gd name="connsiteX3" fmla="*/ 2809875 w 8226744"/>
              <a:gd name="connsiteY3" fmla="*/ 1428804 h 5629869"/>
              <a:gd name="connsiteX4" fmla="*/ 4095750 w 8226744"/>
              <a:gd name="connsiteY4" fmla="*/ 695379 h 5629869"/>
              <a:gd name="connsiteX5" fmla="*/ 5915025 w 8226744"/>
              <a:gd name="connsiteY5" fmla="*/ 85779 h 5629869"/>
              <a:gd name="connsiteX6" fmla="*/ 7134225 w 8226744"/>
              <a:gd name="connsiteY6" fmla="*/ 123879 h 5629869"/>
              <a:gd name="connsiteX7" fmla="*/ 8201025 w 8226744"/>
              <a:gd name="connsiteY7" fmla="*/ 1419279 h 5629869"/>
              <a:gd name="connsiteX8" fmla="*/ 7772400 w 8226744"/>
              <a:gd name="connsiteY8" fmla="*/ 3029004 h 5629869"/>
              <a:gd name="connsiteX9" fmla="*/ 6426679 w 8226744"/>
              <a:gd name="connsiteY9" fmla="*/ 3714265 h 5629869"/>
              <a:gd name="connsiteX10" fmla="*/ 5941083 w 8226744"/>
              <a:gd name="connsiteY10" fmla="*/ 4552105 h 5629869"/>
              <a:gd name="connsiteX11" fmla="*/ 5932817 w 8226744"/>
              <a:gd name="connsiteY11" fmla="*/ 5629869 h 5629869"/>
              <a:gd name="connsiteX0" fmla="*/ 0 w 8226744"/>
              <a:gd name="connsiteY0" fmla="*/ 2828979 h 5629869"/>
              <a:gd name="connsiteX1" fmla="*/ 714375 w 8226744"/>
              <a:gd name="connsiteY1" fmla="*/ 2752779 h 5629869"/>
              <a:gd name="connsiteX2" fmla="*/ 1647825 w 8226744"/>
              <a:gd name="connsiteY2" fmla="*/ 2438454 h 5629869"/>
              <a:gd name="connsiteX3" fmla="*/ 2809875 w 8226744"/>
              <a:gd name="connsiteY3" fmla="*/ 1428804 h 5629869"/>
              <a:gd name="connsiteX4" fmla="*/ 4095750 w 8226744"/>
              <a:gd name="connsiteY4" fmla="*/ 695379 h 5629869"/>
              <a:gd name="connsiteX5" fmla="*/ 5915025 w 8226744"/>
              <a:gd name="connsiteY5" fmla="*/ 85779 h 5629869"/>
              <a:gd name="connsiteX6" fmla="*/ 7134225 w 8226744"/>
              <a:gd name="connsiteY6" fmla="*/ 123879 h 5629869"/>
              <a:gd name="connsiteX7" fmla="*/ 8201025 w 8226744"/>
              <a:gd name="connsiteY7" fmla="*/ 1419279 h 5629869"/>
              <a:gd name="connsiteX8" fmla="*/ 7772400 w 8226744"/>
              <a:gd name="connsiteY8" fmla="*/ 3029004 h 5629869"/>
              <a:gd name="connsiteX9" fmla="*/ 6426679 w 8226744"/>
              <a:gd name="connsiteY9" fmla="*/ 3714265 h 5629869"/>
              <a:gd name="connsiteX10" fmla="*/ 5941083 w 8226744"/>
              <a:gd name="connsiteY10" fmla="*/ 4552105 h 5629869"/>
              <a:gd name="connsiteX11" fmla="*/ 5932817 w 8226744"/>
              <a:gd name="connsiteY11" fmla="*/ 5629869 h 5629869"/>
              <a:gd name="connsiteX0" fmla="*/ 0 w 8226744"/>
              <a:gd name="connsiteY0" fmla="*/ 2828979 h 5629869"/>
              <a:gd name="connsiteX1" fmla="*/ 714375 w 8226744"/>
              <a:gd name="connsiteY1" fmla="*/ 2752779 h 5629869"/>
              <a:gd name="connsiteX2" fmla="*/ 1647825 w 8226744"/>
              <a:gd name="connsiteY2" fmla="*/ 2438454 h 5629869"/>
              <a:gd name="connsiteX3" fmla="*/ 2982404 w 8226744"/>
              <a:gd name="connsiteY3" fmla="*/ 1463310 h 5629869"/>
              <a:gd name="connsiteX4" fmla="*/ 4095750 w 8226744"/>
              <a:gd name="connsiteY4" fmla="*/ 695379 h 5629869"/>
              <a:gd name="connsiteX5" fmla="*/ 5915025 w 8226744"/>
              <a:gd name="connsiteY5" fmla="*/ 85779 h 5629869"/>
              <a:gd name="connsiteX6" fmla="*/ 7134225 w 8226744"/>
              <a:gd name="connsiteY6" fmla="*/ 123879 h 5629869"/>
              <a:gd name="connsiteX7" fmla="*/ 8201025 w 8226744"/>
              <a:gd name="connsiteY7" fmla="*/ 1419279 h 5629869"/>
              <a:gd name="connsiteX8" fmla="*/ 7772400 w 8226744"/>
              <a:gd name="connsiteY8" fmla="*/ 3029004 h 5629869"/>
              <a:gd name="connsiteX9" fmla="*/ 6426679 w 8226744"/>
              <a:gd name="connsiteY9" fmla="*/ 3714265 h 5629869"/>
              <a:gd name="connsiteX10" fmla="*/ 5941083 w 8226744"/>
              <a:gd name="connsiteY10" fmla="*/ 4552105 h 5629869"/>
              <a:gd name="connsiteX11" fmla="*/ 5932817 w 8226744"/>
              <a:gd name="connsiteY11" fmla="*/ 5629869 h 5629869"/>
              <a:gd name="connsiteX0" fmla="*/ 0 w 8226744"/>
              <a:gd name="connsiteY0" fmla="*/ 2867707 h 5668597"/>
              <a:gd name="connsiteX1" fmla="*/ 714375 w 8226744"/>
              <a:gd name="connsiteY1" fmla="*/ 2791507 h 5668597"/>
              <a:gd name="connsiteX2" fmla="*/ 1647825 w 8226744"/>
              <a:gd name="connsiteY2" fmla="*/ 2477182 h 5668597"/>
              <a:gd name="connsiteX3" fmla="*/ 2982404 w 8226744"/>
              <a:gd name="connsiteY3" fmla="*/ 1502038 h 5668597"/>
              <a:gd name="connsiteX4" fmla="*/ 4095750 w 8226744"/>
              <a:gd name="connsiteY4" fmla="*/ 734107 h 5668597"/>
              <a:gd name="connsiteX5" fmla="*/ 5759749 w 8226744"/>
              <a:gd name="connsiteY5" fmla="*/ 81375 h 5668597"/>
              <a:gd name="connsiteX6" fmla="*/ 7134225 w 8226744"/>
              <a:gd name="connsiteY6" fmla="*/ 162607 h 5668597"/>
              <a:gd name="connsiteX7" fmla="*/ 8201025 w 8226744"/>
              <a:gd name="connsiteY7" fmla="*/ 1458007 h 5668597"/>
              <a:gd name="connsiteX8" fmla="*/ 7772400 w 8226744"/>
              <a:gd name="connsiteY8" fmla="*/ 3067732 h 5668597"/>
              <a:gd name="connsiteX9" fmla="*/ 6426679 w 8226744"/>
              <a:gd name="connsiteY9" fmla="*/ 3752993 h 5668597"/>
              <a:gd name="connsiteX10" fmla="*/ 5941083 w 8226744"/>
              <a:gd name="connsiteY10" fmla="*/ 4590833 h 5668597"/>
              <a:gd name="connsiteX11" fmla="*/ 5932817 w 8226744"/>
              <a:gd name="connsiteY11" fmla="*/ 5668597 h 5668597"/>
              <a:gd name="connsiteX0" fmla="*/ 0 w 8955445"/>
              <a:gd name="connsiteY0" fmla="*/ 2867707 h 4864264"/>
              <a:gd name="connsiteX1" fmla="*/ 714375 w 8955445"/>
              <a:gd name="connsiteY1" fmla="*/ 2791507 h 4864264"/>
              <a:gd name="connsiteX2" fmla="*/ 1647825 w 8955445"/>
              <a:gd name="connsiteY2" fmla="*/ 2477182 h 4864264"/>
              <a:gd name="connsiteX3" fmla="*/ 2982404 w 8955445"/>
              <a:gd name="connsiteY3" fmla="*/ 1502038 h 4864264"/>
              <a:gd name="connsiteX4" fmla="*/ 4095750 w 8955445"/>
              <a:gd name="connsiteY4" fmla="*/ 734107 h 4864264"/>
              <a:gd name="connsiteX5" fmla="*/ 5759749 w 8955445"/>
              <a:gd name="connsiteY5" fmla="*/ 81375 h 4864264"/>
              <a:gd name="connsiteX6" fmla="*/ 7134225 w 8955445"/>
              <a:gd name="connsiteY6" fmla="*/ 162607 h 4864264"/>
              <a:gd name="connsiteX7" fmla="*/ 8201025 w 8955445"/>
              <a:gd name="connsiteY7" fmla="*/ 1458007 h 4864264"/>
              <a:gd name="connsiteX8" fmla="*/ 7772400 w 8955445"/>
              <a:gd name="connsiteY8" fmla="*/ 3067732 h 4864264"/>
              <a:gd name="connsiteX9" fmla="*/ 6426679 w 8955445"/>
              <a:gd name="connsiteY9" fmla="*/ 3752993 h 4864264"/>
              <a:gd name="connsiteX10" fmla="*/ 5941083 w 8955445"/>
              <a:gd name="connsiteY10" fmla="*/ 4590833 h 4864264"/>
              <a:gd name="connsiteX11" fmla="*/ 8955417 w 8955445"/>
              <a:gd name="connsiteY11" fmla="*/ 4864264 h 4864264"/>
              <a:gd name="connsiteX0" fmla="*/ 0 w 8955508"/>
              <a:gd name="connsiteY0" fmla="*/ 2867707 h 4864264"/>
              <a:gd name="connsiteX1" fmla="*/ 714375 w 8955508"/>
              <a:gd name="connsiteY1" fmla="*/ 2791507 h 4864264"/>
              <a:gd name="connsiteX2" fmla="*/ 1647825 w 8955508"/>
              <a:gd name="connsiteY2" fmla="*/ 2477182 h 4864264"/>
              <a:gd name="connsiteX3" fmla="*/ 2982404 w 8955508"/>
              <a:gd name="connsiteY3" fmla="*/ 1502038 h 4864264"/>
              <a:gd name="connsiteX4" fmla="*/ 4095750 w 8955508"/>
              <a:gd name="connsiteY4" fmla="*/ 734107 h 4864264"/>
              <a:gd name="connsiteX5" fmla="*/ 5759749 w 8955508"/>
              <a:gd name="connsiteY5" fmla="*/ 81375 h 4864264"/>
              <a:gd name="connsiteX6" fmla="*/ 7134225 w 8955508"/>
              <a:gd name="connsiteY6" fmla="*/ 162607 h 4864264"/>
              <a:gd name="connsiteX7" fmla="*/ 8201025 w 8955508"/>
              <a:gd name="connsiteY7" fmla="*/ 1458007 h 4864264"/>
              <a:gd name="connsiteX8" fmla="*/ 7772400 w 8955508"/>
              <a:gd name="connsiteY8" fmla="*/ 3067732 h 4864264"/>
              <a:gd name="connsiteX9" fmla="*/ 6426679 w 8955508"/>
              <a:gd name="connsiteY9" fmla="*/ 3752993 h 4864264"/>
              <a:gd name="connsiteX10" fmla="*/ 7727550 w 8955508"/>
              <a:gd name="connsiteY10" fmla="*/ 4472300 h 4864264"/>
              <a:gd name="connsiteX11" fmla="*/ 8955417 w 8955508"/>
              <a:gd name="connsiteY11" fmla="*/ 4864264 h 4864264"/>
              <a:gd name="connsiteX0" fmla="*/ 0 w 8955492"/>
              <a:gd name="connsiteY0" fmla="*/ 2867707 h 4864264"/>
              <a:gd name="connsiteX1" fmla="*/ 714375 w 8955492"/>
              <a:gd name="connsiteY1" fmla="*/ 2791507 h 4864264"/>
              <a:gd name="connsiteX2" fmla="*/ 1647825 w 8955492"/>
              <a:gd name="connsiteY2" fmla="*/ 2477182 h 4864264"/>
              <a:gd name="connsiteX3" fmla="*/ 2982404 w 8955492"/>
              <a:gd name="connsiteY3" fmla="*/ 1502038 h 4864264"/>
              <a:gd name="connsiteX4" fmla="*/ 4095750 w 8955492"/>
              <a:gd name="connsiteY4" fmla="*/ 734107 h 4864264"/>
              <a:gd name="connsiteX5" fmla="*/ 5759749 w 8955492"/>
              <a:gd name="connsiteY5" fmla="*/ 81375 h 4864264"/>
              <a:gd name="connsiteX6" fmla="*/ 7134225 w 8955492"/>
              <a:gd name="connsiteY6" fmla="*/ 162607 h 4864264"/>
              <a:gd name="connsiteX7" fmla="*/ 8201025 w 8955492"/>
              <a:gd name="connsiteY7" fmla="*/ 1458007 h 4864264"/>
              <a:gd name="connsiteX8" fmla="*/ 7772400 w 8955492"/>
              <a:gd name="connsiteY8" fmla="*/ 3067732 h 4864264"/>
              <a:gd name="connsiteX9" fmla="*/ 7425746 w 8955492"/>
              <a:gd name="connsiteY9" fmla="*/ 3812260 h 4864264"/>
              <a:gd name="connsiteX10" fmla="*/ 7727550 w 8955492"/>
              <a:gd name="connsiteY10" fmla="*/ 4472300 h 4864264"/>
              <a:gd name="connsiteX11" fmla="*/ 8955417 w 8955492"/>
              <a:gd name="connsiteY11" fmla="*/ 4864264 h 4864264"/>
              <a:gd name="connsiteX0" fmla="*/ 0 w 8955417"/>
              <a:gd name="connsiteY0" fmla="*/ 2867707 h 4887853"/>
              <a:gd name="connsiteX1" fmla="*/ 714375 w 8955417"/>
              <a:gd name="connsiteY1" fmla="*/ 2791507 h 4887853"/>
              <a:gd name="connsiteX2" fmla="*/ 1647825 w 8955417"/>
              <a:gd name="connsiteY2" fmla="*/ 2477182 h 4887853"/>
              <a:gd name="connsiteX3" fmla="*/ 2982404 w 8955417"/>
              <a:gd name="connsiteY3" fmla="*/ 1502038 h 4887853"/>
              <a:gd name="connsiteX4" fmla="*/ 4095750 w 8955417"/>
              <a:gd name="connsiteY4" fmla="*/ 734107 h 4887853"/>
              <a:gd name="connsiteX5" fmla="*/ 5759749 w 8955417"/>
              <a:gd name="connsiteY5" fmla="*/ 81375 h 4887853"/>
              <a:gd name="connsiteX6" fmla="*/ 7134225 w 8955417"/>
              <a:gd name="connsiteY6" fmla="*/ 162607 h 4887853"/>
              <a:gd name="connsiteX7" fmla="*/ 8201025 w 8955417"/>
              <a:gd name="connsiteY7" fmla="*/ 1458007 h 4887853"/>
              <a:gd name="connsiteX8" fmla="*/ 7772400 w 8955417"/>
              <a:gd name="connsiteY8" fmla="*/ 3067732 h 4887853"/>
              <a:gd name="connsiteX9" fmla="*/ 7425746 w 8955417"/>
              <a:gd name="connsiteY9" fmla="*/ 3812260 h 4887853"/>
              <a:gd name="connsiteX10" fmla="*/ 7727550 w 8955417"/>
              <a:gd name="connsiteY10" fmla="*/ 4472300 h 4887853"/>
              <a:gd name="connsiteX11" fmla="*/ 8955417 w 8955417"/>
              <a:gd name="connsiteY11" fmla="*/ 4864264 h 4887853"/>
              <a:gd name="connsiteX0" fmla="*/ 0 w 9082417"/>
              <a:gd name="connsiteY0" fmla="*/ 2867707 h 4553205"/>
              <a:gd name="connsiteX1" fmla="*/ 714375 w 9082417"/>
              <a:gd name="connsiteY1" fmla="*/ 2791507 h 4553205"/>
              <a:gd name="connsiteX2" fmla="*/ 1647825 w 9082417"/>
              <a:gd name="connsiteY2" fmla="*/ 2477182 h 4553205"/>
              <a:gd name="connsiteX3" fmla="*/ 2982404 w 9082417"/>
              <a:gd name="connsiteY3" fmla="*/ 1502038 h 4553205"/>
              <a:gd name="connsiteX4" fmla="*/ 4095750 w 9082417"/>
              <a:gd name="connsiteY4" fmla="*/ 734107 h 4553205"/>
              <a:gd name="connsiteX5" fmla="*/ 5759749 w 9082417"/>
              <a:gd name="connsiteY5" fmla="*/ 81375 h 4553205"/>
              <a:gd name="connsiteX6" fmla="*/ 7134225 w 9082417"/>
              <a:gd name="connsiteY6" fmla="*/ 162607 h 4553205"/>
              <a:gd name="connsiteX7" fmla="*/ 8201025 w 9082417"/>
              <a:gd name="connsiteY7" fmla="*/ 1458007 h 4553205"/>
              <a:gd name="connsiteX8" fmla="*/ 7772400 w 9082417"/>
              <a:gd name="connsiteY8" fmla="*/ 3067732 h 4553205"/>
              <a:gd name="connsiteX9" fmla="*/ 7425746 w 9082417"/>
              <a:gd name="connsiteY9" fmla="*/ 3812260 h 4553205"/>
              <a:gd name="connsiteX10" fmla="*/ 7727550 w 9082417"/>
              <a:gd name="connsiteY10" fmla="*/ 4472300 h 4553205"/>
              <a:gd name="connsiteX11" fmla="*/ 9082417 w 9082417"/>
              <a:gd name="connsiteY11" fmla="*/ 4466331 h 4553205"/>
              <a:gd name="connsiteX0" fmla="*/ 0 w 9082417"/>
              <a:gd name="connsiteY0" fmla="*/ 2867707 h 4532478"/>
              <a:gd name="connsiteX1" fmla="*/ 714375 w 9082417"/>
              <a:gd name="connsiteY1" fmla="*/ 2791507 h 4532478"/>
              <a:gd name="connsiteX2" fmla="*/ 1647825 w 9082417"/>
              <a:gd name="connsiteY2" fmla="*/ 2477182 h 4532478"/>
              <a:gd name="connsiteX3" fmla="*/ 2982404 w 9082417"/>
              <a:gd name="connsiteY3" fmla="*/ 1502038 h 4532478"/>
              <a:gd name="connsiteX4" fmla="*/ 4095750 w 9082417"/>
              <a:gd name="connsiteY4" fmla="*/ 734107 h 4532478"/>
              <a:gd name="connsiteX5" fmla="*/ 5759749 w 9082417"/>
              <a:gd name="connsiteY5" fmla="*/ 81375 h 4532478"/>
              <a:gd name="connsiteX6" fmla="*/ 7134225 w 9082417"/>
              <a:gd name="connsiteY6" fmla="*/ 162607 h 4532478"/>
              <a:gd name="connsiteX7" fmla="*/ 8201025 w 9082417"/>
              <a:gd name="connsiteY7" fmla="*/ 1458007 h 4532478"/>
              <a:gd name="connsiteX8" fmla="*/ 7772400 w 9082417"/>
              <a:gd name="connsiteY8" fmla="*/ 3067732 h 4532478"/>
              <a:gd name="connsiteX9" fmla="*/ 6418212 w 9082417"/>
              <a:gd name="connsiteY9" fmla="*/ 4167860 h 4532478"/>
              <a:gd name="connsiteX10" fmla="*/ 7727550 w 9082417"/>
              <a:gd name="connsiteY10" fmla="*/ 4472300 h 4532478"/>
              <a:gd name="connsiteX11" fmla="*/ 9082417 w 9082417"/>
              <a:gd name="connsiteY11" fmla="*/ 4466331 h 4532478"/>
              <a:gd name="connsiteX0" fmla="*/ 0 w 9082417"/>
              <a:gd name="connsiteY0" fmla="*/ 2867707 h 4532478"/>
              <a:gd name="connsiteX1" fmla="*/ 714375 w 9082417"/>
              <a:gd name="connsiteY1" fmla="*/ 2791507 h 4532478"/>
              <a:gd name="connsiteX2" fmla="*/ 1647825 w 9082417"/>
              <a:gd name="connsiteY2" fmla="*/ 2477182 h 4532478"/>
              <a:gd name="connsiteX3" fmla="*/ 2982404 w 9082417"/>
              <a:gd name="connsiteY3" fmla="*/ 1502038 h 4532478"/>
              <a:gd name="connsiteX4" fmla="*/ 4095750 w 9082417"/>
              <a:gd name="connsiteY4" fmla="*/ 734107 h 4532478"/>
              <a:gd name="connsiteX5" fmla="*/ 5759749 w 9082417"/>
              <a:gd name="connsiteY5" fmla="*/ 81375 h 4532478"/>
              <a:gd name="connsiteX6" fmla="*/ 7134225 w 9082417"/>
              <a:gd name="connsiteY6" fmla="*/ 162607 h 4532478"/>
              <a:gd name="connsiteX7" fmla="*/ 8201025 w 9082417"/>
              <a:gd name="connsiteY7" fmla="*/ 1458007 h 4532478"/>
              <a:gd name="connsiteX8" fmla="*/ 7332133 w 9082417"/>
              <a:gd name="connsiteY8" fmla="*/ 3008465 h 4532478"/>
              <a:gd name="connsiteX9" fmla="*/ 6418212 w 9082417"/>
              <a:gd name="connsiteY9" fmla="*/ 4167860 h 4532478"/>
              <a:gd name="connsiteX10" fmla="*/ 7727550 w 9082417"/>
              <a:gd name="connsiteY10" fmla="*/ 4472300 h 4532478"/>
              <a:gd name="connsiteX11" fmla="*/ 9082417 w 9082417"/>
              <a:gd name="connsiteY11" fmla="*/ 4466331 h 4532478"/>
              <a:gd name="connsiteX0" fmla="*/ 0 w 9082417"/>
              <a:gd name="connsiteY0" fmla="*/ 2867707 h 4536466"/>
              <a:gd name="connsiteX1" fmla="*/ 714375 w 9082417"/>
              <a:gd name="connsiteY1" fmla="*/ 2791507 h 4536466"/>
              <a:gd name="connsiteX2" fmla="*/ 1647825 w 9082417"/>
              <a:gd name="connsiteY2" fmla="*/ 2477182 h 4536466"/>
              <a:gd name="connsiteX3" fmla="*/ 2982404 w 9082417"/>
              <a:gd name="connsiteY3" fmla="*/ 1502038 h 4536466"/>
              <a:gd name="connsiteX4" fmla="*/ 4095750 w 9082417"/>
              <a:gd name="connsiteY4" fmla="*/ 734107 h 4536466"/>
              <a:gd name="connsiteX5" fmla="*/ 5759749 w 9082417"/>
              <a:gd name="connsiteY5" fmla="*/ 81375 h 4536466"/>
              <a:gd name="connsiteX6" fmla="*/ 7134225 w 9082417"/>
              <a:gd name="connsiteY6" fmla="*/ 162607 h 4536466"/>
              <a:gd name="connsiteX7" fmla="*/ 8201025 w 9082417"/>
              <a:gd name="connsiteY7" fmla="*/ 1458007 h 4536466"/>
              <a:gd name="connsiteX8" fmla="*/ 7332133 w 9082417"/>
              <a:gd name="connsiteY8" fmla="*/ 3008465 h 4536466"/>
              <a:gd name="connsiteX9" fmla="*/ 6418212 w 9082417"/>
              <a:gd name="connsiteY9" fmla="*/ 4167860 h 4536466"/>
              <a:gd name="connsiteX10" fmla="*/ 7727550 w 9082417"/>
              <a:gd name="connsiteY10" fmla="*/ 4472300 h 4536466"/>
              <a:gd name="connsiteX11" fmla="*/ 9082417 w 9082417"/>
              <a:gd name="connsiteY11" fmla="*/ 4466331 h 4536466"/>
              <a:gd name="connsiteX0" fmla="*/ 0 w 9082417"/>
              <a:gd name="connsiteY0" fmla="*/ 2867707 h 4754091"/>
              <a:gd name="connsiteX1" fmla="*/ 714375 w 9082417"/>
              <a:gd name="connsiteY1" fmla="*/ 2791507 h 4754091"/>
              <a:gd name="connsiteX2" fmla="*/ 1647825 w 9082417"/>
              <a:gd name="connsiteY2" fmla="*/ 2477182 h 4754091"/>
              <a:gd name="connsiteX3" fmla="*/ 2982404 w 9082417"/>
              <a:gd name="connsiteY3" fmla="*/ 1502038 h 4754091"/>
              <a:gd name="connsiteX4" fmla="*/ 4095750 w 9082417"/>
              <a:gd name="connsiteY4" fmla="*/ 734107 h 4754091"/>
              <a:gd name="connsiteX5" fmla="*/ 5759749 w 9082417"/>
              <a:gd name="connsiteY5" fmla="*/ 81375 h 4754091"/>
              <a:gd name="connsiteX6" fmla="*/ 7134225 w 9082417"/>
              <a:gd name="connsiteY6" fmla="*/ 162607 h 4754091"/>
              <a:gd name="connsiteX7" fmla="*/ 8201025 w 9082417"/>
              <a:gd name="connsiteY7" fmla="*/ 1458007 h 4754091"/>
              <a:gd name="connsiteX8" fmla="*/ 7332133 w 9082417"/>
              <a:gd name="connsiteY8" fmla="*/ 3008465 h 4754091"/>
              <a:gd name="connsiteX9" fmla="*/ 6418212 w 9082417"/>
              <a:gd name="connsiteY9" fmla="*/ 4167860 h 4754091"/>
              <a:gd name="connsiteX10" fmla="*/ 7727550 w 9082417"/>
              <a:gd name="connsiteY10" fmla="*/ 4472300 h 4754091"/>
              <a:gd name="connsiteX11" fmla="*/ 9082417 w 9082417"/>
              <a:gd name="connsiteY11" fmla="*/ 4466331 h 4754091"/>
              <a:gd name="connsiteX0" fmla="*/ 0 w 9082417"/>
              <a:gd name="connsiteY0" fmla="*/ 2867707 h 4884128"/>
              <a:gd name="connsiteX1" fmla="*/ 714375 w 9082417"/>
              <a:gd name="connsiteY1" fmla="*/ 2791507 h 4884128"/>
              <a:gd name="connsiteX2" fmla="*/ 1647825 w 9082417"/>
              <a:gd name="connsiteY2" fmla="*/ 2477182 h 4884128"/>
              <a:gd name="connsiteX3" fmla="*/ 2982404 w 9082417"/>
              <a:gd name="connsiteY3" fmla="*/ 1502038 h 4884128"/>
              <a:gd name="connsiteX4" fmla="*/ 4095750 w 9082417"/>
              <a:gd name="connsiteY4" fmla="*/ 734107 h 4884128"/>
              <a:gd name="connsiteX5" fmla="*/ 5759749 w 9082417"/>
              <a:gd name="connsiteY5" fmla="*/ 81375 h 4884128"/>
              <a:gd name="connsiteX6" fmla="*/ 7134225 w 9082417"/>
              <a:gd name="connsiteY6" fmla="*/ 162607 h 4884128"/>
              <a:gd name="connsiteX7" fmla="*/ 8201025 w 9082417"/>
              <a:gd name="connsiteY7" fmla="*/ 1458007 h 4884128"/>
              <a:gd name="connsiteX8" fmla="*/ 7332133 w 9082417"/>
              <a:gd name="connsiteY8" fmla="*/ 3008465 h 4884128"/>
              <a:gd name="connsiteX9" fmla="*/ 6418212 w 9082417"/>
              <a:gd name="connsiteY9" fmla="*/ 4167860 h 4884128"/>
              <a:gd name="connsiteX10" fmla="*/ 7727550 w 9082417"/>
              <a:gd name="connsiteY10" fmla="*/ 4726300 h 4884128"/>
              <a:gd name="connsiteX11" fmla="*/ 9082417 w 9082417"/>
              <a:gd name="connsiteY11" fmla="*/ 4466331 h 4884128"/>
              <a:gd name="connsiteX0" fmla="*/ 0 w 9082417"/>
              <a:gd name="connsiteY0" fmla="*/ 2867707 h 4727768"/>
              <a:gd name="connsiteX1" fmla="*/ 714375 w 9082417"/>
              <a:gd name="connsiteY1" fmla="*/ 2791507 h 4727768"/>
              <a:gd name="connsiteX2" fmla="*/ 1647825 w 9082417"/>
              <a:gd name="connsiteY2" fmla="*/ 2477182 h 4727768"/>
              <a:gd name="connsiteX3" fmla="*/ 2982404 w 9082417"/>
              <a:gd name="connsiteY3" fmla="*/ 1502038 h 4727768"/>
              <a:gd name="connsiteX4" fmla="*/ 4095750 w 9082417"/>
              <a:gd name="connsiteY4" fmla="*/ 734107 h 4727768"/>
              <a:gd name="connsiteX5" fmla="*/ 5759749 w 9082417"/>
              <a:gd name="connsiteY5" fmla="*/ 81375 h 4727768"/>
              <a:gd name="connsiteX6" fmla="*/ 7134225 w 9082417"/>
              <a:gd name="connsiteY6" fmla="*/ 162607 h 4727768"/>
              <a:gd name="connsiteX7" fmla="*/ 8201025 w 9082417"/>
              <a:gd name="connsiteY7" fmla="*/ 1458007 h 4727768"/>
              <a:gd name="connsiteX8" fmla="*/ 7332133 w 9082417"/>
              <a:gd name="connsiteY8" fmla="*/ 3008465 h 4727768"/>
              <a:gd name="connsiteX9" fmla="*/ 6596012 w 9082417"/>
              <a:gd name="connsiteY9" fmla="*/ 4354127 h 4727768"/>
              <a:gd name="connsiteX10" fmla="*/ 7727550 w 9082417"/>
              <a:gd name="connsiteY10" fmla="*/ 4726300 h 4727768"/>
              <a:gd name="connsiteX11" fmla="*/ 9082417 w 9082417"/>
              <a:gd name="connsiteY11" fmla="*/ 4466331 h 4727768"/>
              <a:gd name="connsiteX0" fmla="*/ 0 w 9082417"/>
              <a:gd name="connsiteY0" fmla="*/ 2867707 h 4821769"/>
              <a:gd name="connsiteX1" fmla="*/ 714375 w 9082417"/>
              <a:gd name="connsiteY1" fmla="*/ 2791507 h 4821769"/>
              <a:gd name="connsiteX2" fmla="*/ 1647825 w 9082417"/>
              <a:gd name="connsiteY2" fmla="*/ 2477182 h 4821769"/>
              <a:gd name="connsiteX3" fmla="*/ 2982404 w 9082417"/>
              <a:gd name="connsiteY3" fmla="*/ 1502038 h 4821769"/>
              <a:gd name="connsiteX4" fmla="*/ 4095750 w 9082417"/>
              <a:gd name="connsiteY4" fmla="*/ 734107 h 4821769"/>
              <a:gd name="connsiteX5" fmla="*/ 5759749 w 9082417"/>
              <a:gd name="connsiteY5" fmla="*/ 81375 h 4821769"/>
              <a:gd name="connsiteX6" fmla="*/ 7134225 w 9082417"/>
              <a:gd name="connsiteY6" fmla="*/ 162607 h 4821769"/>
              <a:gd name="connsiteX7" fmla="*/ 8201025 w 9082417"/>
              <a:gd name="connsiteY7" fmla="*/ 1458007 h 4821769"/>
              <a:gd name="connsiteX8" fmla="*/ 7332133 w 9082417"/>
              <a:gd name="connsiteY8" fmla="*/ 3008465 h 4821769"/>
              <a:gd name="connsiteX9" fmla="*/ 6596012 w 9082417"/>
              <a:gd name="connsiteY9" fmla="*/ 4354127 h 4821769"/>
              <a:gd name="connsiteX10" fmla="*/ 7727550 w 9082417"/>
              <a:gd name="connsiteY10" fmla="*/ 4726300 h 4821769"/>
              <a:gd name="connsiteX11" fmla="*/ 9082417 w 9082417"/>
              <a:gd name="connsiteY11" fmla="*/ 4466331 h 4821769"/>
              <a:gd name="connsiteX0" fmla="*/ 0 w 9082417"/>
              <a:gd name="connsiteY0" fmla="*/ 2867707 h 4821769"/>
              <a:gd name="connsiteX1" fmla="*/ 714375 w 9082417"/>
              <a:gd name="connsiteY1" fmla="*/ 2791507 h 4821769"/>
              <a:gd name="connsiteX2" fmla="*/ 1647825 w 9082417"/>
              <a:gd name="connsiteY2" fmla="*/ 2477182 h 4821769"/>
              <a:gd name="connsiteX3" fmla="*/ 2982404 w 9082417"/>
              <a:gd name="connsiteY3" fmla="*/ 1502038 h 4821769"/>
              <a:gd name="connsiteX4" fmla="*/ 4095750 w 9082417"/>
              <a:gd name="connsiteY4" fmla="*/ 734107 h 4821769"/>
              <a:gd name="connsiteX5" fmla="*/ 5759749 w 9082417"/>
              <a:gd name="connsiteY5" fmla="*/ 81375 h 4821769"/>
              <a:gd name="connsiteX6" fmla="*/ 7134225 w 9082417"/>
              <a:gd name="connsiteY6" fmla="*/ 162607 h 4821769"/>
              <a:gd name="connsiteX7" fmla="*/ 8201025 w 9082417"/>
              <a:gd name="connsiteY7" fmla="*/ 1458007 h 4821769"/>
              <a:gd name="connsiteX8" fmla="*/ 7332133 w 9082417"/>
              <a:gd name="connsiteY8" fmla="*/ 3008465 h 4821769"/>
              <a:gd name="connsiteX9" fmla="*/ 6596012 w 9082417"/>
              <a:gd name="connsiteY9" fmla="*/ 4354127 h 4821769"/>
              <a:gd name="connsiteX10" fmla="*/ 7727550 w 9082417"/>
              <a:gd name="connsiteY10" fmla="*/ 4726300 h 4821769"/>
              <a:gd name="connsiteX11" fmla="*/ 9082417 w 9082417"/>
              <a:gd name="connsiteY11" fmla="*/ 4466331 h 4821769"/>
              <a:gd name="connsiteX0" fmla="*/ 0 w 9107817"/>
              <a:gd name="connsiteY0" fmla="*/ 2867707 h 4815640"/>
              <a:gd name="connsiteX1" fmla="*/ 714375 w 9107817"/>
              <a:gd name="connsiteY1" fmla="*/ 2791507 h 4815640"/>
              <a:gd name="connsiteX2" fmla="*/ 1647825 w 9107817"/>
              <a:gd name="connsiteY2" fmla="*/ 2477182 h 4815640"/>
              <a:gd name="connsiteX3" fmla="*/ 2982404 w 9107817"/>
              <a:gd name="connsiteY3" fmla="*/ 1502038 h 4815640"/>
              <a:gd name="connsiteX4" fmla="*/ 4095750 w 9107817"/>
              <a:gd name="connsiteY4" fmla="*/ 734107 h 4815640"/>
              <a:gd name="connsiteX5" fmla="*/ 5759749 w 9107817"/>
              <a:gd name="connsiteY5" fmla="*/ 81375 h 4815640"/>
              <a:gd name="connsiteX6" fmla="*/ 7134225 w 9107817"/>
              <a:gd name="connsiteY6" fmla="*/ 162607 h 4815640"/>
              <a:gd name="connsiteX7" fmla="*/ 8201025 w 9107817"/>
              <a:gd name="connsiteY7" fmla="*/ 1458007 h 4815640"/>
              <a:gd name="connsiteX8" fmla="*/ 7332133 w 9107817"/>
              <a:gd name="connsiteY8" fmla="*/ 3008465 h 4815640"/>
              <a:gd name="connsiteX9" fmla="*/ 6596012 w 9107817"/>
              <a:gd name="connsiteY9" fmla="*/ 4354127 h 4815640"/>
              <a:gd name="connsiteX10" fmla="*/ 7727550 w 9107817"/>
              <a:gd name="connsiteY10" fmla="*/ 4726300 h 4815640"/>
              <a:gd name="connsiteX11" fmla="*/ 9107817 w 9107817"/>
              <a:gd name="connsiteY11" fmla="*/ 4567931 h 4815640"/>
              <a:gd name="connsiteX0" fmla="*/ 0 w 9107817"/>
              <a:gd name="connsiteY0" fmla="*/ 2867707 h 4815640"/>
              <a:gd name="connsiteX1" fmla="*/ 714375 w 9107817"/>
              <a:gd name="connsiteY1" fmla="*/ 2791507 h 4815640"/>
              <a:gd name="connsiteX2" fmla="*/ 1647825 w 9107817"/>
              <a:gd name="connsiteY2" fmla="*/ 2477182 h 4815640"/>
              <a:gd name="connsiteX3" fmla="*/ 2982404 w 9107817"/>
              <a:gd name="connsiteY3" fmla="*/ 1502038 h 4815640"/>
              <a:gd name="connsiteX4" fmla="*/ 4095750 w 9107817"/>
              <a:gd name="connsiteY4" fmla="*/ 734107 h 4815640"/>
              <a:gd name="connsiteX5" fmla="*/ 5759749 w 9107817"/>
              <a:gd name="connsiteY5" fmla="*/ 81375 h 4815640"/>
              <a:gd name="connsiteX6" fmla="*/ 7134225 w 9107817"/>
              <a:gd name="connsiteY6" fmla="*/ 162607 h 4815640"/>
              <a:gd name="connsiteX7" fmla="*/ 8201025 w 9107817"/>
              <a:gd name="connsiteY7" fmla="*/ 1458007 h 4815640"/>
              <a:gd name="connsiteX8" fmla="*/ 7332133 w 9107817"/>
              <a:gd name="connsiteY8" fmla="*/ 3008465 h 4815640"/>
              <a:gd name="connsiteX9" fmla="*/ 6596012 w 9107817"/>
              <a:gd name="connsiteY9" fmla="*/ 4354127 h 4815640"/>
              <a:gd name="connsiteX10" fmla="*/ 7727550 w 9107817"/>
              <a:gd name="connsiteY10" fmla="*/ 4726300 h 4815640"/>
              <a:gd name="connsiteX11" fmla="*/ 9107817 w 9107817"/>
              <a:gd name="connsiteY11" fmla="*/ 4567931 h 4815640"/>
              <a:gd name="connsiteX0" fmla="*/ 0 w 9107817"/>
              <a:gd name="connsiteY0" fmla="*/ 2867707 h 4850239"/>
              <a:gd name="connsiteX1" fmla="*/ 714375 w 9107817"/>
              <a:gd name="connsiteY1" fmla="*/ 2791507 h 4850239"/>
              <a:gd name="connsiteX2" fmla="*/ 1647825 w 9107817"/>
              <a:gd name="connsiteY2" fmla="*/ 2477182 h 4850239"/>
              <a:gd name="connsiteX3" fmla="*/ 2982404 w 9107817"/>
              <a:gd name="connsiteY3" fmla="*/ 1502038 h 4850239"/>
              <a:gd name="connsiteX4" fmla="*/ 4095750 w 9107817"/>
              <a:gd name="connsiteY4" fmla="*/ 734107 h 4850239"/>
              <a:gd name="connsiteX5" fmla="*/ 5759749 w 9107817"/>
              <a:gd name="connsiteY5" fmla="*/ 81375 h 4850239"/>
              <a:gd name="connsiteX6" fmla="*/ 7134225 w 9107817"/>
              <a:gd name="connsiteY6" fmla="*/ 162607 h 4850239"/>
              <a:gd name="connsiteX7" fmla="*/ 8201025 w 9107817"/>
              <a:gd name="connsiteY7" fmla="*/ 1458007 h 4850239"/>
              <a:gd name="connsiteX8" fmla="*/ 7332133 w 9107817"/>
              <a:gd name="connsiteY8" fmla="*/ 3008465 h 4850239"/>
              <a:gd name="connsiteX9" fmla="*/ 6596012 w 9107817"/>
              <a:gd name="connsiteY9" fmla="*/ 4354127 h 4850239"/>
              <a:gd name="connsiteX10" fmla="*/ 7727550 w 9107817"/>
              <a:gd name="connsiteY10" fmla="*/ 4726300 h 4850239"/>
              <a:gd name="connsiteX11" fmla="*/ 9107817 w 9107817"/>
              <a:gd name="connsiteY11" fmla="*/ 4567931 h 4850239"/>
              <a:gd name="connsiteX0" fmla="*/ 0 w 9031617"/>
              <a:gd name="connsiteY0" fmla="*/ 2867707 h 4815640"/>
              <a:gd name="connsiteX1" fmla="*/ 714375 w 9031617"/>
              <a:gd name="connsiteY1" fmla="*/ 2791507 h 4815640"/>
              <a:gd name="connsiteX2" fmla="*/ 1647825 w 9031617"/>
              <a:gd name="connsiteY2" fmla="*/ 2477182 h 4815640"/>
              <a:gd name="connsiteX3" fmla="*/ 2982404 w 9031617"/>
              <a:gd name="connsiteY3" fmla="*/ 1502038 h 4815640"/>
              <a:gd name="connsiteX4" fmla="*/ 4095750 w 9031617"/>
              <a:gd name="connsiteY4" fmla="*/ 734107 h 4815640"/>
              <a:gd name="connsiteX5" fmla="*/ 5759749 w 9031617"/>
              <a:gd name="connsiteY5" fmla="*/ 81375 h 4815640"/>
              <a:gd name="connsiteX6" fmla="*/ 7134225 w 9031617"/>
              <a:gd name="connsiteY6" fmla="*/ 162607 h 4815640"/>
              <a:gd name="connsiteX7" fmla="*/ 8201025 w 9031617"/>
              <a:gd name="connsiteY7" fmla="*/ 1458007 h 4815640"/>
              <a:gd name="connsiteX8" fmla="*/ 7332133 w 9031617"/>
              <a:gd name="connsiteY8" fmla="*/ 3008465 h 4815640"/>
              <a:gd name="connsiteX9" fmla="*/ 6596012 w 9031617"/>
              <a:gd name="connsiteY9" fmla="*/ 4354127 h 4815640"/>
              <a:gd name="connsiteX10" fmla="*/ 7727550 w 9031617"/>
              <a:gd name="connsiteY10" fmla="*/ 4726300 h 4815640"/>
              <a:gd name="connsiteX11" fmla="*/ 9031617 w 9031617"/>
              <a:gd name="connsiteY11" fmla="*/ 4567931 h 481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1617" h="4815640">
                <a:moveTo>
                  <a:pt x="0" y="2867707"/>
                </a:moveTo>
                <a:cubicBezTo>
                  <a:pt x="219869" y="2862150"/>
                  <a:pt x="439738" y="2856594"/>
                  <a:pt x="714375" y="2791507"/>
                </a:cubicBezTo>
                <a:cubicBezTo>
                  <a:pt x="989013" y="2726419"/>
                  <a:pt x="1269820" y="2692094"/>
                  <a:pt x="1647825" y="2477182"/>
                </a:cubicBezTo>
                <a:cubicBezTo>
                  <a:pt x="2025830" y="2262271"/>
                  <a:pt x="2574417" y="1792550"/>
                  <a:pt x="2982404" y="1502038"/>
                </a:cubicBezTo>
                <a:cubicBezTo>
                  <a:pt x="3390391" y="1211526"/>
                  <a:pt x="3632859" y="970884"/>
                  <a:pt x="4095750" y="734107"/>
                </a:cubicBezTo>
                <a:cubicBezTo>
                  <a:pt x="4558641" y="497330"/>
                  <a:pt x="5253337" y="176625"/>
                  <a:pt x="5759749" y="81375"/>
                </a:cubicBezTo>
                <a:cubicBezTo>
                  <a:pt x="6266162" y="-13875"/>
                  <a:pt x="6727346" y="-66832"/>
                  <a:pt x="7134225" y="162607"/>
                </a:cubicBezTo>
                <a:cubicBezTo>
                  <a:pt x="7541104" y="392046"/>
                  <a:pt x="8168040" y="983697"/>
                  <a:pt x="8201025" y="1458007"/>
                </a:cubicBezTo>
                <a:cubicBezTo>
                  <a:pt x="8234010" y="1932317"/>
                  <a:pt x="7599635" y="2525778"/>
                  <a:pt x="7332133" y="3008465"/>
                </a:cubicBezTo>
                <a:cubicBezTo>
                  <a:pt x="7064631" y="3491152"/>
                  <a:pt x="6369242" y="3585221"/>
                  <a:pt x="6596012" y="4354127"/>
                </a:cubicBezTo>
                <a:cubicBezTo>
                  <a:pt x="6822782" y="5123033"/>
                  <a:pt x="7321616" y="4690666"/>
                  <a:pt x="7727550" y="4726300"/>
                </a:cubicBezTo>
                <a:cubicBezTo>
                  <a:pt x="8133484" y="4761934"/>
                  <a:pt x="7737753" y="4589447"/>
                  <a:pt x="9031617" y="4567931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1992022" y="3049258"/>
            <a:ext cx="388024" cy="44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060" y="1556792"/>
            <a:ext cx="1437748" cy="15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9" descr="Pin in the map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95" y="3212976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9" descr="Pin in the map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60" y="794366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9" descr="Pin in the map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78985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81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76"/>
          <p:cNvSpPr/>
          <p:nvPr/>
        </p:nvSpPr>
        <p:spPr>
          <a:xfrm>
            <a:off x="6951258" y="6544292"/>
            <a:ext cx="1028519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ПАЦИЕНТЫ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6876256" y="1372706"/>
            <a:ext cx="1072930" cy="400110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СПОРТ ДЛЯ ВСЕХ И ВЕЗДЕ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1620195" y="3212976"/>
            <a:ext cx="935581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СТАДИОН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358722" y="5362288"/>
            <a:ext cx="1309838" cy="1019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2491457" y="5482627"/>
            <a:ext cx="1044368" cy="7437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667520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298800" y="130875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СПОРТСМЕНЫ.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6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69315" y="2038203"/>
            <a:ext cx="1169675" cy="875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олилиния 10"/>
          <p:cNvSpPr/>
          <p:nvPr/>
        </p:nvSpPr>
        <p:spPr>
          <a:xfrm>
            <a:off x="-118535" y="1534017"/>
            <a:ext cx="8551333" cy="5457159"/>
          </a:xfrm>
          <a:custGeom>
            <a:avLst/>
            <a:gdLst>
              <a:gd name="connsiteX0" fmla="*/ 0 w 8083164"/>
              <a:gd name="connsiteY0" fmla="*/ 3573467 h 4691067"/>
              <a:gd name="connsiteX1" fmla="*/ 651933 w 8083164"/>
              <a:gd name="connsiteY1" fmla="*/ 3302534 h 4691067"/>
              <a:gd name="connsiteX2" fmla="*/ 1456267 w 8083164"/>
              <a:gd name="connsiteY2" fmla="*/ 1846267 h 4691067"/>
              <a:gd name="connsiteX3" fmla="*/ 2565400 w 8083164"/>
              <a:gd name="connsiteY3" fmla="*/ 525467 h 4691067"/>
              <a:gd name="connsiteX4" fmla="*/ 4445000 w 8083164"/>
              <a:gd name="connsiteY4" fmla="*/ 830267 h 4691067"/>
              <a:gd name="connsiteX5" fmla="*/ 4978400 w 8083164"/>
              <a:gd name="connsiteY5" fmla="*/ 762534 h 4691067"/>
              <a:gd name="connsiteX6" fmla="*/ 5935133 w 8083164"/>
              <a:gd name="connsiteY6" fmla="*/ 93667 h 4691067"/>
              <a:gd name="connsiteX7" fmla="*/ 7543800 w 8083164"/>
              <a:gd name="connsiteY7" fmla="*/ 161401 h 4691067"/>
              <a:gd name="connsiteX8" fmla="*/ 8060267 w 8083164"/>
              <a:gd name="connsiteY8" fmla="*/ 1533001 h 4691067"/>
              <a:gd name="connsiteX9" fmla="*/ 6917267 w 8083164"/>
              <a:gd name="connsiteY9" fmla="*/ 2184934 h 4691067"/>
              <a:gd name="connsiteX10" fmla="*/ 5469467 w 8083164"/>
              <a:gd name="connsiteY10" fmla="*/ 2168001 h 4691067"/>
              <a:gd name="connsiteX11" fmla="*/ 4597400 w 8083164"/>
              <a:gd name="connsiteY11" fmla="*/ 2447401 h 4691067"/>
              <a:gd name="connsiteX12" fmla="*/ 4224867 w 8083164"/>
              <a:gd name="connsiteY12" fmla="*/ 3133201 h 4691067"/>
              <a:gd name="connsiteX13" fmla="*/ 4343400 w 8083164"/>
              <a:gd name="connsiteY13" fmla="*/ 3776667 h 4691067"/>
              <a:gd name="connsiteX14" fmla="*/ 5215467 w 8083164"/>
              <a:gd name="connsiteY14" fmla="*/ 4259267 h 4691067"/>
              <a:gd name="connsiteX15" fmla="*/ 5444067 w 8083164"/>
              <a:gd name="connsiteY15" fmla="*/ 4691067 h 4691067"/>
              <a:gd name="connsiteX0" fmla="*/ 0 w 8083164"/>
              <a:gd name="connsiteY0" fmla="*/ 3548810 h 4666410"/>
              <a:gd name="connsiteX1" fmla="*/ 651933 w 8083164"/>
              <a:gd name="connsiteY1" fmla="*/ 3277877 h 4666410"/>
              <a:gd name="connsiteX2" fmla="*/ 1456267 w 8083164"/>
              <a:gd name="connsiteY2" fmla="*/ 1821610 h 4666410"/>
              <a:gd name="connsiteX3" fmla="*/ 2565400 w 8083164"/>
              <a:gd name="connsiteY3" fmla="*/ 500810 h 4666410"/>
              <a:gd name="connsiteX4" fmla="*/ 4445000 w 8083164"/>
              <a:gd name="connsiteY4" fmla="*/ 805610 h 4666410"/>
              <a:gd name="connsiteX5" fmla="*/ 4927600 w 8083164"/>
              <a:gd name="connsiteY5" fmla="*/ 314543 h 4666410"/>
              <a:gd name="connsiteX6" fmla="*/ 5935133 w 8083164"/>
              <a:gd name="connsiteY6" fmla="*/ 69010 h 4666410"/>
              <a:gd name="connsiteX7" fmla="*/ 7543800 w 8083164"/>
              <a:gd name="connsiteY7" fmla="*/ 136744 h 4666410"/>
              <a:gd name="connsiteX8" fmla="*/ 8060267 w 8083164"/>
              <a:gd name="connsiteY8" fmla="*/ 1508344 h 4666410"/>
              <a:gd name="connsiteX9" fmla="*/ 6917267 w 8083164"/>
              <a:gd name="connsiteY9" fmla="*/ 2160277 h 4666410"/>
              <a:gd name="connsiteX10" fmla="*/ 5469467 w 8083164"/>
              <a:gd name="connsiteY10" fmla="*/ 2143344 h 4666410"/>
              <a:gd name="connsiteX11" fmla="*/ 4597400 w 8083164"/>
              <a:gd name="connsiteY11" fmla="*/ 2422744 h 4666410"/>
              <a:gd name="connsiteX12" fmla="*/ 4224867 w 8083164"/>
              <a:gd name="connsiteY12" fmla="*/ 3108544 h 4666410"/>
              <a:gd name="connsiteX13" fmla="*/ 4343400 w 8083164"/>
              <a:gd name="connsiteY13" fmla="*/ 3752010 h 4666410"/>
              <a:gd name="connsiteX14" fmla="*/ 5215467 w 8083164"/>
              <a:gd name="connsiteY14" fmla="*/ 4234610 h 4666410"/>
              <a:gd name="connsiteX15" fmla="*/ 5444067 w 8083164"/>
              <a:gd name="connsiteY15" fmla="*/ 4666410 h 4666410"/>
              <a:gd name="connsiteX0" fmla="*/ 0 w 8083164"/>
              <a:gd name="connsiteY0" fmla="*/ 3577708 h 4695308"/>
              <a:gd name="connsiteX1" fmla="*/ 651933 w 8083164"/>
              <a:gd name="connsiteY1" fmla="*/ 3306775 h 4695308"/>
              <a:gd name="connsiteX2" fmla="*/ 1456267 w 8083164"/>
              <a:gd name="connsiteY2" fmla="*/ 1850508 h 4695308"/>
              <a:gd name="connsiteX3" fmla="*/ 2565400 w 8083164"/>
              <a:gd name="connsiteY3" fmla="*/ 529708 h 4695308"/>
              <a:gd name="connsiteX4" fmla="*/ 4445000 w 8083164"/>
              <a:gd name="connsiteY4" fmla="*/ 834508 h 4695308"/>
              <a:gd name="connsiteX5" fmla="*/ 5935133 w 8083164"/>
              <a:gd name="connsiteY5" fmla="*/ 97908 h 4695308"/>
              <a:gd name="connsiteX6" fmla="*/ 7543800 w 8083164"/>
              <a:gd name="connsiteY6" fmla="*/ 165642 h 4695308"/>
              <a:gd name="connsiteX7" fmla="*/ 8060267 w 8083164"/>
              <a:gd name="connsiteY7" fmla="*/ 1537242 h 4695308"/>
              <a:gd name="connsiteX8" fmla="*/ 6917267 w 8083164"/>
              <a:gd name="connsiteY8" fmla="*/ 2189175 h 4695308"/>
              <a:gd name="connsiteX9" fmla="*/ 5469467 w 8083164"/>
              <a:gd name="connsiteY9" fmla="*/ 2172242 h 4695308"/>
              <a:gd name="connsiteX10" fmla="*/ 4597400 w 8083164"/>
              <a:gd name="connsiteY10" fmla="*/ 2451642 h 4695308"/>
              <a:gd name="connsiteX11" fmla="*/ 4224867 w 8083164"/>
              <a:gd name="connsiteY11" fmla="*/ 3137442 h 4695308"/>
              <a:gd name="connsiteX12" fmla="*/ 4343400 w 8083164"/>
              <a:gd name="connsiteY12" fmla="*/ 3780908 h 4695308"/>
              <a:gd name="connsiteX13" fmla="*/ 5215467 w 8083164"/>
              <a:gd name="connsiteY13" fmla="*/ 4263508 h 4695308"/>
              <a:gd name="connsiteX14" fmla="*/ 5444067 w 8083164"/>
              <a:gd name="connsiteY14" fmla="*/ 4695308 h 4695308"/>
              <a:gd name="connsiteX0" fmla="*/ 0 w 8083164"/>
              <a:gd name="connsiteY0" fmla="*/ 4011812 h 5129412"/>
              <a:gd name="connsiteX1" fmla="*/ 651933 w 8083164"/>
              <a:gd name="connsiteY1" fmla="*/ 3740879 h 5129412"/>
              <a:gd name="connsiteX2" fmla="*/ 1456267 w 8083164"/>
              <a:gd name="connsiteY2" fmla="*/ 2284612 h 5129412"/>
              <a:gd name="connsiteX3" fmla="*/ 2565400 w 8083164"/>
              <a:gd name="connsiteY3" fmla="*/ 963812 h 5129412"/>
              <a:gd name="connsiteX4" fmla="*/ 4529667 w 8083164"/>
              <a:gd name="connsiteY4" fmla="*/ 7079 h 5129412"/>
              <a:gd name="connsiteX5" fmla="*/ 5935133 w 8083164"/>
              <a:gd name="connsiteY5" fmla="*/ 532012 h 5129412"/>
              <a:gd name="connsiteX6" fmla="*/ 7543800 w 8083164"/>
              <a:gd name="connsiteY6" fmla="*/ 599746 h 5129412"/>
              <a:gd name="connsiteX7" fmla="*/ 8060267 w 8083164"/>
              <a:gd name="connsiteY7" fmla="*/ 1971346 h 5129412"/>
              <a:gd name="connsiteX8" fmla="*/ 6917267 w 8083164"/>
              <a:gd name="connsiteY8" fmla="*/ 2623279 h 5129412"/>
              <a:gd name="connsiteX9" fmla="*/ 5469467 w 8083164"/>
              <a:gd name="connsiteY9" fmla="*/ 2606346 h 5129412"/>
              <a:gd name="connsiteX10" fmla="*/ 4597400 w 8083164"/>
              <a:gd name="connsiteY10" fmla="*/ 2885746 h 5129412"/>
              <a:gd name="connsiteX11" fmla="*/ 4224867 w 8083164"/>
              <a:gd name="connsiteY11" fmla="*/ 3571546 h 5129412"/>
              <a:gd name="connsiteX12" fmla="*/ 4343400 w 8083164"/>
              <a:gd name="connsiteY12" fmla="*/ 4215012 h 5129412"/>
              <a:gd name="connsiteX13" fmla="*/ 5215467 w 8083164"/>
              <a:gd name="connsiteY13" fmla="*/ 4697612 h 5129412"/>
              <a:gd name="connsiteX14" fmla="*/ 5444067 w 8083164"/>
              <a:gd name="connsiteY14" fmla="*/ 5129412 h 5129412"/>
              <a:gd name="connsiteX0" fmla="*/ 0 w 8083164"/>
              <a:gd name="connsiteY0" fmla="*/ 3778726 h 4896326"/>
              <a:gd name="connsiteX1" fmla="*/ 651933 w 8083164"/>
              <a:gd name="connsiteY1" fmla="*/ 3507793 h 4896326"/>
              <a:gd name="connsiteX2" fmla="*/ 1456267 w 8083164"/>
              <a:gd name="connsiteY2" fmla="*/ 2051526 h 4896326"/>
              <a:gd name="connsiteX3" fmla="*/ 2565400 w 8083164"/>
              <a:gd name="connsiteY3" fmla="*/ 730726 h 4896326"/>
              <a:gd name="connsiteX4" fmla="*/ 4580467 w 8083164"/>
              <a:gd name="connsiteY4" fmla="*/ 11060 h 4896326"/>
              <a:gd name="connsiteX5" fmla="*/ 5935133 w 8083164"/>
              <a:gd name="connsiteY5" fmla="*/ 298926 h 4896326"/>
              <a:gd name="connsiteX6" fmla="*/ 7543800 w 8083164"/>
              <a:gd name="connsiteY6" fmla="*/ 366660 h 4896326"/>
              <a:gd name="connsiteX7" fmla="*/ 8060267 w 8083164"/>
              <a:gd name="connsiteY7" fmla="*/ 1738260 h 4896326"/>
              <a:gd name="connsiteX8" fmla="*/ 6917267 w 8083164"/>
              <a:gd name="connsiteY8" fmla="*/ 2390193 h 4896326"/>
              <a:gd name="connsiteX9" fmla="*/ 5469467 w 8083164"/>
              <a:gd name="connsiteY9" fmla="*/ 2373260 h 4896326"/>
              <a:gd name="connsiteX10" fmla="*/ 4597400 w 8083164"/>
              <a:gd name="connsiteY10" fmla="*/ 2652660 h 4896326"/>
              <a:gd name="connsiteX11" fmla="*/ 4224867 w 8083164"/>
              <a:gd name="connsiteY11" fmla="*/ 3338460 h 4896326"/>
              <a:gd name="connsiteX12" fmla="*/ 4343400 w 8083164"/>
              <a:gd name="connsiteY12" fmla="*/ 3981926 h 4896326"/>
              <a:gd name="connsiteX13" fmla="*/ 5215467 w 8083164"/>
              <a:gd name="connsiteY13" fmla="*/ 4464526 h 4896326"/>
              <a:gd name="connsiteX14" fmla="*/ 5444067 w 8083164"/>
              <a:gd name="connsiteY14" fmla="*/ 4896326 h 4896326"/>
              <a:gd name="connsiteX0" fmla="*/ 0 w 8082014"/>
              <a:gd name="connsiteY0" fmla="*/ 4083389 h 5200989"/>
              <a:gd name="connsiteX1" fmla="*/ 651933 w 8082014"/>
              <a:gd name="connsiteY1" fmla="*/ 3812456 h 5200989"/>
              <a:gd name="connsiteX2" fmla="*/ 1456267 w 8082014"/>
              <a:gd name="connsiteY2" fmla="*/ 2356189 h 5200989"/>
              <a:gd name="connsiteX3" fmla="*/ 2565400 w 8082014"/>
              <a:gd name="connsiteY3" fmla="*/ 1035389 h 5200989"/>
              <a:gd name="connsiteX4" fmla="*/ 4580467 w 8082014"/>
              <a:gd name="connsiteY4" fmla="*/ 315723 h 5200989"/>
              <a:gd name="connsiteX5" fmla="*/ 6062133 w 8082014"/>
              <a:gd name="connsiteY5" fmla="*/ 10922 h 5200989"/>
              <a:gd name="connsiteX6" fmla="*/ 7543800 w 8082014"/>
              <a:gd name="connsiteY6" fmla="*/ 671323 h 5200989"/>
              <a:gd name="connsiteX7" fmla="*/ 8060267 w 8082014"/>
              <a:gd name="connsiteY7" fmla="*/ 2042923 h 5200989"/>
              <a:gd name="connsiteX8" fmla="*/ 6917267 w 8082014"/>
              <a:gd name="connsiteY8" fmla="*/ 2694856 h 5200989"/>
              <a:gd name="connsiteX9" fmla="*/ 5469467 w 8082014"/>
              <a:gd name="connsiteY9" fmla="*/ 2677923 h 5200989"/>
              <a:gd name="connsiteX10" fmla="*/ 4597400 w 8082014"/>
              <a:gd name="connsiteY10" fmla="*/ 2957323 h 5200989"/>
              <a:gd name="connsiteX11" fmla="*/ 4224867 w 8082014"/>
              <a:gd name="connsiteY11" fmla="*/ 3643123 h 5200989"/>
              <a:gd name="connsiteX12" fmla="*/ 4343400 w 8082014"/>
              <a:gd name="connsiteY12" fmla="*/ 4286589 h 5200989"/>
              <a:gd name="connsiteX13" fmla="*/ 5215467 w 8082014"/>
              <a:gd name="connsiteY13" fmla="*/ 4769189 h 5200989"/>
              <a:gd name="connsiteX14" fmla="*/ 5444067 w 8082014"/>
              <a:gd name="connsiteY14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215467 w 8085162"/>
              <a:gd name="connsiteY13" fmla="*/ 4769189 h 5200989"/>
              <a:gd name="connsiteX14" fmla="*/ 5444067 w 8085162"/>
              <a:gd name="connsiteY14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215467 w 8085162"/>
              <a:gd name="connsiteY13" fmla="*/ 4769189 h 5200989"/>
              <a:gd name="connsiteX14" fmla="*/ 5444067 w 8085162"/>
              <a:gd name="connsiteY14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080001 w 8085162"/>
              <a:gd name="connsiteY13" fmla="*/ 4769189 h 5200989"/>
              <a:gd name="connsiteX14" fmla="*/ 5444067 w 8085162"/>
              <a:gd name="connsiteY14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444067 w 8085162"/>
              <a:gd name="connsiteY13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444067 w 8085162"/>
              <a:gd name="connsiteY13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444067 w 8085162"/>
              <a:gd name="connsiteY13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343400 w 8085162"/>
              <a:gd name="connsiteY11" fmla="*/ 4286589 h 5200989"/>
              <a:gd name="connsiteX12" fmla="*/ 5444067 w 8085162"/>
              <a:gd name="connsiteY12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6409267 w 8085162"/>
              <a:gd name="connsiteY9" fmla="*/ 3465323 h 5200989"/>
              <a:gd name="connsiteX10" fmla="*/ 4597400 w 8085162"/>
              <a:gd name="connsiteY10" fmla="*/ 2957323 h 5200989"/>
              <a:gd name="connsiteX11" fmla="*/ 4343400 w 8085162"/>
              <a:gd name="connsiteY11" fmla="*/ 4286589 h 5200989"/>
              <a:gd name="connsiteX12" fmla="*/ 5444067 w 8085162"/>
              <a:gd name="connsiteY12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6409267 w 8085162"/>
              <a:gd name="connsiteY9" fmla="*/ 3465323 h 5200989"/>
              <a:gd name="connsiteX10" fmla="*/ 6544734 w 8085162"/>
              <a:gd name="connsiteY10" fmla="*/ 4244256 h 5200989"/>
              <a:gd name="connsiteX11" fmla="*/ 4343400 w 8085162"/>
              <a:gd name="connsiteY11" fmla="*/ 4286589 h 5200989"/>
              <a:gd name="connsiteX12" fmla="*/ 5444067 w 8085162"/>
              <a:gd name="connsiteY12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6409267 w 8085162"/>
              <a:gd name="connsiteY9" fmla="*/ 3465323 h 5200989"/>
              <a:gd name="connsiteX10" fmla="*/ 6544734 w 8085162"/>
              <a:gd name="connsiteY10" fmla="*/ 4244256 h 5200989"/>
              <a:gd name="connsiteX11" fmla="*/ 5444067 w 8085162"/>
              <a:gd name="connsiteY11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6409267 w 8085162"/>
              <a:gd name="connsiteY9" fmla="*/ 3465323 h 5200989"/>
              <a:gd name="connsiteX10" fmla="*/ 6544734 w 8085162"/>
              <a:gd name="connsiteY10" fmla="*/ 4244256 h 5200989"/>
              <a:gd name="connsiteX11" fmla="*/ 5444067 w 8085162"/>
              <a:gd name="connsiteY11" fmla="*/ 5200989 h 5200989"/>
              <a:gd name="connsiteX0" fmla="*/ 0 w 8085162"/>
              <a:gd name="connsiteY0" fmla="*/ 4083389 h 5209455"/>
              <a:gd name="connsiteX1" fmla="*/ 651933 w 8085162"/>
              <a:gd name="connsiteY1" fmla="*/ 3812456 h 5209455"/>
              <a:gd name="connsiteX2" fmla="*/ 1456267 w 8085162"/>
              <a:gd name="connsiteY2" fmla="*/ 2356189 h 5209455"/>
              <a:gd name="connsiteX3" fmla="*/ 2565400 w 8085162"/>
              <a:gd name="connsiteY3" fmla="*/ 1035389 h 5209455"/>
              <a:gd name="connsiteX4" fmla="*/ 4580467 w 8085162"/>
              <a:gd name="connsiteY4" fmla="*/ 315723 h 5209455"/>
              <a:gd name="connsiteX5" fmla="*/ 6062133 w 8085162"/>
              <a:gd name="connsiteY5" fmla="*/ 10922 h 5209455"/>
              <a:gd name="connsiteX6" fmla="*/ 7543800 w 8085162"/>
              <a:gd name="connsiteY6" fmla="*/ 671323 h 5209455"/>
              <a:gd name="connsiteX7" fmla="*/ 8060267 w 8085162"/>
              <a:gd name="connsiteY7" fmla="*/ 2042923 h 5209455"/>
              <a:gd name="connsiteX8" fmla="*/ 6858000 w 8085162"/>
              <a:gd name="connsiteY8" fmla="*/ 2669456 h 5209455"/>
              <a:gd name="connsiteX9" fmla="*/ 6409267 w 8085162"/>
              <a:gd name="connsiteY9" fmla="*/ 3465323 h 5209455"/>
              <a:gd name="connsiteX10" fmla="*/ 6544734 w 8085162"/>
              <a:gd name="connsiteY10" fmla="*/ 4244256 h 5209455"/>
              <a:gd name="connsiteX11" fmla="*/ 6976534 w 8085162"/>
              <a:gd name="connsiteY11" fmla="*/ 5209455 h 5209455"/>
              <a:gd name="connsiteX0" fmla="*/ 0 w 8085162"/>
              <a:gd name="connsiteY0" fmla="*/ 4083389 h 5209455"/>
              <a:gd name="connsiteX1" fmla="*/ 651933 w 8085162"/>
              <a:gd name="connsiteY1" fmla="*/ 3812456 h 5209455"/>
              <a:gd name="connsiteX2" fmla="*/ 1456267 w 8085162"/>
              <a:gd name="connsiteY2" fmla="*/ 2356189 h 5209455"/>
              <a:gd name="connsiteX3" fmla="*/ 2565400 w 8085162"/>
              <a:gd name="connsiteY3" fmla="*/ 1035389 h 5209455"/>
              <a:gd name="connsiteX4" fmla="*/ 4580467 w 8085162"/>
              <a:gd name="connsiteY4" fmla="*/ 315723 h 5209455"/>
              <a:gd name="connsiteX5" fmla="*/ 6062133 w 8085162"/>
              <a:gd name="connsiteY5" fmla="*/ 10922 h 5209455"/>
              <a:gd name="connsiteX6" fmla="*/ 7543800 w 8085162"/>
              <a:gd name="connsiteY6" fmla="*/ 671323 h 5209455"/>
              <a:gd name="connsiteX7" fmla="*/ 8060267 w 8085162"/>
              <a:gd name="connsiteY7" fmla="*/ 2042923 h 5209455"/>
              <a:gd name="connsiteX8" fmla="*/ 6858000 w 8085162"/>
              <a:gd name="connsiteY8" fmla="*/ 2669456 h 5209455"/>
              <a:gd name="connsiteX9" fmla="*/ 6409267 w 8085162"/>
              <a:gd name="connsiteY9" fmla="*/ 3465323 h 5209455"/>
              <a:gd name="connsiteX10" fmla="*/ 6976534 w 8085162"/>
              <a:gd name="connsiteY10" fmla="*/ 5209455 h 5209455"/>
              <a:gd name="connsiteX0" fmla="*/ 0 w 8085162"/>
              <a:gd name="connsiteY0" fmla="*/ 4083389 h 5209455"/>
              <a:gd name="connsiteX1" fmla="*/ 651933 w 8085162"/>
              <a:gd name="connsiteY1" fmla="*/ 3812456 h 5209455"/>
              <a:gd name="connsiteX2" fmla="*/ 1456267 w 8085162"/>
              <a:gd name="connsiteY2" fmla="*/ 2356189 h 5209455"/>
              <a:gd name="connsiteX3" fmla="*/ 2565400 w 8085162"/>
              <a:gd name="connsiteY3" fmla="*/ 1035389 h 5209455"/>
              <a:gd name="connsiteX4" fmla="*/ 4580467 w 8085162"/>
              <a:gd name="connsiteY4" fmla="*/ 315723 h 5209455"/>
              <a:gd name="connsiteX5" fmla="*/ 6062133 w 8085162"/>
              <a:gd name="connsiteY5" fmla="*/ 10922 h 5209455"/>
              <a:gd name="connsiteX6" fmla="*/ 7543800 w 8085162"/>
              <a:gd name="connsiteY6" fmla="*/ 671323 h 5209455"/>
              <a:gd name="connsiteX7" fmla="*/ 8060267 w 8085162"/>
              <a:gd name="connsiteY7" fmla="*/ 2042923 h 5209455"/>
              <a:gd name="connsiteX8" fmla="*/ 6858000 w 8085162"/>
              <a:gd name="connsiteY8" fmla="*/ 2669456 h 5209455"/>
              <a:gd name="connsiteX9" fmla="*/ 6409267 w 8085162"/>
              <a:gd name="connsiteY9" fmla="*/ 3465323 h 5209455"/>
              <a:gd name="connsiteX10" fmla="*/ 6976534 w 8085162"/>
              <a:gd name="connsiteY10" fmla="*/ 5209455 h 5209455"/>
              <a:gd name="connsiteX0" fmla="*/ 0 w 8085162"/>
              <a:gd name="connsiteY0" fmla="*/ 4086287 h 5212353"/>
              <a:gd name="connsiteX1" fmla="*/ 651933 w 8085162"/>
              <a:gd name="connsiteY1" fmla="*/ 3815354 h 5212353"/>
              <a:gd name="connsiteX2" fmla="*/ 1456267 w 8085162"/>
              <a:gd name="connsiteY2" fmla="*/ 2359087 h 5212353"/>
              <a:gd name="connsiteX3" fmla="*/ 3115733 w 8085162"/>
              <a:gd name="connsiteY3" fmla="*/ 1376954 h 5212353"/>
              <a:gd name="connsiteX4" fmla="*/ 4580467 w 8085162"/>
              <a:gd name="connsiteY4" fmla="*/ 318621 h 5212353"/>
              <a:gd name="connsiteX5" fmla="*/ 6062133 w 8085162"/>
              <a:gd name="connsiteY5" fmla="*/ 13820 h 5212353"/>
              <a:gd name="connsiteX6" fmla="*/ 7543800 w 8085162"/>
              <a:gd name="connsiteY6" fmla="*/ 674221 h 5212353"/>
              <a:gd name="connsiteX7" fmla="*/ 8060267 w 8085162"/>
              <a:gd name="connsiteY7" fmla="*/ 2045821 h 5212353"/>
              <a:gd name="connsiteX8" fmla="*/ 6858000 w 8085162"/>
              <a:gd name="connsiteY8" fmla="*/ 2672354 h 5212353"/>
              <a:gd name="connsiteX9" fmla="*/ 6409267 w 8085162"/>
              <a:gd name="connsiteY9" fmla="*/ 3468221 h 5212353"/>
              <a:gd name="connsiteX10" fmla="*/ 6976534 w 8085162"/>
              <a:gd name="connsiteY10" fmla="*/ 5212353 h 5212353"/>
              <a:gd name="connsiteX0" fmla="*/ 0 w 8085162"/>
              <a:gd name="connsiteY0" fmla="*/ 4086287 h 5212353"/>
              <a:gd name="connsiteX1" fmla="*/ 651933 w 8085162"/>
              <a:gd name="connsiteY1" fmla="*/ 3815354 h 5212353"/>
              <a:gd name="connsiteX2" fmla="*/ 1456267 w 8085162"/>
              <a:gd name="connsiteY2" fmla="*/ 2359087 h 5212353"/>
              <a:gd name="connsiteX3" fmla="*/ 3115733 w 8085162"/>
              <a:gd name="connsiteY3" fmla="*/ 1376954 h 5212353"/>
              <a:gd name="connsiteX4" fmla="*/ 4580467 w 8085162"/>
              <a:gd name="connsiteY4" fmla="*/ 318621 h 5212353"/>
              <a:gd name="connsiteX5" fmla="*/ 6062133 w 8085162"/>
              <a:gd name="connsiteY5" fmla="*/ 13820 h 5212353"/>
              <a:gd name="connsiteX6" fmla="*/ 7543800 w 8085162"/>
              <a:gd name="connsiteY6" fmla="*/ 674221 h 5212353"/>
              <a:gd name="connsiteX7" fmla="*/ 8060267 w 8085162"/>
              <a:gd name="connsiteY7" fmla="*/ 2045821 h 5212353"/>
              <a:gd name="connsiteX8" fmla="*/ 6858000 w 8085162"/>
              <a:gd name="connsiteY8" fmla="*/ 2672354 h 5212353"/>
              <a:gd name="connsiteX9" fmla="*/ 6409267 w 8085162"/>
              <a:gd name="connsiteY9" fmla="*/ 3468221 h 5212353"/>
              <a:gd name="connsiteX10" fmla="*/ 6976534 w 8085162"/>
              <a:gd name="connsiteY10" fmla="*/ 5212353 h 5212353"/>
              <a:gd name="connsiteX0" fmla="*/ 0 w 8085162"/>
              <a:gd name="connsiteY0" fmla="*/ 4159038 h 5285104"/>
              <a:gd name="connsiteX1" fmla="*/ 651933 w 8085162"/>
              <a:gd name="connsiteY1" fmla="*/ 3888105 h 5285104"/>
              <a:gd name="connsiteX2" fmla="*/ 1456267 w 8085162"/>
              <a:gd name="connsiteY2" fmla="*/ 2431838 h 5285104"/>
              <a:gd name="connsiteX3" fmla="*/ 3115733 w 8085162"/>
              <a:gd name="connsiteY3" fmla="*/ 1449705 h 5285104"/>
              <a:gd name="connsiteX4" fmla="*/ 4580467 w 8085162"/>
              <a:gd name="connsiteY4" fmla="*/ 391372 h 5285104"/>
              <a:gd name="connsiteX5" fmla="*/ 6062133 w 8085162"/>
              <a:gd name="connsiteY5" fmla="*/ 86571 h 5285104"/>
              <a:gd name="connsiteX6" fmla="*/ 7543800 w 8085162"/>
              <a:gd name="connsiteY6" fmla="*/ 746972 h 5285104"/>
              <a:gd name="connsiteX7" fmla="*/ 8060267 w 8085162"/>
              <a:gd name="connsiteY7" fmla="*/ 2118572 h 5285104"/>
              <a:gd name="connsiteX8" fmla="*/ 6858000 w 8085162"/>
              <a:gd name="connsiteY8" fmla="*/ 2745105 h 5285104"/>
              <a:gd name="connsiteX9" fmla="*/ 6409267 w 8085162"/>
              <a:gd name="connsiteY9" fmla="*/ 3540972 h 5285104"/>
              <a:gd name="connsiteX10" fmla="*/ 6976534 w 8085162"/>
              <a:gd name="connsiteY10" fmla="*/ 5285104 h 5285104"/>
              <a:gd name="connsiteX0" fmla="*/ 0 w 8085162"/>
              <a:gd name="connsiteY0" fmla="*/ 4153293 h 5279359"/>
              <a:gd name="connsiteX1" fmla="*/ 651933 w 8085162"/>
              <a:gd name="connsiteY1" fmla="*/ 3882360 h 5279359"/>
              <a:gd name="connsiteX2" fmla="*/ 1456267 w 8085162"/>
              <a:gd name="connsiteY2" fmla="*/ 2426093 h 5279359"/>
              <a:gd name="connsiteX3" fmla="*/ 3115733 w 8085162"/>
              <a:gd name="connsiteY3" fmla="*/ 1443960 h 5279359"/>
              <a:gd name="connsiteX4" fmla="*/ 4580467 w 8085162"/>
              <a:gd name="connsiteY4" fmla="*/ 385627 h 5279359"/>
              <a:gd name="connsiteX5" fmla="*/ 6062133 w 8085162"/>
              <a:gd name="connsiteY5" fmla="*/ 80826 h 5279359"/>
              <a:gd name="connsiteX6" fmla="*/ 7543800 w 8085162"/>
              <a:gd name="connsiteY6" fmla="*/ 741227 h 5279359"/>
              <a:gd name="connsiteX7" fmla="*/ 8060267 w 8085162"/>
              <a:gd name="connsiteY7" fmla="*/ 2112827 h 5279359"/>
              <a:gd name="connsiteX8" fmla="*/ 6858000 w 8085162"/>
              <a:gd name="connsiteY8" fmla="*/ 2739360 h 5279359"/>
              <a:gd name="connsiteX9" fmla="*/ 6409267 w 8085162"/>
              <a:gd name="connsiteY9" fmla="*/ 3535227 h 5279359"/>
              <a:gd name="connsiteX10" fmla="*/ 6976534 w 8085162"/>
              <a:gd name="connsiteY10" fmla="*/ 5279359 h 5279359"/>
              <a:gd name="connsiteX0" fmla="*/ 0 w 8279896"/>
              <a:gd name="connsiteY0" fmla="*/ 4187160 h 5279359"/>
              <a:gd name="connsiteX1" fmla="*/ 846667 w 8279896"/>
              <a:gd name="connsiteY1" fmla="*/ 3882360 h 5279359"/>
              <a:gd name="connsiteX2" fmla="*/ 1651001 w 8279896"/>
              <a:gd name="connsiteY2" fmla="*/ 2426093 h 5279359"/>
              <a:gd name="connsiteX3" fmla="*/ 3310467 w 8279896"/>
              <a:gd name="connsiteY3" fmla="*/ 1443960 h 5279359"/>
              <a:gd name="connsiteX4" fmla="*/ 4775201 w 8279896"/>
              <a:gd name="connsiteY4" fmla="*/ 385627 h 5279359"/>
              <a:gd name="connsiteX5" fmla="*/ 6256867 w 8279896"/>
              <a:gd name="connsiteY5" fmla="*/ 80826 h 5279359"/>
              <a:gd name="connsiteX6" fmla="*/ 7738534 w 8279896"/>
              <a:gd name="connsiteY6" fmla="*/ 741227 h 5279359"/>
              <a:gd name="connsiteX7" fmla="*/ 8255001 w 8279896"/>
              <a:gd name="connsiteY7" fmla="*/ 2112827 h 5279359"/>
              <a:gd name="connsiteX8" fmla="*/ 7052734 w 8279896"/>
              <a:gd name="connsiteY8" fmla="*/ 2739360 h 5279359"/>
              <a:gd name="connsiteX9" fmla="*/ 6604001 w 8279896"/>
              <a:gd name="connsiteY9" fmla="*/ 3535227 h 5279359"/>
              <a:gd name="connsiteX10" fmla="*/ 7171268 w 8279896"/>
              <a:gd name="connsiteY10" fmla="*/ 5279359 h 5279359"/>
              <a:gd name="connsiteX0" fmla="*/ 0 w 8279896"/>
              <a:gd name="connsiteY0" fmla="*/ 4187160 h 5279359"/>
              <a:gd name="connsiteX1" fmla="*/ 846667 w 8279896"/>
              <a:gd name="connsiteY1" fmla="*/ 3882360 h 5279359"/>
              <a:gd name="connsiteX2" fmla="*/ 1651001 w 8279896"/>
              <a:gd name="connsiteY2" fmla="*/ 2426093 h 5279359"/>
              <a:gd name="connsiteX3" fmla="*/ 3310467 w 8279896"/>
              <a:gd name="connsiteY3" fmla="*/ 1443960 h 5279359"/>
              <a:gd name="connsiteX4" fmla="*/ 4775201 w 8279896"/>
              <a:gd name="connsiteY4" fmla="*/ 385627 h 5279359"/>
              <a:gd name="connsiteX5" fmla="*/ 6256867 w 8279896"/>
              <a:gd name="connsiteY5" fmla="*/ 80826 h 5279359"/>
              <a:gd name="connsiteX6" fmla="*/ 7738534 w 8279896"/>
              <a:gd name="connsiteY6" fmla="*/ 741227 h 5279359"/>
              <a:gd name="connsiteX7" fmla="*/ 8255001 w 8279896"/>
              <a:gd name="connsiteY7" fmla="*/ 2112827 h 5279359"/>
              <a:gd name="connsiteX8" fmla="*/ 7052734 w 8279896"/>
              <a:gd name="connsiteY8" fmla="*/ 2739360 h 5279359"/>
              <a:gd name="connsiteX9" fmla="*/ 6604001 w 8279896"/>
              <a:gd name="connsiteY9" fmla="*/ 3535227 h 5279359"/>
              <a:gd name="connsiteX10" fmla="*/ 7171268 w 8279896"/>
              <a:gd name="connsiteY10" fmla="*/ 5279359 h 5279359"/>
              <a:gd name="connsiteX0" fmla="*/ 0 w 8279896"/>
              <a:gd name="connsiteY0" fmla="*/ 4187160 h 5262426"/>
              <a:gd name="connsiteX1" fmla="*/ 846667 w 8279896"/>
              <a:gd name="connsiteY1" fmla="*/ 3882360 h 5262426"/>
              <a:gd name="connsiteX2" fmla="*/ 1651001 w 8279896"/>
              <a:gd name="connsiteY2" fmla="*/ 2426093 h 5262426"/>
              <a:gd name="connsiteX3" fmla="*/ 3310467 w 8279896"/>
              <a:gd name="connsiteY3" fmla="*/ 1443960 h 5262426"/>
              <a:gd name="connsiteX4" fmla="*/ 4775201 w 8279896"/>
              <a:gd name="connsiteY4" fmla="*/ 385627 h 5262426"/>
              <a:gd name="connsiteX5" fmla="*/ 6256867 w 8279896"/>
              <a:gd name="connsiteY5" fmla="*/ 80826 h 5262426"/>
              <a:gd name="connsiteX6" fmla="*/ 7738534 w 8279896"/>
              <a:gd name="connsiteY6" fmla="*/ 741227 h 5262426"/>
              <a:gd name="connsiteX7" fmla="*/ 8255001 w 8279896"/>
              <a:gd name="connsiteY7" fmla="*/ 2112827 h 5262426"/>
              <a:gd name="connsiteX8" fmla="*/ 7052734 w 8279896"/>
              <a:gd name="connsiteY8" fmla="*/ 2739360 h 5262426"/>
              <a:gd name="connsiteX9" fmla="*/ 6604001 w 8279896"/>
              <a:gd name="connsiteY9" fmla="*/ 3535227 h 5262426"/>
              <a:gd name="connsiteX10" fmla="*/ 7713134 w 8279896"/>
              <a:gd name="connsiteY10" fmla="*/ 5262426 h 5262426"/>
              <a:gd name="connsiteX0" fmla="*/ 0 w 8279896"/>
              <a:gd name="connsiteY0" fmla="*/ 4187160 h 5042292"/>
              <a:gd name="connsiteX1" fmla="*/ 846667 w 8279896"/>
              <a:gd name="connsiteY1" fmla="*/ 3882360 h 5042292"/>
              <a:gd name="connsiteX2" fmla="*/ 1651001 w 8279896"/>
              <a:gd name="connsiteY2" fmla="*/ 2426093 h 5042292"/>
              <a:gd name="connsiteX3" fmla="*/ 3310467 w 8279896"/>
              <a:gd name="connsiteY3" fmla="*/ 1443960 h 5042292"/>
              <a:gd name="connsiteX4" fmla="*/ 4775201 w 8279896"/>
              <a:gd name="connsiteY4" fmla="*/ 385627 h 5042292"/>
              <a:gd name="connsiteX5" fmla="*/ 6256867 w 8279896"/>
              <a:gd name="connsiteY5" fmla="*/ 80826 h 5042292"/>
              <a:gd name="connsiteX6" fmla="*/ 7738534 w 8279896"/>
              <a:gd name="connsiteY6" fmla="*/ 741227 h 5042292"/>
              <a:gd name="connsiteX7" fmla="*/ 8255001 w 8279896"/>
              <a:gd name="connsiteY7" fmla="*/ 2112827 h 5042292"/>
              <a:gd name="connsiteX8" fmla="*/ 7052734 w 8279896"/>
              <a:gd name="connsiteY8" fmla="*/ 2739360 h 5042292"/>
              <a:gd name="connsiteX9" fmla="*/ 6604001 w 8279896"/>
              <a:gd name="connsiteY9" fmla="*/ 3535227 h 5042292"/>
              <a:gd name="connsiteX10" fmla="*/ 7865534 w 8279896"/>
              <a:gd name="connsiteY10" fmla="*/ 5042292 h 5042292"/>
              <a:gd name="connsiteX0" fmla="*/ 0 w 8279896"/>
              <a:gd name="connsiteY0" fmla="*/ 4187160 h 5042292"/>
              <a:gd name="connsiteX1" fmla="*/ 846667 w 8279896"/>
              <a:gd name="connsiteY1" fmla="*/ 3882360 h 5042292"/>
              <a:gd name="connsiteX2" fmla="*/ 1651001 w 8279896"/>
              <a:gd name="connsiteY2" fmla="*/ 2426093 h 5042292"/>
              <a:gd name="connsiteX3" fmla="*/ 3310467 w 8279896"/>
              <a:gd name="connsiteY3" fmla="*/ 1443960 h 5042292"/>
              <a:gd name="connsiteX4" fmla="*/ 4775201 w 8279896"/>
              <a:gd name="connsiteY4" fmla="*/ 385627 h 5042292"/>
              <a:gd name="connsiteX5" fmla="*/ 6256867 w 8279896"/>
              <a:gd name="connsiteY5" fmla="*/ 80826 h 5042292"/>
              <a:gd name="connsiteX6" fmla="*/ 7738534 w 8279896"/>
              <a:gd name="connsiteY6" fmla="*/ 741227 h 5042292"/>
              <a:gd name="connsiteX7" fmla="*/ 8255001 w 8279896"/>
              <a:gd name="connsiteY7" fmla="*/ 2112827 h 5042292"/>
              <a:gd name="connsiteX8" fmla="*/ 7052734 w 8279896"/>
              <a:gd name="connsiteY8" fmla="*/ 2739360 h 5042292"/>
              <a:gd name="connsiteX9" fmla="*/ 6604001 w 8279896"/>
              <a:gd name="connsiteY9" fmla="*/ 3535227 h 5042292"/>
              <a:gd name="connsiteX10" fmla="*/ 7865534 w 8279896"/>
              <a:gd name="connsiteY10" fmla="*/ 5042292 h 5042292"/>
              <a:gd name="connsiteX0" fmla="*/ 0 w 8567786"/>
              <a:gd name="connsiteY0" fmla="*/ 4187160 h 5160826"/>
              <a:gd name="connsiteX1" fmla="*/ 846667 w 8567786"/>
              <a:gd name="connsiteY1" fmla="*/ 3882360 h 5160826"/>
              <a:gd name="connsiteX2" fmla="*/ 1651001 w 8567786"/>
              <a:gd name="connsiteY2" fmla="*/ 2426093 h 5160826"/>
              <a:gd name="connsiteX3" fmla="*/ 3310467 w 8567786"/>
              <a:gd name="connsiteY3" fmla="*/ 1443960 h 5160826"/>
              <a:gd name="connsiteX4" fmla="*/ 4775201 w 8567786"/>
              <a:gd name="connsiteY4" fmla="*/ 385627 h 5160826"/>
              <a:gd name="connsiteX5" fmla="*/ 6256867 w 8567786"/>
              <a:gd name="connsiteY5" fmla="*/ 80826 h 5160826"/>
              <a:gd name="connsiteX6" fmla="*/ 7738534 w 8567786"/>
              <a:gd name="connsiteY6" fmla="*/ 741227 h 5160826"/>
              <a:gd name="connsiteX7" fmla="*/ 8255001 w 8567786"/>
              <a:gd name="connsiteY7" fmla="*/ 2112827 h 5160826"/>
              <a:gd name="connsiteX8" fmla="*/ 7052734 w 8567786"/>
              <a:gd name="connsiteY8" fmla="*/ 2739360 h 5160826"/>
              <a:gd name="connsiteX9" fmla="*/ 6604001 w 8567786"/>
              <a:gd name="connsiteY9" fmla="*/ 3535227 h 5160826"/>
              <a:gd name="connsiteX10" fmla="*/ 8559800 w 8567786"/>
              <a:gd name="connsiteY10" fmla="*/ 5160826 h 5160826"/>
              <a:gd name="connsiteX0" fmla="*/ 0 w 8559800"/>
              <a:gd name="connsiteY0" fmla="*/ 4187160 h 5160826"/>
              <a:gd name="connsiteX1" fmla="*/ 846667 w 8559800"/>
              <a:gd name="connsiteY1" fmla="*/ 3882360 h 5160826"/>
              <a:gd name="connsiteX2" fmla="*/ 1651001 w 8559800"/>
              <a:gd name="connsiteY2" fmla="*/ 2426093 h 5160826"/>
              <a:gd name="connsiteX3" fmla="*/ 3310467 w 8559800"/>
              <a:gd name="connsiteY3" fmla="*/ 1443960 h 5160826"/>
              <a:gd name="connsiteX4" fmla="*/ 4775201 w 8559800"/>
              <a:gd name="connsiteY4" fmla="*/ 385627 h 5160826"/>
              <a:gd name="connsiteX5" fmla="*/ 6256867 w 8559800"/>
              <a:gd name="connsiteY5" fmla="*/ 80826 h 5160826"/>
              <a:gd name="connsiteX6" fmla="*/ 7738534 w 8559800"/>
              <a:gd name="connsiteY6" fmla="*/ 741227 h 5160826"/>
              <a:gd name="connsiteX7" fmla="*/ 8255001 w 8559800"/>
              <a:gd name="connsiteY7" fmla="*/ 2112827 h 5160826"/>
              <a:gd name="connsiteX8" fmla="*/ 7052734 w 8559800"/>
              <a:gd name="connsiteY8" fmla="*/ 2739360 h 5160826"/>
              <a:gd name="connsiteX9" fmla="*/ 6604001 w 8559800"/>
              <a:gd name="connsiteY9" fmla="*/ 3535227 h 5160826"/>
              <a:gd name="connsiteX10" fmla="*/ 8559800 w 8559800"/>
              <a:gd name="connsiteY10" fmla="*/ 5160826 h 5160826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604001 w 8686800"/>
              <a:gd name="connsiteY9" fmla="*/ 35352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604001 w 8686800"/>
              <a:gd name="connsiteY9" fmla="*/ 35352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417734 w 8686800"/>
              <a:gd name="connsiteY9" fmla="*/ 42464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417734 w 8686800"/>
              <a:gd name="connsiteY9" fmla="*/ 42464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417734 w 8686800"/>
              <a:gd name="connsiteY9" fmla="*/ 42464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417734 w 8686800"/>
              <a:gd name="connsiteY9" fmla="*/ 42464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417734 w 8686800"/>
              <a:gd name="connsiteY9" fmla="*/ 4246427 h 5423292"/>
              <a:gd name="connsiteX10" fmla="*/ 8686800 w 8686800"/>
              <a:gd name="connsiteY10" fmla="*/ 5423292 h 5423292"/>
              <a:gd name="connsiteX0" fmla="*/ 0 w 8593667"/>
              <a:gd name="connsiteY0" fmla="*/ 4187160 h 5465625"/>
              <a:gd name="connsiteX1" fmla="*/ 846667 w 8593667"/>
              <a:gd name="connsiteY1" fmla="*/ 3882360 h 5465625"/>
              <a:gd name="connsiteX2" fmla="*/ 1651001 w 8593667"/>
              <a:gd name="connsiteY2" fmla="*/ 2426093 h 5465625"/>
              <a:gd name="connsiteX3" fmla="*/ 3310467 w 8593667"/>
              <a:gd name="connsiteY3" fmla="*/ 1443960 h 5465625"/>
              <a:gd name="connsiteX4" fmla="*/ 4775201 w 8593667"/>
              <a:gd name="connsiteY4" fmla="*/ 385627 h 5465625"/>
              <a:gd name="connsiteX5" fmla="*/ 6256867 w 8593667"/>
              <a:gd name="connsiteY5" fmla="*/ 80826 h 5465625"/>
              <a:gd name="connsiteX6" fmla="*/ 7738534 w 8593667"/>
              <a:gd name="connsiteY6" fmla="*/ 741227 h 5465625"/>
              <a:gd name="connsiteX7" fmla="*/ 8255001 w 8593667"/>
              <a:gd name="connsiteY7" fmla="*/ 2112827 h 5465625"/>
              <a:gd name="connsiteX8" fmla="*/ 7052734 w 8593667"/>
              <a:gd name="connsiteY8" fmla="*/ 2739360 h 5465625"/>
              <a:gd name="connsiteX9" fmla="*/ 6417734 w 8593667"/>
              <a:gd name="connsiteY9" fmla="*/ 4246427 h 5465625"/>
              <a:gd name="connsiteX10" fmla="*/ 8593667 w 8593667"/>
              <a:gd name="connsiteY10" fmla="*/ 5465625 h 5465625"/>
              <a:gd name="connsiteX0" fmla="*/ 0 w 8551333"/>
              <a:gd name="connsiteY0" fmla="*/ 4187160 h 5457159"/>
              <a:gd name="connsiteX1" fmla="*/ 846667 w 8551333"/>
              <a:gd name="connsiteY1" fmla="*/ 3882360 h 5457159"/>
              <a:gd name="connsiteX2" fmla="*/ 1651001 w 8551333"/>
              <a:gd name="connsiteY2" fmla="*/ 2426093 h 5457159"/>
              <a:gd name="connsiteX3" fmla="*/ 3310467 w 8551333"/>
              <a:gd name="connsiteY3" fmla="*/ 1443960 h 5457159"/>
              <a:gd name="connsiteX4" fmla="*/ 4775201 w 8551333"/>
              <a:gd name="connsiteY4" fmla="*/ 385627 h 5457159"/>
              <a:gd name="connsiteX5" fmla="*/ 6256867 w 8551333"/>
              <a:gd name="connsiteY5" fmla="*/ 80826 h 5457159"/>
              <a:gd name="connsiteX6" fmla="*/ 7738534 w 8551333"/>
              <a:gd name="connsiteY6" fmla="*/ 741227 h 5457159"/>
              <a:gd name="connsiteX7" fmla="*/ 8255001 w 8551333"/>
              <a:gd name="connsiteY7" fmla="*/ 2112827 h 5457159"/>
              <a:gd name="connsiteX8" fmla="*/ 7052734 w 8551333"/>
              <a:gd name="connsiteY8" fmla="*/ 2739360 h 5457159"/>
              <a:gd name="connsiteX9" fmla="*/ 6417734 w 8551333"/>
              <a:gd name="connsiteY9" fmla="*/ 4246427 h 5457159"/>
              <a:gd name="connsiteX10" fmla="*/ 8551333 w 8551333"/>
              <a:gd name="connsiteY10" fmla="*/ 5457159 h 54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51333" h="5457159">
                <a:moveTo>
                  <a:pt x="0" y="4187160"/>
                </a:moveTo>
                <a:cubicBezTo>
                  <a:pt x="213078" y="4170227"/>
                  <a:pt x="571500" y="4175871"/>
                  <a:pt x="846667" y="3882360"/>
                </a:cubicBezTo>
                <a:cubicBezTo>
                  <a:pt x="1121834" y="3588849"/>
                  <a:pt x="1240368" y="2832493"/>
                  <a:pt x="1651001" y="2426093"/>
                </a:cubicBezTo>
                <a:cubicBezTo>
                  <a:pt x="2061634" y="2019693"/>
                  <a:pt x="2654300" y="2071905"/>
                  <a:pt x="3310467" y="1443960"/>
                </a:cubicBezTo>
                <a:cubicBezTo>
                  <a:pt x="3966634" y="816015"/>
                  <a:pt x="4470400" y="943016"/>
                  <a:pt x="4775201" y="385627"/>
                </a:cubicBezTo>
                <a:cubicBezTo>
                  <a:pt x="5080002" y="-171762"/>
                  <a:pt x="5762978" y="21559"/>
                  <a:pt x="6256867" y="80826"/>
                </a:cubicBezTo>
                <a:cubicBezTo>
                  <a:pt x="6750756" y="140093"/>
                  <a:pt x="7405512" y="402560"/>
                  <a:pt x="7738534" y="741227"/>
                </a:cubicBezTo>
                <a:cubicBezTo>
                  <a:pt x="8071556" y="1079894"/>
                  <a:pt x="8369301" y="1779805"/>
                  <a:pt x="8255001" y="2112827"/>
                </a:cubicBezTo>
                <a:cubicBezTo>
                  <a:pt x="8140701" y="2445849"/>
                  <a:pt x="7358945" y="2383760"/>
                  <a:pt x="7052734" y="2739360"/>
                </a:cubicBezTo>
                <a:cubicBezTo>
                  <a:pt x="6746523" y="3094960"/>
                  <a:pt x="6245579" y="3238893"/>
                  <a:pt x="6417734" y="4246427"/>
                </a:cubicBezTo>
                <a:cubicBezTo>
                  <a:pt x="6640690" y="4966094"/>
                  <a:pt x="8323087" y="3916932"/>
                  <a:pt x="8551333" y="5457159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 descr="Running man silhouett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46" y="2558299"/>
            <a:ext cx="205891" cy="22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dium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21" y="1916831"/>
            <a:ext cx="590903" cy="59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n sprinti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2750" y="2558299"/>
            <a:ext cx="243772" cy="24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2978123" y="1530450"/>
            <a:ext cx="1448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ВИДЕОНАБЛЮДЕНИЕ В МЕСТАХ МАССОВОГО СКОПЛЕНИЯ ЛЮДЕЙ –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2 460 КАМЕР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2853381" y="2097983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87527" y="2969831"/>
            <a:ext cx="1448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АКТУАЛЬНАЯ ИНФОРМАЦИЯ О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255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СПОРТИВНЫХ ОБЪЕКТАХ МОСКВЫ НА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DATA.MOS.RU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1582338" y="2802072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14818" y="1423541"/>
            <a:ext cx="1326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ПЕРЕЧНИ СПОРТИВНЫХ ОБЪЕКТОВ НА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DATA.MOS.RU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–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36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НАБОРОВ ДАННЫХ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1579453" y="1844346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Users\SlavkoNV\Desktop\Картинки\Дом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560" y="2232706"/>
            <a:ext cx="647020" cy="5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кругленный прямоугольник 27"/>
          <p:cNvSpPr/>
          <p:nvPr/>
        </p:nvSpPr>
        <p:spPr>
          <a:xfrm>
            <a:off x="4194998" y="2694135"/>
            <a:ext cx="2020104" cy="125111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9" name="Picture 16" descr="Tree silhouette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89" y="2495449"/>
            <a:ext cx="658815" cy="6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Tree silhouette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81" y="2610448"/>
            <a:ext cx="642732" cy="64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Овал 31"/>
          <p:cNvSpPr/>
          <p:nvPr/>
        </p:nvSpPr>
        <p:spPr>
          <a:xfrm>
            <a:off x="4915961" y="3338608"/>
            <a:ext cx="558888" cy="144016"/>
          </a:xfrm>
          <a:prstGeom prst="ellipse">
            <a:avLst/>
          </a:prstGeom>
          <a:solidFill>
            <a:srgbClr val="8FA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6" name="Picture 8" descr="Small duck silhouette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1" y="3313906"/>
            <a:ext cx="93461" cy="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Wifi signal tower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40" y="3216999"/>
            <a:ext cx="227673" cy="2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lavkoNV\Desktop\Картинки\noun_883_cc.png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4"/>
          <a:stretch/>
        </p:blipFill>
        <p:spPr bwMode="auto">
          <a:xfrm>
            <a:off x="5143622" y="2824856"/>
            <a:ext cx="357964" cy="3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SlavkoNV\Desktop\Картинки\noun_995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00" y="3339156"/>
            <a:ext cx="379347" cy="3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олилиния 13"/>
          <p:cNvSpPr/>
          <p:nvPr/>
        </p:nvSpPr>
        <p:spPr>
          <a:xfrm>
            <a:off x="4488487" y="3452777"/>
            <a:ext cx="1200150" cy="405877"/>
          </a:xfrm>
          <a:custGeom>
            <a:avLst/>
            <a:gdLst>
              <a:gd name="connsiteX0" fmla="*/ 1207654 w 1207654"/>
              <a:gd name="connsiteY0" fmla="*/ 825500 h 856727"/>
              <a:gd name="connsiteX1" fmla="*/ 350404 w 1207654"/>
              <a:gd name="connsiteY1" fmla="*/ 819150 h 856727"/>
              <a:gd name="connsiteX2" fmla="*/ 7504 w 1207654"/>
              <a:gd name="connsiteY2" fmla="*/ 450850 h 856727"/>
              <a:gd name="connsiteX3" fmla="*/ 147204 w 1207654"/>
              <a:gd name="connsiteY3" fmla="*/ 0 h 856727"/>
              <a:gd name="connsiteX0" fmla="*/ 1223674 w 1223674"/>
              <a:gd name="connsiteY0" fmla="*/ 622300 h 653527"/>
              <a:gd name="connsiteX1" fmla="*/ 366424 w 1223674"/>
              <a:gd name="connsiteY1" fmla="*/ 615950 h 653527"/>
              <a:gd name="connsiteX2" fmla="*/ 23524 w 1223674"/>
              <a:gd name="connsiteY2" fmla="*/ 247650 h 653527"/>
              <a:gd name="connsiteX3" fmla="*/ 87024 w 1223674"/>
              <a:gd name="connsiteY3" fmla="*/ 0 h 653527"/>
              <a:gd name="connsiteX0" fmla="*/ 1200150 w 1200150"/>
              <a:gd name="connsiteY0" fmla="*/ 374650 h 405877"/>
              <a:gd name="connsiteX1" fmla="*/ 342900 w 1200150"/>
              <a:gd name="connsiteY1" fmla="*/ 368300 h 405877"/>
              <a:gd name="connsiteX2" fmla="*/ 0 w 1200150"/>
              <a:gd name="connsiteY2" fmla="*/ 0 h 40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405877">
                <a:moveTo>
                  <a:pt x="1200150" y="374650"/>
                </a:moveTo>
                <a:cubicBezTo>
                  <a:pt x="871537" y="402696"/>
                  <a:pt x="542925" y="430742"/>
                  <a:pt x="342900" y="368300"/>
                </a:cubicBezTo>
                <a:cubicBezTo>
                  <a:pt x="142875" y="305858"/>
                  <a:pt x="46567" y="102658"/>
                  <a:pt x="0" y="0"/>
                </a:cubicBezTo>
              </a:path>
            </a:pathLst>
          </a:cu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" name="Picture 16" descr="Tree silhouette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661" y="2997155"/>
            <a:ext cx="633501" cy="6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SlavkoNV\Desktop\Картинки\noun_633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62" y="3452777"/>
            <a:ext cx="417556" cy="41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Прямоугольник 39"/>
          <p:cNvSpPr/>
          <p:nvPr/>
        </p:nvSpPr>
        <p:spPr>
          <a:xfrm>
            <a:off x="6390799" y="2797533"/>
            <a:ext cx="1606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30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ЧЕЛОВЕК ПОЛЬЗУЮТСЯ ГОРОДСКИМ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WI-FI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НА ФРУНЗЕНСКОЙ НАБЕРЕЖНОЙ ЕЖЕМЕСЯЧНО</a:t>
            </a: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V="1">
            <a:off x="6255759" y="3016496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5681308" y="3971794"/>
            <a:ext cx="1239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СХЕМА ВЕЛОДОРОЖЕК  НА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DATA.MOS.RU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И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TRANSPORT.MOS.RU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5508914" y="3963892"/>
            <a:ext cx="179723" cy="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4860103" y="1772816"/>
            <a:ext cx="16570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 ГОД ЧИСЛО СПОРТИВНЫХ ЭЛЕКТРОННЫХ  УСТРОЙСТВ (ЧАСОВ, БРАСЛЕТОВ – ОН-ЛАЙН) УВЕЛИЧИЛОСЬ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 3 РАЗА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–</a:t>
            </a: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С 700 ТЫС. ДО 2 МЛН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V="1">
            <a:off x="5380205" y="2438303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C:\Users\SlavkoNV\Desktop\Картинки\noun_29531_cc.png"/>
          <p:cNvPicPr>
            <a:picLocks noChangeAspect="1" noChangeArrowheads="1"/>
          </p:cNvPicPr>
          <p:nvPr/>
        </p:nvPicPr>
        <p:blipFill rotWithShape="1"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7" b="26889"/>
          <a:stretch/>
        </p:blipFill>
        <p:spPr bwMode="auto">
          <a:xfrm>
            <a:off x="2523124" y="5702023"/>
            <a:ext cx="455101" cy="3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Скругленный прямоугольник 48"/>
          <p:cNvSpPr/>
          <p:nvPr/>
        </p:nvSpPr>
        <p:spPr>
          <a:xfrm>
            <a:off x="4198266" y="4941168"/>
            <a:ext cx="1309838" cy="1019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61" name="Picture 13" descr="C:\Users\SlavkoNV\Desktop\Картинки\noun_29526_cc.png"/>
          <p:cNvPicPr>
            <a:picLocks noChangeAspect="1" noChangeArrowheads="1"/>
          </p:cNvPicPr>
          <p:nvPr/>
        </p:nvPicPr>
        <p:blipFill rotWithShape="1"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21571"/>
          <a:stretch/>
        </p:blipFill>
        <p:spPr bwMode="auto">
          <a:xfrm>
            <a:off x="2908679" y="5494867"/>
            <a:ext cx="458749" cy="37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hristmas tree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44" y="5023705"/>
            <a:ext cx="590903" cy="59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5" descr="Christmas tree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11" y="5079647"/>
            <a:ext cx="509593" cy="5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Прямоугольник 54"/>
          <p:cNvSpPr/>
          <p:nvPr/>
        </p:nvSpPr>
        <p:spPr>
          <a:xfrm>
            <a:off x="3380665" y="4200733"/>
            <a:ext cx="1844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ВОЗМОЖНОСТЬ ОН-ЛАЙН МОНИТОРИНГА ОЧЕРЕДЕЙ НА КАТОК НА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VIDEO.DIT.MOS.RU</a:t>
            </a:r>
            <a:endParaRPr lang="ru-RU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066" name="Picture 18" descr="C:\Users\SlavkoNV\Desktop\Картинки\noun_3755_cc.png"/>
          <p:cNvPicPr>
            <a:picLocks noChangeAspect="1" noChangeArrowheads="1"/>
          </p:cNvPicPr>
          <p:nvPr/>
        </p:nvPicPr>
        <p:blipFill rotWithShape="1">
          <a:blip r:embed="rId1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51"/>
          <a:stretch/>
        </p:blipFill>
        <p:spPr bwMode="auto">
          <a:xfrm flipH="1">
            <a:off x="2580081" y="4811428"/>
            <a:ext cx="657195" cy="6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urveillance camera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140" y="4877450"/>
            <a:ext cx="329709" cy="32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Прямая соединительная линия 58"/>
          <p:cNvCxnSpPr/>
          <p:nvPr/>
        </p:nvCxnSpPr>
        <p:spPr>
          <a:xfrm flipV="1">
            <a:off x="3254179" y="4693096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3" descr="C:\Users\SlavkoNV\Desktop\Картинки\ДИТ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05" y="4532072"/>
            <a:ext cx="1338595" cy="8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764" y="1214560"/>
            <a:ext cx="1437748" cy="15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C:\Users\SlavkoNV\Desktop\Картинки\Арка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1667019" cy="10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Прямоугольник 62"/>
          <p:cNvSpPr/>
          <p:nvPr/>
        </p:nvSpPr>
        <p:spPr>
          <a:xfrm>
            <a:off x="835802" y="909809"/>
            <a:ext cx="18648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ПОПУЛЯРИЗАЦИЯ СПОРТА  С ПОМОЩЬЮ ИКТ 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5" name="Picture 2" descr="C:\Users\SlavkoNV\Desktop\Картинки\noun_88339_cc.png"/>
          <p:cNvPicPr>
            <a:picLocks noChangeAspect="1" noChangeArrowheads="1"/>
          </p:cNvPicPr>
          <p:nvPr/>
        </p:nvPicPr>
        <p:blipFill rotWithShape="1">
          <a:blip r:embed="rId2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" b="24366"/>
          <a:stretch/>
        </p:blipFill>
        <p:spPr bwMode="auto">
          <a:xfrm>
            <a:off x="4726822" y="4990878"/>
            <a:ext cx="320942" cy="26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Группа 65"/>
          <p:cNvGrpSpPr/>
          <p:nvPr/>
        </p:nvGrpSpPr>
        <p:grpSpPr>
          <a:xfrm>
            <a:off x="4299398" y="5195004"/>
            <a:ext cx="451445" cy="463357"/>
            <a:chOff x="8339509" y="4041990"/>
            <a:chExt cx="451445" cy="463357"/>
          </a:xfrm>
        </p:grpSpPr>
        <p:pic>
          <p:nvPicPr>
            <p:cNvPr id="67" name="Picture 26" descr="Telephone"/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10" y="4041990"/>
              <a:ext cx="224646" cy="224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7" descr="C:\Users\SlavkoNV\Desktop\Картинки\noun_21000_cc.pn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29" b="25873"/>
            <a:stretch/>
          </p:blipFill>
          <p:spPr bwMode="auto">
            <a:xfrm>
              <a:off x="8339509" y="4185657"/>
              <a:ext cx="451445" cy="31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2" name="Picture 24" descr="Man sitting on office desk working in front a monitor of computer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63" y="5319156"/>
            <a:ext cx="333569" cy="3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Прямая соединительная линия 70"/>
          <p:cNvCxnSpPr/>
          <p:nvPr/>
        </p:nvCxnSpPr>
        <p:spPr>
          <a:xfrm flipV="1">
            <a:off x="4389382" y="5991933"/>
            <a:ext cx="189287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3" name="Picture 25" descr="C:\Users\SlavkoNV\Desktop\Картинки\noun_240.png"/>
          <p:cNvPicPr>
            <a:picLocks noChangeAspect="1" noChangeArrowheads="1"/>
          </p:cNvPicPr>
          <p:nvPr/>
        </p:nvPicPr>
        <p:blipFill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7" y="692696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9" descr="Pin in the map"/>
          <p:cNvPicPr>
            <a:picLocks noChangeAspect="1" noChangeArrowheads="1"/>
          </p:cNvPicPr>
          <p:nvPr/>
        </p:nvPicPr>
        <p:blipFill>
          <a:blip r:embed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65" y="2927528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9" descr="Pin in the map"/>
          <p:cNvPicPr>
            <a:picLocks noChangeAspect="1" noChangeArrowheads="1"/>
          </p:cNvPicPr>
          <p:nvPr/>
        </p:nvPicPr>
        <p:blipFill>
          <a:blip r:embed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03" y="1321450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9" descr="Pin in the map"/>
          <p:cNvPicPr>
            <a:picLocks noChangeAspect="1" noChangeArrowheads="1"/>
          </p:cNvPicPr>
          <p:nvPr/>
        </p:nvPicPr>
        <p:blipFill>
          <a:blip r:embed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61" y="6362010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Прямоугольник 77"/>
          <p:cNvSpPr/>
          <p:nvPr/>
        </p:nvSpPr>
        <p:spPr>
          <a:xfrm>
            <a:off x="5195405" y="4551511"/>
            <a:ext cx="1070237" cy="400110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УСЛУГИ ДЛЯ СПОРТСМЕНОВ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9" name="Полилиния 78"/>
          <p:cNvSpPr/>
          <p:nvPr/>
        </p:nvSpPr>
        <p:spPr>
          <a:xfrm>
            <a:off x="-116987" y="1531391"/>
            <a:ext cx="8551333" cy="5457159"/>
          </a:xfrm>
          <a:custGeom>
            <a:avLst/>
            <a:gdLst>
              <a:gd name="connsiteX0" fmla="*/ 0 w 8083164"/>
              <a:gd name="connsiteY0" fmla="*/ 3573467 h 4691067"/>
              <a:gd name="connsiteX1" fmla="*/ 651933 w 8083164"/>
              <a:gd name="connsiteY1" fmla="*/ 3302534 h 4691067"/>
              <a:gd name="connsiteX2" fmla="*/ 1456267 w 8083164"/>
              <a:gd name="connsiteY2" fmla="*/ 1846267 h 4691067"/>
              <a:gd name="connsiteX3" fmla="*/ 2565400 w 8083164"/>
              <a:gd name="connsiteY3" fmla="*/ 525467 h 4691067"/>
              <a:gd name="connsiteX4" fmla="*/ 4445000 w 8083164"/>
              <a:gd name="connsiteY4" fmla="*/ 830267 h 4691067"/>
              <a:gd name="connsiteX5" fmla="*/ 4978400 w 8083164"/>
              <a:gd name="connsiteY5" fmla="*/ 762534 h 4691067"/>
              <a:gd name="connsiteX6" fmla="*/ 5935133 w 8083164"/>
              <a:gd name="connsiteY6" fmla="*/ 93667 h 4691067"/>
              <a:gd name="connsiteX7" fmla="*/ 7543800 w 8083164"/>
              <a:gd name="connsiteY7" fmla="*/ 161401 h 4691067"/>
              <a:gd name="connsiteX8" fmla="*/ 8060267 w 8083164"/>
              <a:gd name="connsiteY8" fmla="*/ 1533001 h 4691067"/>
              <a:gd name="connsiteX9" fmla="*/ 6917267 w 8083164"/>
              <a:gd name="connsiteY9" fmla="*/ 2184934 h 4691067"/>
              <a:gd name="connsiteX10" fmla="*/ 5469467 w 8083164"/>
              <a:gd name="connsiteY10" fmla="*/ 2168001 h 4691067"/>
              <a:gd name="connsiteX11" fmla="*/ 4597400 w 8083164"/>
              <a:gd name="connsiteY11" fmla="*/ 2447401 h 4691067"/>
              <a:gd name="connsiteX12" fmla="*/ 4224867 w 8083164"/>
              <a:gd name="connsiteY12" fmla="*/ 3133201 h 4691067"/>
              <a:gd name="connsiteX13" fmla="*/ 4343400 w 8083164"/>
              <a:gd name="connsiteY13" fmla="*/ 3776667 h 4691067"/>
              <a:gd name="connsiteX14" fmla="*/ 5215467 w 8083164"/>
              <a:gd name="connsiteY14" fmla="*/ 4259267 h 4691067"/>
              <a:gd name="connsiteX15" fmla="*/ 5444067 w 8083164"/>
              <a:gd name="connsiteY15" fmla="*/ 4691067 h 4691067"/>
              <a:gd name="connsiteX0" fmla="*/ 0 w 8083164"/>
              <a:gd name="connsiteY0" fmla="*/ 3548810 h 4666410"/>
              <a:gd name="connsiteX1" fmla="*/ 651933 w 8083164"/>
              <a:gd name="connsiteY1" fmla="*/ 3277877 h 4666410"/>
              <a:gd name="connsiteX2" fmla="*/ 1456267 w 8083164"/>
              <a:gd name="connsiteY2" fmla="*/ 1821610 h 4666410"/>
              <a:gd name="connsiteX3" fmla="*/ 2565400 w 8083164"/>
              <a:gd name="connsiteY3" fmla="*/ 500810 h 4666410"/>
              <a:gd name="connsiteX4" fmla="*/ 4445000 w 8083164"/>
              <a:gd name="connsiteY4" fmla="*/ 805610 h 4666410"/>
              <a:gd name="connsiteX5" fmla="*/ 4927600 w 8083164"/>
              <a:gd name="connsiteY5" fmla="*/ 314543 h 4666410"/>
              <a:gd name="connsiteX6" fmla="*/ 5935133 w 8083164"/>
              <a:gd name="connsiteY6" fmla="*/ 69010 h 4666410"/>
              <a:gd name="connsiteX7" fmla="*/ 7543800 w 8083164"/>
              <a:gd name="connsiteY7" fmla="*/ 136744 h 4666410"/>
              <a:gd name="connsiteX8" fmla="*/ 8060267 w 8083164"/>
              <a:gd name="connsiteY8" fmla="*/ 1508344 h 4666410"/>
              <a:gd name="connsiteX9" fmla="*/ 6917267 w 8083164"/>
              <a:gd name="connsiteY9" fmla="*/ 2160277 h 4666410"/>
              <a:gd name="connsiteX10" fmla="*/ 5469467 w 8083164"/>
              <a:gd name="connsiteY10" fmla="*/ 2143344 h 4666410"/>
              <a:gd name="connsiteX11" fmla="*/ 4597400 w 8083164"/>
              <a:gd name="connsiteY11" fmla="*/ 2422744 h 4666410"/>
              <a:gd name="connsiteX12" fmla="*/ 4224867 w 8083164"/>
              <a:gd name="connsiteY12" fmla="*/ 3108544 h 4666410"/>
              <a:gd name="connsiteX13" fmla="*/ 4343400 w 8083164"/>
              <a:gd name="connsiteY13" fmla="*/ 3752010 h 4666410"/>
              <a:gd name="connsiteX14" fmla="*/ 5215467 w 8083164"/>
              <a:gd name="connsiteY14" fmla="*/ 4234610 h 4666410"/>
              <a:gd name="connsiteX15" fmla="*/ 5444067 w 8083164"/>
              <a:gd name="connsiteY15" fmla="*/ 4666410 h 4666410"/>
              <a:gd name="connsiteX0" fmla="*/ 0 w 8083164"/>
              <a:gd name="connsiteY0" fmla="*/ 3577708 h 4695308"/>
              <a:gd name="connsiteX1" fmla="*/ 651933 w 8083164"/>
              <a:gd name="connsiteY1" fmla="*/ 3306775 h 4695308"/>
              <a:gd name="connsiteX2" fmla="*/ 1456267 w 8083164"/>
              <a:gd name="connsiteY2" fmla="*/ 1850508 h 4695308"/>
              <a:gd name="connsiteX3" fmla="*/ 2565400 w 8083164"/>
              <a:gd name="connsiteY3" fmla="*/ 529708 h 4695308"/>
              <a:gd name="connsiteX4" fmla="*/ 4445000 w 8083164"/>
              <a:gd name="connsiteY4" fmla="*/ 834508 h 4695308"/>
              <a:gd name="connsiteX5" fmla="*/ 5935133 w 8083164"/>
              <a:gd name="connsiteY5" fmla="*/ 97908 h 4695308"/>
              <a:gd name="connsiteX6" fmla="*/ 7543800 w 8083164"/>
              <a:gd name="connsiteY6" fmla="*/ 165642 h 4695308"/>
              <a:gd name="connsiteX7" fmla="*/ 8060267 w 8083164"/>
              <a:gd name="connsiteY7" fmla="*/ 1537242 h 4695308"/>
              <a:gd name="connsiteX8" fmla="*/ 6917267 w 8083164"/>
              <a:gd name="connsiteY8" fmla="*/ 2189175 h 4695308"/>
              <a:gd name="connsiteX9" fmla="*/ 5469467 w 8083164"/>
              <a:gd name="connsiteY9" fmla="*/ 2172242 h 4695308"/>
              <a:gd name="connsiteX10" fmla="*/ 4597400 w 8083164"/>
              <a:gd name="connsiteY10" fmla="*/ 2451642 h 4695308"/>
              <a:gd name="connsiteX11" fmla="*/ 4224867 w 8083164"/>
              <a:gd name="connsiteY11" fmla="*/ 3137442 h 4695308"/>
              <a:gd name="connsiteX12" fmla="*/ 4343400 w 8083164"/>
              <a:gd name="connsiteY12" fmla="*/ 3780908 h 4695308"/>
              <a:gd name="connsiteX13" fmla="*/ 5215467 w 8083164"/>
              <a:gd name="connsiteY13" fmla="*/ 4263508 h 4695308"/>
              <a:gd name="connsiteX14" fmla="*/ 5444067 w 8083164"/>
              <a:gd name="connsiteY14" fmla="*/ 4695308 h 4695308"/>
              <a:gd name="connsiteX0" fmla="*/ 0 w 8083164"/>
              <a:gd name="connsiteY0" fmla="*/ 4011812 h 5129412"/>
              <a:gd name="connsiteX1" fmla="*/ 651933 w 8083164"/>
              <a:gd name="connsiteY1" fmla="*/ 3740879 h 5129412"/>
              <a:gd name="connsiteX2" fmla="*/ 1456267 w 8083164"/>
              <a:gd name="connsiteY2" fmla="*/ 2284612 h 5129412"/>
              <a:gd name="connsiteX3" fmla="*/ 2565400 w 8083164"/>
              <a:gd name="connsiteY3" fmla="*/ 963812 h 5129412"/>
              <a:gd name="connsiteX4" fmla="*/ 4529667 w 8083164"/>
              <a:gd name="connsiteY4" fmla="*/ 7079 h 5129412"/>
              <a:gd name="connsiteX5" fmla="*/ 5935133 w 8083164"/>
              <a:gd name="connsiteY5" fmla="*/ 532012 h 5129412"/>
              <a:gd name="connsiteX6" fmla="*/ 7543800 w 8083164"/>
              <a:gd name="connsiteY6" fmla="*/ 599746 h 5129412"/>
              <a:gd name="connsiteX7" fmla="*/ 8060267 w 8083164"/>
              <a:gd name="connsiteY7" fmla="*/ 1971346 h 5129412"/>
              <a:gd name="connsiteX8" fmla="*/ 6917267 w 8083164"/>
              <a:gd name="connsiteY8" fmla="*/ 2623279 h 5129412"/>
              <a:gd name="connsiteX9" fmla="*/ 5469467 w 8083164"/>
              <a:gd name="connsiteY9" fmla="*/ 2606346 h 5129412"/>
              <a:gd name="connsiteX10" fmla="*/ 4597400 w 8083164"/>
              <a:gd name="connsiteY10" fmla="*/ 2885746 h 5129412"/>
              <a:gd name="connsiteX11" fmla="*/ 4224867 w 8083164"/>
              <a:gd name="connsiteY11" fmla="*/ 3571546 h 5129412"/>
              <a:gd name="connsiteX12" fmla="*/ 4343400 w 8083164"/>
              <a:gd name="connsiteY12" fmla="*/ 4215012 h 5129412"/>
              <a:gd name="connsiteX13" fmla="*/ 5215467 w 8083164"/>
              <a:gd name="connsiteY13" fmla="*/ 4697612 h 5129412"/>
              <a:gd name="connsiteX14" fmla="*/ 5444067 w 8083164"/>
              <a:gd name="connsiteY14" fmla="*/ 5129412 h 5129412"/>
              <a:gd name="connsiteX0" fmla="*/ 0 w 8083164"/>
              <a:gd name="connsiteY0" fmla="*/ 3778726 h 4896326"/>
              <a:gd name="connsiteX1" fmla="*/ 651933 w 8083164"/>
              <a:gd name="connsiteY1" fmla="*/ 3507793 h 4896326"/>
              <a:gd name="connsiteX2" fmla="*/ 1456267 w 8083164"/>
              <a:gd name="connsiteY2" fmla="*/ 2051526 h 4896326"/>
              <a:gd name="connsiteX3" fmla="*/ 2565400 w 8083164"/>
              <a:gd name="connsiteY3" fmla="*/ 730726 h 4896326"/>
              <a:gd name="connsiteX4" fmla="*/ 4580467 w 8083164"/>
              <a:gd name="connsiteY4" fmla="*/ 11060 h 4896326"/>
              <a:gd name="connsiteX5" fmla="*/ 5935133 w 8083164"/>
              <a:gd name="connsiteY5" fmla="*/ 298926 h 4896326"/>
              <a:gd name="connsiteX6" fmla="*/ 7543800 w 8083164"/>
              <a:gd name="connsiteY6" fmla="*/ 366660 h 4896326"/>
              <a:gd name="connsiteX7" fmla="*/ 8060267 w 8083164"/>
              <a:gd name="connsiteY7" fmla="*/ 1738260 h 4896326"/>
              <a:gd name="connsiteX8" fmla="*/ 6917267 w 8083164"/>
              <a:gd name="connsiteY8" fmla="*/ 2390193 h 4896326"/>
              <a:gd name="connsiteX9" fmla="*/ 5469467 w 8083164"/>
              <a:gd name="connsiteY9" fmla="*/ 2373260 h 4896326"/>
              <a:gd name="connsiteX10" fmla="*/ 4597400 w 8083164"/>
              <a:gd name="connsiteY10" fmla="*/ 2652660 h 4896326"/>
              <a:gd name="connsiteX11" fmla="*/ 4224867 w 8083164"/>
              <a:gd name="connsiteY11" fmla="*/ 3338460 h 4896326"/>
              <a:gd name="connsiteX12" fmla="*/ 4343400 w 8083164"/>
              <a:gd name="connsiteY12" fmla="*/ 3981926 h 4896326"/>
              <a:gd name="connsiteX13" fmla="*/ 5215467 w 8083164"/>
              <a:gd name="connsiteY13" fmla="*/ 4464526 h 4896326"/>
              <a:gd name="connsiteX14" fmla="*/ 5444067 w 8083164"/>
              <a:gd name="connsiteY14" fmla="*/ 4896326 h 4896326"/>
              <a:gd name="connsiteX0" fmla="*/ 0 w 8082014"/>
              <a:gd name="connsiteY0" fmla="*/ 4083389 h 5200989"/>
              <a:gd name="connsiteX1" fmla="*/ 651933 w 8082014"/>
              <a:gd name="connsiteY1" fmla="*/ 3812456 h 5200989"/>
              <a:gd name="connsiteX2" fmla="*/ 1456267 w 8082014"/>
              <a:gd name="connsiteY2" fmla="*/ 2356189 h 5200989"/>
              <a:gd name="connsiteX3" fmla="*/ 2565400 w 8082014"/>
              <a:gd name="connsiteY3" fmla="*/ 1035389 h 5200989"/>
              <a:gd name="connsiteX4" fmla="*/ 4580467 w 8082014"/>
              <a:gd name="connsiteY4" fmla="*/ 315723 h 5200989"/>
              <a:gd name="connsiteX5" fmla="*/ 6062133 w 8082014"/>
              <a:gd name="connsiteY5" fmla="*/ 10922 h 5200989"/>
              <a:gd name="connsiteX6" fmla="*/ 7543800 w 8082014"/>
              <a:gd name="connsiteY6" fmla="*/ 671323 h 5200989"/>
              <a:gd name="connsiteX7" fmla="*/ 8060267 w 8082014"/>
              <a:gd name="connsiteY7" fmla="*/ 2042923 h 5200989"/>
              <a:gd name="connsiteX8" fmla="*/ 6917267 w 8082014"/>
              <a:gd name="connsiteY8" fmla="*/ 2694856 h 5200989"/>
              <a:gd name="connsiteX9" fmla="*/ 5469467 w 8082014"/>
              <a:gd name="connsiteY9" fmla="*/ 2677923 h 5200989"/>
              <a:gd name="connsiteX10" fmla="*/ 4597400 w 8082014"/>
              <a:gd name="connsiteY10" fmla="*/ 2957323 h 5200989"/>
              <a:gd name="connsiteX11" fmla="*/ 4224867 w 8082014"/>
              <a:gd name="connsiteY11" fmla="*/ 3643123 h 5200989"/>
              <a:gd name="connsiteX12" fmla="*/ 4343400 w 8082014"/>
              <a:gd name="connsiteY12" fmla="*/ 4286589 h 5200989"/>
              <a:gd name="connsiteX13" fmla="*/ 5215467 w 8082014"/>
              <a:gd name="connsiteY13" fmla="*/ 4769189 h 5200989"/>
              <a:gd name="connsiteX14" fmla="*/ 5444067 w 8082014"/>
              <a:gd name="connsiteY14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215467 w 8085162"/>
              <a:gd name="connsiteY13" fmla="*/ 4769189 h 5200989"/>
              <a:gd name="connsiteX14" fmla="*/ 5444067 w 8085162"/>
              <a:gd name="connsiteY14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215467 w 8085162"/>
              <a:gd name="connsiteY13" fmla="*/ 4769189 h 5200989"/>
              <a:gd name="connsiteX14" fmla="*/ 5444067 w 8085162"/>
              <a:gd name="connsiteY14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080001 w 8085162"/>
              <a:gd name="connsiteY13" fmla="*/ 4769189 h 5200989"/>
              <a:gd name="connsiteX14" fmla="*/ 5444067 w 8085162"/>
              <a:gd name="connsiteY14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444067 w 8085162"/>
              <a:gd name="connsiteY13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444067 w 8085162"/>
              <a:gd name="connsiteY13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224867 w 8085162"/>
              <a:gd name="connsiteY11" fmla="*/ 3643123 h 5200989"/>
              <a:gd name="connsiteX12" fmla="*/ 4343400 w 8085162"/>
              <a:gd name="connsiteY12" fmla="*/ 4286589 h 5200989"/>
              <a:gd name="connsiteX13" fmla="*/ 5444067 w 8085162"/>
              <a:gd name="connsiteY13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5469467 w 8085162"/>
              <a:gd name="connsiteY9" fmla="*/ 2677923 h 5200989"/>
              <a:gd name="connsiteX10" fmla="*/ 4597400 w 8085162"/>
              <a:gd name="connsiteY10" fmla="*/ 2957323 h 5200989"/>
              <a:gd name="connsiteX11" fmla="*/ 4343400 w 8085162"/>
              <a:gd name="connsiteY11" fmla="*/ 4286589 h 5200989"/>
              <a:gd name="connsiteX12" fmla="*/ 5444067 w 8085162"/>
              <a:gd name="connsiteY12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6409267 w 8085162"/>
              <a:gd name="connsiteY9" fmla="*/ 3465323 h 5200989"/>
              <a:gd name="connsiteX10" fmla="*/ 4597400 w 8085162"/>
              <a:gd name="connsiteY10" fmla="*/ 2957323 h 5200989"/>
              <a:gd name="connsiteX11" fmla="*/ 4343400 w 8085162"/>
              <a:gd name="connsiteY11" fmla="*/ 4286589 h 5200989"/>
              <a:gd name="connsiteX12" fmla="*/ 5444067 w 8085162"/>
              <a:gd name="connsiteY12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6409267 w 8085162"/>
              <a:gd name="connsiteY9" fmla="*/ 3465323 h 5200989"/>
              <a:gd name="connsiteX10" fmla="*/ 6544734 w 8085162"/>
              <a:gd name="connsiteY10" fmla="*/ 4244256 h 5200989"/>
              <a:gd name="connsiteX11" fmla="*/ 4343400 w 8085162"/>
              <a:gd name="connsiteY11" fmla="*/ 4286589 h 5200989"/>
              <a:gd name="connsiteX12" fmla="*/ 5444067 w 8085162"/>
              <a:gd name="connsiteY12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6409267 w 8085162"/>
              <a:gd name="connsiteY9" fmla="*/ 3465323 h 5200989"/>
              <a:gd name="connsiteX10" fmla="*/ 6544734 w 8085162"/>
              <a:gd name="connsiteY10" fmla="*/ 4244256 h 5200989"/>
              <a:gd name="connsiteX11" fmla="*/ 5444067 w 8085162"/>
              <a:gd name="connsiteY11" fmla="*/ 5200989 h 5200989"/>
              <a:gd name="connsiteX0" fmla="*/ 0 w 8085162"/>
              <a:gd name="connsiteY0" fmla="*/ 4083389 h 5200989"/>
              <a:gd name="connsiteX1" fmla="*/ 651933 w 8085162"/>
              <a:gd name="connsiteY1" fmla="*/ 3812456 h 5200989"/>
              <a:gd name="connsiteX2" fmla="*/ 1456267 w 8085162"/>
              <a:gd name="connsiteY2" fmla="*/ 2356189 h 5200989"/>
              <a:gd name="connsiteX3" fmla="*/ 2565400 w 8085162"/>
              <a:gd name="connsiteY3" fmla="*/ 1035389 h 5200989"/>
              <a:gd name="connsiteX4" fmla="*/ 4580467 w 8085162"/>
              <a:gd name="connsiteY4" fmla="*/ 315723 h 5200989"/>
              <a:gd name="connsiteX5" fmla="*/ 6062133 w 8085162"/>
              <a:gd name="connsiteY5" fmla="*/ 10922 h 5200989"/>
              <a:gd name="connsiteX6" fmla="*/ 7543800 w 8085162"/>
              <a:gd name="connsiteY6" fmla="*/ 671323 h 5200989"/>
              <a:gd name="connsiteX7" fmla="*/ 8060267 w 8085162"/>
              <a:gd name="connsiteY7" fmla="*/ 2042923 h 5200989"/>
              <a:gd name="connsiteX8" fmla="*/ 6858000 w 8085162"/>
              <a:gd name="connsiteY8" fmla="*/ 2669456 h 5200989"/>
              <a:gd name="connsiteX9" fmla="*/ 6409267 w 8085162"/>
              <a:gd name="connsiteY9" fmla="*/ 3465323 h 5200989"/>
              <a:gd name="connsiteX10" fmla="*/ 6544734 w 8085162"/>
              <a:gd name="connsiteY10" fmla="*/ 4244256 h 5200989"/>
              <a:gd name="connsiteX11" fmla="*/ 5444067 w 8085162"/>
              <a:gd name="connsiteY11" fmla="*/ 5200989 h 5200989"/>
              <a:gd name="connsiteX0" fmla="*/ 0 w 8085162"/>
              <a:gd name="connsiteY0" fmla="*/ 4083389 h 5209455"/>
              <a:gd name="connsiteX1" fmla="*/ 651933 w 8085162"/>
              <a:gd name="connsiteY1" fmla="*/ 3812456 h 5209455"/>
              <a:gd name="connsiteX2" fmla="*/ 1456267 w 8085162"/>
              <a:gd name="connsiteY2" fmla="*/ 2356189 h 5209455"/>
              <a:gd name="connsiteX3" fmla="*/ 2565400 w 8085162"/>
              <a:gd name="connsiteY3" fmla="*/ 1035389 h 5209455"/>
              <a:gd name="connsiteX4" fmla="*/ 4580467 w 8085162"/>
              <a:gd name="connsiteY4" fmla="*/ 315723 h 5209455"/>
              <a:gd name="connsiteX5" fmla="*/ 6062133 w 8085162"/>
              <a:gd name="connsiteY5" fmla="*/ 10922 h 5209455"/>
              <a:gd name="connsiteX6" fmla="*/ 7543800 w 8085162"/>
              <a:gd name="connsiteY6" fmla="*/ 671323 h 5209455"/>
              <a:gd name="connsiteX7" fmla="*/ 8060267 w 8085162"/>
              <a:gd name="connsiteY7" fmla="*/ 2042923 h 5209455"/>
              <a:gd name="connsiteX8" fmla="*/ 6858000 w 8085162"/>
              <a:gd name="connsiteY8" fmla="*/ 2669456 h 5209455"/>
              <a:gd name="connsiteX9" fmla="*/ 6409267 w 8085162"/>
              <a:gd name="connsiteY9" fmla="*/ 3465323 h 5209455"/>
              <a:gd name="connsiteX10" fmla="*/ 6544734 w 8085162"/>
              <a:gd name="connsiteY10" fmla="*/ 4244256 h 5209455"/>
              <a:gd name="connsiteX11" fmla="*/ 6976534 w 8085162"/>
              <a:gd name="connsiteY11" fmla="*/ 5209455 h 5209455"/>
              <a:gd name="connsiteX0" fmla="*/ 0 w 8085162"/>
              <a:gd name="connsiteY0" fmla="*/ 4083389 h 5209455"/>
              <a:gd name="connsiteX1" fmla="*/ 651933 w 8085162"/>
              <a:gd name="connsiteY1" fmla="*/ 3812456 h 5209455"/>
              <a:gd name="connsiteX2" fmla="*/ 1456267 w 8085162"/>
              <a:gd name="connsiteY2" fmla="*/ 2356189 h 5209455"/>
              <a:gd name="connsiteX3" fmla="*/ 2565400 w 8085162"/>
              <a:gd name="connsiteY3" fmla="*/ 1035389 h 5209455"/>
              <a:gd name="connsiteX4" fmla="*/ 4580467 w 8085162"/>
              <a:gd name="connsiteY4" fmla="*/ 315723 h 5209455"/>
              <a:gd name="connsiteX5" fmla="*/ 6062133 w 8085162"/>
              <a:gd name="connsiteY5" fmla="*/ 10922 h 5209455"/>
              <a:gd name="connsiteX6" fmla="*/ 7543800 w 8085162"/>
              <a:gd name="connsiteY6" fmla="*/ 671323 h 5209455"/>
              <a:gd name="connsiteX7" fmla="*/ 8060267 w 8085162"/>
              <a:gd name="connsiteY7" fmla="*/ 2042923 h 5209455"/>
              <a:gd name="connsiteX8" fmla="*/ 6858000 w 8085162"/>
              <a:gd name="connsiteY8" fmla="*/ 2669456 h 5209455"/>
              <a:gd name="connsiteX9" fmla="*/ 6409267 w 8085162"/>
              <a:gd name="connsiteY9" fmla="*/ 3465323 h 5209455"/>
              <a:gd name="connsiteX10" fmla="*/ 6976534 w 8085162"/>
              <a:gd name="connsiteY10" fmla="*/ 5209455 h 5209455"/>
              <a:gd name="connsiteX0" fmla="*/ 0 w 8085162"/>
              <a:gd name="connsiteY0" fmla="*/ 4083389 h 5209455"/>
              <a:gd name="connsiteX1" fmla="*/ 651933 w 8085162"/>
              <a:gd name="connsiteY1" fmla="*/ 3812456 h 5209455"/>
              <a:gd name="connsiteX2" fmla="*/ 1456267 w 8085162"/>
              <a:gd name="connsiteY2" fmla="*/ 2356189 h 5209455"/>
              <a:gd name="connsiteX3" fmla="*/ 2565400 w 8085162"/>
              <a:gd name="connsiteY3" fmla="*/ 1035389 h 5209455"/>
              <a:gd name="connsiteX4" fmla="*/ 4580467 w 8085162"/>
              <a:gd name="connsiteY4" fmla="*/ 315723 h 5209455"/>
              <a:gd name="connsiteX5" fmla="*/ 6062133 w 8085162"/>
              <a:gd name="connsiteY5" fmla="*/ 10922 h 5209455"/>
              <a:gd name="connsiteX6" fmla="*/ 7543800 w 8085162"/>
              <a:gd name="connsiteY6" fmla="*/ 671323 h 5209455"/>
              <a:gd name="connsiteX7" fmla="*/ 8060267 w 8085162"/>
              <a:gd name="connsiteY7" fmla="*/ 2042923 h 5209455"/>
              <a:gd name="connsiteX8" fmla="*/ 6858000 w 8085162"/>
              <a:gd name="connsiteY8" fmla="*/ 2669456 h 5209455"/>
              <a:gd name="connsiteX9" fmla="*/ 6409267 w 8085162"/>
              <a:gd name="connsiteY9" fmla="*/ 3465323 h 5209455"/>
              <a:gd name="connsiteX10" fmla="*/ 6976534 w 8085162"/>
              <a:gd name="connsiteY10" fmla="*/ 5209455 h 5209455"/>
              <a:gd name="connsiteX0" fmla="*/ 0 w 8085162"/>
              <a:gd name="connsiteY0" fmla="*/ 4086287 h 5212353"/>
              <a:gd name="connsiteX1" fmla="*/ 651933 w 8085162"/>
              <a:gd name="connsiteY1" fmla="*/ 3815354 h 5212353"/>
              <a:gd name="connsiteX2" fmla="*/ 1456267 w 8085162"/>
              <a:gd name="connsiteY2" fmla="*/ 2359087 h 5212353"/>
              <a:gd name="connsiteX3" fmla="*/ 3115733 w 8085162"/>
              <a:gd name="connsiteY3" fmla="*/ 1376954 h 5212353"/>
              <a:gd name="connsiteX4" fmla="*/ 4580467 w 8085162"/>
              <a:gd name="connsiteY4" fmla="*/ 318621 h 5212353"/>
              <a:gd name="connsiteX5" fmla="*/ 6062133 w 8085162"/>
              <a:gd name="connsiteY5" fmla="*/ 13820 h 5212353"/>
              <a:gd name="connsiteX6" fmla="*/ 7543800 w 8085162"/>
              <a:gd name="connsiteY6" fmla="*/ 674221 h 5212353"/>
              <a:gd name="connsiteX7" fmla="*/ 8060267 w 8085162"/>
              <a:gd name="connsiteY7" fmla="*/ 2045821 h 5212353"/>
              <a:gd name="connsiteX8" fmla="*/ 6858000 w 8085162"/>
              <a:gd name="connsiteY8" fmla="*/ 2672354 h 5212353"/>
              <a:gd name="connsiteX9" fmla="*/ 6409267 w 8085162"/>
              <a:gd name="connsiteY9" fmla="*/ 3468221 h 5212353"/>
              <a:gd name="connsiteX10" fmla="*/ 6976534 w 8085162"/>
              <a:gd name="connsiteY10" fmla="*/ 5212353 h 5212353"/>
              <a:gd name="connsiteX0" fmla="*/ 0 w 8085162"/>
              <a:gd name="connsiteY0" fmla="*/ 4086287 h 5212353"/>
              <a:gd name="connsiteX1" fmla="*/ 651933 w 8085162"/>
              <a:gd name="connsiteY1" fmla="*/ 3815354 h 5212353"/>
              <a:gd name="connsiteX2" fmla="*/ 1456267 w 8085162"/>
              <a:gd name="connsiteY2" fmla="*/ 2359087 h 5212353"/>
              <a:gd name="connsiteX3" fmla="*/ 3115733 w 8085162"/>
              <a:gd name="connsiteY3" fmla="*/ 1376954 h 5212353"/>
              <a:gd name="connsiteX4" fmla="*/ 4580467 w 8085162"/>
              <a:gd name="connsiteY4" fmla="*/ 318621 h 5212353"/>
              <a:gd name="connsiteX5" fmla="*/ 6062133 w 8085162"/>
              <a:gd name="connsiteY5" fmla="*/ 13820 h 5212353"/>
              <a:gd name="connsiteX6" fmla="*/ 7543800 w 8085162"/>
              <a:gd name="connsiteY6" fmla="*/ 674221 h 5212353"/>
              <a:gd name="connsiteX7" fmla="*/ 8060267 w 8085162"/>
              <a:gd name="connsiteY7" fmla="*/ 2045821 h 5212353"/>
              <a:gd name="connsiteX8" fmla="*/ 6858000 w 8085162"/>
              <a:gd name="connsiteY8" fmla="*/ 2672354 h 5212353"/>
              <a:gd name="connsiteX9" fmla="*/ 6409267 w 8085162"/>
              <a:gd name="connsiteY9" fmla="*/ 3468221 h 5212353"/>
              <a:gd name="connsiteX10" fmla="*/ 6976534 w 8085162"/>
              <a:gd name="connsiteY10" fmla="*/ 5212353 h 5212353"/>
              <a:gd name="connsiteX0" fmla="*/ 0 w 8085162"/>
              <a:gd name="connsiteY0" fmla="*/ 4159038 h 5285104"/>
              <a:gd name="connsiteX1" fmla="*/ 651933 w 8085162"/>
              <a:gd name="connsiteY1" fmla="*/ 3888105 h 5285104"/>
              <a:gd name="connsiteX2" fmla="*/ 1456267 w 8085162"/>
              <a:gd name="connsiteY2" fmla="*/ 2431838 h 5285104"/>
              <a:gd name="connsiteX3" fmla="*/ 3115733 w 8085162"/>
              <a:gd name="connsiteY3" fmla="*/ 1449705 h 5285104"/>
              <a:gd name="connsiteX4" fmla="*/ 4580467 w 8085162"/>
              <a:gd name="connsiteY4" fmla="*/ 391372 h 5285104"/>
              <a:gd name="connsiteX5" fmla="*/ 6062133 w 8085162"/>
              <a:gd name="connsiteY5" fmla="*/ 86571 h 5285104"/>
              <a:gd name="connsiteX6" fmla="*/ 7543800 w 8085162"/>
              <a:gd name="connsiteY6" fmla="*/ 746972 h 5285104"/>
              <a:gd name="connsiteX7" fmla="*/ 8060267 w 8085162"/>
              <a:gd name="connsiteY7" fmla="*/ 2118572 h 5285104"/>
              <a:gd name="connsiteX8" fmla="*/ 6858000 w 8085162"/>
              <a:gd name="connsiteY8" fmla="*/ 2745105 h 5285104"/>
              <a:gd name="connsiteX9" fmla="*/ 6409267 w 8085162"/>
              <a:gd name="connsiteY9" fmla="*/ 3540972 h 5285104"/>
              <a:gd name="connsiteX10" fmla="*/ 6976534 w 8085162"/>
              <a:gd name="connsiteY10" fmla="*/ 5285104 h 5285104"/>
              <a:gd name="connsiteX0" fmla="*/ 0 w 8085162"/>
              <a:gd name="connsiteY0" fmla="*/ 4153293 h 5279359"/>
              <a:gd name="connsiteX1" fmla="*/ 651933 w 8085162"/>
              <a:gd name="connsiteY1" fmla="*/ 3882360 h 5279359"/>
              <a:gd name="connsiteX2" fmla="*/ 1456267 w 8085162"/>
              <a:gd name="connsiteY2" fmla="*/ 2426093 h 5279359"/>
              <a:gd name="connsiteX3" fmla="*/ 3115733 w 8085162"/>
              <a:gd name="connsiteY3" fmla="*/ 1443960 h 5279359"/>
              <a:gd name="connsiteX4" fmla="*/ 4580467 w 8085162"/>
              <a:gd name="connsiteY4" fmla="*/ 385627 h 5279359"/>
              <a:gd name="connsiteX5" fmla="*/ 6062133 w 8085162"/>
              <a:gd name="connsiteY5" fmla="*/ 80826 h 5279359"/>
              <a:gd name="connsiteX6" fmla="*/ 7543800 w 8085162"/>
              <a:gd name="connsiteY6" fmla="*/ 741227 h 5279359"/>
              <a:gd name="connsiteX7" fmla="*/ 8060267 w 8085162"/>
              <a:gd name="connsiteY7" fmla="*/ 2112827 h 5279359"/>
              <a:gd name="connsiteX8" fmla="*/ 6858000 w 8085162"/>
              <a:gd name="connsiteY8" fmla="*/ 2739360 h 5279359"/>
              <a:gd name="connsiteX9" fmla="*/ 6409267 w 8085162"/>
              <a:gd name="connsiteY9" fmla="*/ 3535227 h 5279359"/>
              <a:gd name="connsiteX10" fmla="*/ 6976534 w 8085162"/>
              <a:gd name="connsiteY10" fmla="*/ 5279359 h 5279359"/>
              <a:gd name="connsiteX0" fmla="*/ 0 w 8279896"/>
              <a:gd name="connsiteY0" fmla="*/ 4187160 h 5279359"/>
              <a:gd name="connsiteX1" fmla="*/ 846667 w 8279896"/>
              <a:gd name="connsiteY1" fmla="*/ 3882360 h 5279359"/>
              <a:gd name="connsiteX2" fmla="*/ 1651001 w 8279896"/>
              <a:gd name="connsiteY2" fmla="*/ 2426093 h 5279359"/>
              <a:gd name="connsiteX3" fmla="*/ 3310467 w 8279896"/>
              <a:gd name="connsiteY3" fmla="*/ 1443960 h 5279359"/>
              <a:gd name="connsiteX4" fmla="*/ 4775201 w 8279896"/>
              <a:gd name="connsiteY4" fmla="*/ 385627 h 5279359"/>
              <a:gd name="connsiteX5" fmla="*/ 6256867 w 8279896"/>
              <a:gd name="connsiteY5" fmla="*/ 80826 h 5279359"/>
              <a:gd name="connsiteX6" fmla="*/ 7738534 w 8279896"/>
              <a:gd name="connsiteY6" fmla="*/ 741227 h 5279359"/>
              <a:gd name="connsiteX7" fmla="*/ 8255001 w 8279896"/>
              <a:gd name="connsiteY7" fmla="*/ 2112827 h 5279359"/>
              <a:gd name="connsiteX8" fmla="*/ 7052734 w 8279896"/>
              <a:gd name="connsiteY8" fmla="*/ 2739360 h 5279359"/>
              <a:gd name="connsiteX9" fmla="*/ 6604001 w 8279896"/>
              <a:gd name="connsiteY9" fmla="*/ 3535227 h 5279359"/>
              <a:gd name="connsiteX10" fmla="*/ 7171268 w 8279896"/>
              <a:gd name="connsiteY10" fmla="*/ 5279359 h 5279359"/>
              <a:gd name="connsiteX0" fmla="*/ 0 w 8279896"/>
              <a:gd name="connsiteY0" fmla="*/ 4187160 h 5279359"/>
              <a:gd name="connsiteX1" fmla="*/ 846667 w 8279896"/>
              <a:gd name="connsiteY1" fmla="*/ 3882360 h 5279359"/>
              <a:gd name="connsiteX2" fmla="*/ 1651001 w 8279896"/>
              <a:gd name="connsiteY2" fmla="*/ 2426093 h 5279359"/>
              <a:gd name="connsiteX3" fmla="*/ 3310467 w 8279896"/>
              <a:gd name="connsiteY3" fmla="*/ 1443960 h 5279359"/>
              <a:gd name="connsiteX4" fmla="*/ 4775201 w 8279896"/>
              <a:gd name="connsiteY4" fmla="*/ 385627 h 5279359"/>
              <a:gd name="connsiteX5" fmla="*/ 6256867 w 8279896"/>
              <a:gd name="connsiteY5" fmla="*/ 80826 h 5279359"/>
              <a:gd name="connsiteX6" fmla="*/ 7738534 w 8279896"/>
              <a:gd name="connsiteY6" fmla="*/ 741227 h 5279359"/>
              <a:gd name="connsiteX7" fmla="*/ 8255001 w 8279896"/>
              <a:gd name="connsiteY7" fmla="*/ 2112827 h 5279359"/>
              <a:gd name="connsiteX8" fmla="*/ 7052734 w 8279896"/>
              <a:gd name="connsiteY8" fmla="*/ 2739360 h 5279359"/>
              <a:gd name="connsiteX9" fmla="*/ 6604001 w 8279896"/>
              <a:gd name="connsiteY9" fmla="*/ 3535227 h 5279359"/>
              <a:gd name="connsiteX10" fmla="*/ 7171268 w 8279896"/>
              <a:gd name="connsiteY10" fmla="*/ 5279359 h 5279359"/>
              <a:gd name="connsiteX0" fmla="*/ 0 w 8279896"/>
              <a:gd name="connsiteY0" fmla="*/ 4187160 h 5262426"/>
              <a:gd name="connsiteX1" fmla="*/ 846667 w 8279896"/>
              <a:gd name="connsiteY1" fmla="*/ 3882360 h 5262426"/>
              <a:gd name="connsiteX2" fmla="*/ 1651001 w 8279896"/>
              <a:gd name="connsiteY2" fmla="*/ 2426093 h 5262426"/>
              <a:gd name="connsiteX3" fmla="*/ 3310467 w 8279896"/>
              <a:gd name="connsiteY3" fmla="*/ 1443960 h 5262426"/>
              <a:gd name="connsiteX4" fmla="*/ 4775201 w 8279896"/>
              <a:gd name="connsiteY4" fmla="*/ 385627 h 5262426"/>
              <a:gd name="connsiteX5" fmla="*/ 6256867 w 8279896"/>
              <a:gd name="connsiteY5" fmla="*/ 80826 h 5262426"/>
              <a:gd name="connsiteX6" fmla="*/ 7738534 w 8279896"/>
              <a:gd name="connsiteY6" fmla="*/ 741227 h 5262426"/>
              <a:gd name="connsiteX7" fmla="*/ 8255001 w 8279896"/>
              <a:gd name="connsiteY7" fmla="*/ 2112827 h 5262426"/>
              <a:gd name="connsiteX8" fmla="*/ 7052734 w 8279896"/>
              <a:gd name="connsiteY8" fmla="*/ 2739360 h 5262426"/>
              <a:gd name="connsiteX9" fmla="*/ 6604001 w 8279896"/>
              <a:gd name="connsiteY9" fmla="*/ 3535227 h 5262426"/>
              <a:gd name="connsiteX10" fmla="*/ 7713134 w 8279896"/>
              <a:gd name="connsiteY10" fmla="*/ 5262426 h 5262426"/>
              <a:gd name="connsiteX0" fmla="*/ 0 w 8279896"/>
              <a:gd name="connsiteY0" fmla="*/ 4187160 h 5042292"/>
              <a:gd name="connsiteX1" fmla="*/ 846667 w 8279896"/>
              <a:gd name="connsiteY1" fmla="*/ 3882360 h 5042292"/>
              <a:gd name="connsiteX2" fmla="*/ 1651001 w 8279896"/>
              <a:gd name="connsiteY2" fmla="*/ 2426093 h 5042292"/>
              <a:gd name="connsiteX3" fmla="*/ 3310467 w 8279896"/>
              <a:gd name="connsiteY3" fmla="*/ 1443960 h 5042292"/>
              <a:gd name="connsiteX4" fmla="*/ 4775201 w 8279896"/>
              <a:gd name="connsiteY4" fmla="*/ 385627 h 5042292"/>
              <a:gd name="connsiteX5" fmla="*/ 6256867 w 8279896"/>
              <a:gd name="connsiteY5" fmla="*/ 80826 h 5042292"/>
              <a:gd name="connsiteX6" fmla="*/ 7738534 w 8279896"/>
              <a:gd name="connsiteY6" fmla="*/ 741227 h 5042292"/>
              <a:gd name="connsiteX7" fmla="*/ 8255001 w 8279896"/>
              <a:gd name="connsiteY7" fmla="*/ 2112827 h 5042292"/>
              <a:gd name="connsiteX8" fmla="*/ 7052734 w 8279896"/>
              <a:gd name="connsiteY8" fmla="*/ 2739360 h 5042292"/>
              <a:gd name="connsiteX9" fmla="*/ 6604001 w 8279896"/>
              <a:gd name="connsiteY9" fmla="*/ 3535227 h 5042292"/>
              <a:gd name="connsiteX10" fmla="*/ 7865534 w 8279896"/>
              <a:gd name="connsiteY10" fmla="*/ 5042292 h 5042292"/>
              <a:gd name="connsiteX0" fmla="*/ 0 w 8279896"/>
              <a:gd name="connsiteY0" fmla="*/ 4187160 h 5042292"/>
              <a:gd name="connsiteX1" fmla="*/ 846667 w 8279896"/>
              <a:gd name="connsiteY1" fmla="*/ 3882360 h 5042292"/>
              <a:gd name="connsiteX2" fmla="*/ 1651001 w 8279896"/>
              <a:gd name="connsiteY2" fmla="*/ 2426093 h 5042292"/>
              <a:gd name="connsiteX3" fmla="*/ 3310467 w 8279896"/>
              <a:gd name="connsiteY3" fmla="*/ 1443960 h 5042292"/>
              <a:gd name="connsiteX4" fmla="*/ 4775201 w 8279896"/>
              <a:gd name="connsiteY4" fmla="*/ 385627 h 5042292"/>
              <a:gd name="connsiteX5" fmla="*/ 6256867 w 8279896"/>
              <a:gd name="connsiteY5" fmla="*/ 80826 h 5042292"/>
              <a:gd name="connsiteX6" fmla="*/ 7738534 w 8279896"/>
              <a:gd name="connsiteY6" fmla="*/ 741227 h 5042292"/>
              <a:gd name="connsiteX7" fmla="*/ 8255001 w 8279896"/>
              <a:gd name="connsiteY7" fmla="*/ 2112827 h 5042292"/>
              <a:gd name="connsiteX8" fmla="*/ 7052734 w 8279896"/>
              <a:gd name="connsiteY8" fmla="*/ 2739360 h 5042292"/>
              <a:gd name="connsiteX9" fmla="*/ 6604001 w 8279896"/>
              <a:gd name="connsiteY9" fmla="*/ 3535227 h 5042292"/>
              <a:gd name="connsiteX10" fmla="*/ 7865534 w 8279896"/>
              <a:gd name="connsiteY10" fmla="*/ 5042292 h 5042292"/>
              <a:gd name="connsiteX0" fmla="*/ 0 w 8567786"/>
              <a:gd name="connsiteY0" fmla="*/ 4187160 h 5160826"/>
              <a:gd name="connsiteX1" fmla="*/ 846667 w 8567786"/>
              <a:gd name="connsiteY1" fmla="*/ 3882360 h 5160826"/>
              <a:gd name="connsiteX2" fmla="*/ 1651001 w 8567786"/>
              <a:gd name="connsiteY2" fmla="*/ 2426093 h 5160826"/>
              <a:gd name="connsiteX3" fmla="*/ 3310467 w 8567786"/>
              <a:gd name="connsiteY3" fmla="*/ 1443960 h 5160826"/>
              <a:gd name="connsiteX4" fmla="*/ 4775201 w 8567786"/>
              <a:gd name="connsiteY4" fmla="*/ 385627 h 5160826"/>
              <a:gd name="connsiteX5" fmla="*/ 6256867 w 8567786"/>
              <a:gd name="connsiteY5" fmla="*/ 80826 h 5160826"/>
              <a:gd name="connsiteX6" fmla="*/ 7738534 w 8567786"/>
              <a:gd name="connsiteY6" fmla="*/ 741227 h 5160826"/>
              <a:gd name="connsiteX7" fmla="*/ 8255001 w 8567786"/>
              <a:gd name="connsiteY7" fmla="*/ 2112827 h 5160826"/>
              <a:gd name="connsiteX8" fmla="*/ 7052734 w 8567786"/>
              <a:gd name="connsiteY8" fmla="*/ 2739360 h 5160826"/>
              <a:gd name="connsiteX9" fmla="*/ 6604001 w 8567786"/>
              <a:gd name="connsiteY9" fmla="*/ 3535227 h 5160826"/>
              <a:gd name="connsiteX10" fmla="*/ 8559800 w 8567786"/>
              <a:gd name="connsiteY10" fmla="*/ 5160826 h 5160826"/>
              <a:gd name="connsiteX0" fmla="*/ 0 w 8559800"/>
              <a:gd name="connsiteY0" fmla="*/ 4187160 h 5160826"/>
              <a:gd name="connsiteX1" fmla="*/ 846667 w 8559800"/>
              <a:gd name="connsiteY1" fmla="*/ 3882360 h 5160826"/>
              <a:gd name="connsiteX2" fmla="*/ 1651001 w 8559800"/>
              <a:gd name="connsiteY2" fmla="*/ 2426093 h 5160826"/>
              <a:gd name="connsiteX3" fmla="*/ 3310467 w 8559800"/>
              <a:gd name="connsiteY3" fmla="*/ 1443960 h 5160826"/>
              <a:gd name="connsiteX4" fmla="*/ 4775201 w 8559800"/>
              <a:gd name="connsiteY4" fmla="*/ 385627 h 5160826"/>
              <a:gd name="connsiteX5" fmla="*/ 6256867 w 8559800"/>
              <a:gd name="connsiteY5" fmla="*/ 80826 h 5160826"/>
              <a:gd name="connsiteX6" fmla="*/ 7738534 w 8559800"/>
              <a:gd name="connsiteY6" fmla="*/ 741227 h 5160826"/>
              <a:gd name="connsiteX7" fmla="*/ 8255001 w 8559800"/>
              <a:gd name="connsiteY7" fmla="*/ 2112827 h 5160826"/>
              <a:gd name="connsiteX8" fmla="*/ 7052734 w 8559800"/>
              <a:gd name="connsiteY8" fmla="*/ 2739360 h 5160826"/>
              <a:gd name="connsiteX9" fmla="*/ 6604001 w 8559800"/>
              <a:gd name="connsiteY9" fmla="*/ 3535227 h 5160826"/>
              <a:gd name="connsiteX10" fmla="*/ 8559800 w 8559800"/>
              <a:gd name="connsiteY10" fmla="*/ 5160826 h 5160826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604001 w 8686800"/>
              <a:gd name="connsiteY9" fmla="*/ 35352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604001 w 8686800"/>
              <a:gd name="connsiteY9" fmla="*/ 35352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417734 w 8686800"/>
              <a:gd name="connsiteY9" fmla="*/ 42464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417734 w 8686800"/>
              <a:gd name="connsiteY9" fmla="*/ 42464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417734 w 8686800"/>
              <a:gd name="connsiteY9" fmla="*/ 42464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417734 w 8686800"/>
              <a:gd name="connsiteY9" fmla="*/ 4246427 h 5423292"/>
              <a:gd name="connsiteX10" fmla="*/ 8686800 w 8686800"/>
              <a:gd name="connsiteY10" fmla="*/ 5423292 h 5423292"/>
              <a:gd name="connsiteX0" fmla="*/ 0 w 8686800"/>
              <a:gd name="connsiteY0" fmla="*/ 4187160 h 5423292"/>
              <a:gd name="connsiteX1" fmla="*/ 846667 w 8686800"/>
              <a:gd name="connsiteY1" fmla="*/ 3882360 h 5423292"/>
              <a:gd name="connsiteX2" fmla="*/ 1651001 w 8686800"/>
              <a:gd name="connsiteY2" fmla="*/ 2426093 h 5423292"/>
              <a:gd name="connsiteX3" fmla="*/ 3310467 w 8686800"/>
              <a:gd name="connsiteY3" fmla="*/ 1443960 h 5423292"/>
              <a:gd name="connsiteX4" fmla="*/ 4775201 w 8686800"/>
              <a:gd name="connsiteY4" fmla="*/ 385627 h 5423292"/>
              <a:gd name="connsiteX5" fmla="*/ 6256867 w 8686800"/>
              <a:gd name="connsiteY5" fmla="*/ 80826 h 5423292"/>
              <a:gd name="connsiteX6" fmla="*/ 7738534 w 8686800"/>
              <a:gd name="connsiteY6" fmla="*/ 741227 h 5423292"/>
              <a:gd name="connsiteX7" fmla="*/ 8255001 w 8686800"/>
              <a:gd name="connsiteY7" fmla="*/ 2112827 h 5423292"/>
              <a:gd name="connsiteX8" fmla="*/ 7052734 w 8686800"/>
              <a:gd name="connsiteY8" fmla="*/ 2739360 h 5423292"/>
              <a:gd name="connsiteX9" fmla="*/ 6417734 w 8686800"/>
              <a:gd name="connsiteY9" fmla="*/ 4246427 h 5423292"/>
              <a:gd name="connsiteX10" fmla="*/ 8686800 w 8686800"/>
              <a:gd name="connsiteY10" fmla="*/ 5423292 h 5423292"/>
              <a:gd name="connsiteX0" fmla="*/ 0 w 8593667"/>
              <a:gd name="connsiteY0" fmla="*/ 4187160 h 5465625"/>
              <a:gd name="connsiteX1" fmla="*/ 846667 w 8593667"/>
              <a:gd name="connsiteY1" fmla="*/ 3882360 h 5465625"/>
              <a:gd name="connsiteX2" fmla="*/ 1651001 w 8593667"/>
              <a:gd name="connsiteY2" fmla="*/ 2426093 h 5465625"/>
              <a:gd name="connsiteX3" fmla="*/ 3310467 w 8593667"/>
              <a:gd name="connsiteY3" fmla="*/ 1443960 h 5465625"/>
              <a:gd name="connsiteX4" fmla="*/ 4775201 w 8593667"/>
              <a:gd name="connsiteY4" fmla="*/ 385627 h 5465625"/>
              <a:gd name="connsiteX5" fmla="*/ 6256867 w 8593667"/>
              <a:gd name="connsiteY5" fmla="*/ 80826 h 5465625"/>
              <a:gd name="connsiteX6" fmla="*/ 7738534 w 8593667"/>
              <a:gd name="connsiteY6" fmla="*/ 741227 h 5465625"/>
              <a:gd name="connsiteX7" fmla="*/ 8255001 w 8593667"/>
              <a:gd name="connsiteY7" fmla="*/ 2112827 h 5465625"/>
              <a:gd name="connsiteX8" fmla="*/ 7052734 w 8593667"/>
              <a:gd name="connsiteY8" fmla="*/ 2739360 h 5465625"/>
              <a:gd name="connsiteX9" fmla="*/ 6417734 w 8593667"/>
              <a:gd name="connsiteY9" fmla="*/ 4246427 h 5465625"/>
              <a:gd name="connsiteX10" fmla="*/ 8593667 w 8593667"/>
              <a:gd name="connsiteY10" fmla="*/ 5465625 h 5465625"/>
              <a:gd name="connsiteX0" fmla="*/ 0 w 8551333"/>
              <a:gd name="connsiteY0" fmla="*/ 4187160 h 5457159"/>
              <a:gd name="connsiteX1" fmla="*/ 846667 w 8551333"/>
              <a:gd name="connsiteY1" fmla="*/ 3882360 h 5457159"/>
              <a:gd name="connsiteX2" fmla="*/ 1651001 w 8551333"/>
              <a:gd name="connsiteY2" fmla="*/ 2426093 h 5457159"/>
              <a:gd name="connsiteX3" fmla="*/ 3310467 w 8551333"/>
              <a:gd name="connsiteY3" fmla="*/ 1443960 h 5457159"/>
              <a:gd name="connsiteX4" fmla="*/ 4775201 w 8551333"/>
              <a:gd name="connsiteY4" fmla="*/ 385627 h 5457159"/>
              <a:gd name="connsiteX5" fmla="*/ 6256867 w 8551333"/>
              <a:gd name="connsiteY5" fmla="*/ 80826 h 5457159"/>
              <a:gd name="connsiteX6" fmla="*/ 7738534 w 8551333"/>
              <a:gd name="connsiteY6" fmla="*/ 741227 h 5457159"/>
              <a:gd name="connsiteX7" fmla="*/ 8255001 w 8551333"/>
              <a:gd name="connsiteY7" fmla="*/ 2112827 h 5457159"/>
              <a:gd name="connsiteX8" fmla="*/ 7052734 w 8551333"/>
              <a:gd name="connsiteY8" fmla="*/ 2739360 h 5457159"/>
              <a:gd name="connsiteX9" fmla="*/ 6417734 w 8551333"/>
              <a:gd name="connsiteY9" fmla="*/ 4246427 h 5457159"/>
              <a:gd name="connsiteX10" fmla="*/ 8551333 w 8551333"/>
              <a:gd name="connsiteY10" fmla="*/ 5457159 h 54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51333" h="5457159">
                <a:moveTo>
                  <a:pt x="0" y="4187160"/>
                </a:moveTo>
                <a:cubicBezTo>
                  <a:pt x="213078" y="4170227"/>
                  <a:pt x="571500" y="4175871"/>
                  <a:pt x="846667" y="3882360"/>
                </a:cubicBezTo>
                <a:cubicBezTo>
                  <a:pt x="1121834" y="3588849"/>
                  <a:pt x="1240368" y="2832493"/>
                  <a:pt x="1651001" y="2426093"/>
                </a:cubicBezTo>
                <a:cubicBezTo>
                  <a:pt x="2061634" y="2019693"/>
                  <a:pt x="2654300" y="2071905"/>
                  <a:pt x="3310467" y="1443960"/>
                </a:cubicBezTo>
                <a:cubicBezTo>
                  <a:pt x="3966634" y="816015"/>
                  <a:pt x="4470400" y="943016"/>
                  <a:pt x="4775201" y="385627"/>
                </a:cubicBezTo>
                <a:cubicBezTo>
                  <a:pt x="5080002" y="-171762"/>
                  <a:pt x="5762978" y="21559"/>
                  <a:pt x="6256867" y="80826"/>
                </a:cubicBezTo>
                <a:cubicBezTo>
                  <a:pt x="6750756" y="140093"/>
                  <a:pt x="7405512" y="402560"/>
                  <a:pt x="7738534" y="741227"/>
                </a:cubicBezTo>
                <a:cubicBezTo>
                  <a:pt x="8071556" y="1079894"/>
                  <a:pt x="8369301" y="1779805"/>
                  <a:pt x="8255001" y="2112827"/>
                </a:cubicBezTo>
                <a:cubicBezTo>
                  <a:pt x="8140701" y="2445849"/>
                  <a:pt x="7358945" y="2383760"/>
                  <a:pt x="7052734" y="2739360"/>
                </a:cubicBezTo>
                <a:cubicBezTo>
                  <a:pt x="6746523" y="3094960"/>
                  <a:pt x="6245579" y="3238893"/>
                  <a:pt x="6417734" y="4246427"/>
                </a:cubicBezTo>
                <a:cubicBezTo>
                  <a:pt x="6640690" y="4966094"/>
                  <a:pt x="8323087" y="3916932"/>
                  <a:pt x="8551333" y="5457159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5" name="Picture 11" descr="C:\Users\SlavkoNV\Desktop\Картинки\Небоскреб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25489" y="2133772"/>
            <a:ext cx="1437748" cy="15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9" descr="Pin in the map"/>
          <p:cNvPicPr>
            <a:picLocks noChangeAspect="1" noChangeArrowheads="1"/>
          </p:cNvPicPr>
          <p:nvPr/>
        </p:nvPicPr>
        <p:blipFill>
          <a:blip r:embed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76" y="4508310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Прямоугольник 79"/>
          <p:cNvSpPr/>
          <p:nvPr/>
        </p:nvSpPr>
        <p:spPr>
          <a:xfrm>
            <a:off x="3676222" y="6158059"/>
            <a:ext cx="2263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ПОРТАЛ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«ОКНО В ГОРОД»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- ЗА ПЕРВЫЙ МЕСЯЦ 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52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МОСКВИЧЕЙ ПРОСМОТРЕЛИ ПОРЯДКА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500 ЧАСОВ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ТРАНСЛЯЦИЙ С КАМЕР ВИДЕОНАБЛЮДЕНИЯ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H="1" flipV="1">
            <a:off x="3737587" y="5912343"/>
            <a:ext cx="193058" cy="21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23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Прямая соединительная линия 103"/>
          <p:cNvCxnSpPr/>
          <p:nvPr/>
        </p:nvCxnSpPr>
        <p:spPr>
          <a:xfrm flipV="1">
            <a:off x="3944243" y="3975684"/>
            <a:ext cx="0" cy="1253516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3" name="Группа 7182"/>
          <p:cNvGrpSpPr/>
          <p:nvPr/>
        </p:nvGrpSpPr>
        <p:grpSpPr>
          <a:xfrm>
            <a:off x="1187624" y="-27383"/>
            <a:ext cx="7472547" cy="6912768"/>
            <a:chOff x="1331640" y="-10757"/>
            <a:chExt cx="7472547" cy="6824133"/>
          </a:xfrm>
        </p:grpSpPr>
        <p:sp>
          <p:nvSpPr>
            <p:cNvPr id="7182" name="Полилиния 7181"/>
            <p:cNvSpPr/>
            <p:nvPr/>
          </p:nvSpPr>
          <p:spPr>
            <a:xfrm>
              <a:off x="1331640" y="-10757"/>
              <a:ext cx="7472547" cy="6824133"/>
            </a:xfrm>
            <a:custGeom>
              <a:avLst/>
              <a:gdLst>
                <a:gd name="connsiteX0" fmla="*/ 7222067 w 7472547"/>
                <a:gd name="connsiteY0" fmla="*/ 0 h 6824133"/>
                <a:gd name="connsiteX1" fmla="*/ 7179733 w 7472547"/>
                <a:gd name="connsiteY1" fmla="*/ 1557866 h 6824133"/>
                <a:gd name="connsiteX2" fmla="*/ 4284133 w 7472547"/>
                <a:gd name="connsiteY2" fmla="*/ 3039533 h 6824133"/>
                <a:gd name="connsiteX3" fmla="*/ 2319867 w 7472547"/>
                <a:gd name="connsiteY3" fmla="*/ 5012266 h 6824133"/>
                <a:gd name="connsiteX4" fmla="*/ 465667 w 7472547"/>
                <a:gd name="connsiteY4" fmla="*/ 5909733 h 6824133"/>
                <a:gd name="connsiteX5" fmla="*/ 0 w 7472547"/>
                <a:gd name="connsiteY5" fmla="*/ 6824133 h 6824133"/>
                <a:gd name="connsiteX6" fmla="*/ 0 w 7472547"/>
                <a:gd name="connsiteY6" fmla="*/ 6824133 h 68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72547" h="6824133">
                  <a:moveTo>
                    <a:pt x="7222067" y="0"/>
                  </a:moveTo>
                  <a:cubicBezTo>
                    <a:pt x="7445728" y="525638"/>
                    <a:pt x="7669389" y="1051277"/>
                    <a:pt x="7179733" y="1557866"/>
                  </a:cubicBezTo>
                  <a:cubicBezTo>
                    <a:pt x="6690077" y="2064455"/>
                    <a:pt x="5094111" y="2463800"/>
                    <a:pt x="4284133" y="3039533"/>
                  </a:cubicBezTo>
                  <a:cubicBezTo>
                    <a:pt x="3474155" y="3615266"/>
                    <a:pt x="2956278" y="4533899"/>
                    <a:pt x="2319867" y="5012266"/>
                  </a:cubicBezTo>
                  <a:cubicBezTo>
                    <a:pt x="1683456" y="5490633"/>
                    <a:pt x="852311" y="5607755"/>
                    <a:pt x="465667" y="5909733"/>
                  </a:cubicBezTo>
                  <a:cubicBezTo>
                    <a:pt x="79022" y="6211711"/>
                    <a:pt x="0" y="6824133"/>
                    <a:pt x="0" y="6824133"/>
                  </a:cubicBezTo>
                  <a:lnTo>
                    <a:pt x="0" y="6824133"/>
                  </a:lnTo>
                </a:path>
              </a:pathLst>
            </a:custGeom>
            <a:noFill/>
            <a:ln w="139700">
              <a:solidFill>
                <a:schemeClr val="bg1">
                  <a:lumMod val="5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0" name="Полилиния 119"/>
            <p:cNvSpPr/>
            <p:nvPr/>
          </p:nvSpPr>
          <p:spPr>
            <a:xfrm>
              <a:off x="1331640" y="-10757"/>
              <a:ext cx="7472547" cy="6824133"/>
            </a:xfrm>
            <a:custGeom>
              <a:avLst/>
              <a:gdLst>
                <a:gd name="connsiteX0" fmla="*/ 7222067 w 7472547"/>
                <a:gd name="connsiteY0" fmla="*/ 0 h 6824133"/>
                <a:gd name="connsiteX1" fmla="*/ 7179733 w 7472547"/>
                <a:gd name="connsiteY1" fmla="*/ 1557866 h 6824133"/>
                <a:gd name="connsiteX2" fmla="*/ 4284133 w 7472547"/>
                <a:gd name="connsiteY2" fmla="*/ 3039533 h 6824133"/>
                <a:gd name="connsiteX3" fmla="*/ 2319867 w 7472547"/>
                <a:gd name="connsiteY3" fmla="*/ 5012266 h 6824133"/>
                <a:gd name="connsiteX4" fmla="*/ 465667 w 7472547"/>
                <a:gd name="connsiteY4" fmla="*/ 5909733 h 6824133"/>
                <a:gd name="connsiteX5" fmla="*/ 0 w 7472547"/>
                <a:gd name="connsiteY5" fmla="*/ 6824133 h 6824133"/>
                <a:gd name="connsiteX6" fmla="*/ 0 w 7472547"/>
                <a:gd name="connsiteY6" fmla="*/ 6824133 h 68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72547" h="6824133">
                  <a:moveTo>
                    <a:pt x="7222067" y="0"/>
                  </a:moveTo>
                  <a:cubicBezTo>
                    <a:pt x="7445728" y="525638"/>
                    <a:pt x="7669389" y="1051277"/>
                    <a:pt x="7179733" y="1557866"/>
                  </a:cubicBezTo>
                  <a:cubicBezTo>
                    <a:pt x="6690077" y="2064455"/>
                    <a:pt x="5094111" y="2463800"/>
                    <a:pt x="4284133" y="3039533"/>
                  </a:cubicBezTo>
                  <a:cubicBezTo>
                    <a:pt x="3474155" y="3615266"/>
                    <a:pt x="2956278" y="4533899"/>
                    <a:pt x="2319867" y="5012266"/>
                  </a:cubicBezTo>
                  <a:cubicBezTo>
                    <a:pt x="1683456" y="5490633"/>
                    <a:pt x="852311" y="5607755"/>
                    <a:pt x="465667" y="5909733"/>
                  </a:cubicBezTo>
                  <a:cubicBezTo>
                    <a:pt x="79022" y="6211711"/>
                    <a:pt x="0" y="6824133"/>
                    <a:pt x="0" y="6824133"/>
                  </a:cubicBezTo>
                  <a:lnTo>
                    <a:pt x="0" y="6824133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lgDash"/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7561432" y="148162"/>
            <a:ext cx="1475063" cy="557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Скругленный прямоугольник 100"/>
          <p:cNvSpPr/>
          <p:nvPr/>
        </p:nvSpPr>
        <p:spPr>
          <a:xfrm>
            <a:off x="1389485" y="2619967"/>
            <a:ext cx="1169675" cy="875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653119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298800" y="130875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ПАЦИЕНТЫ.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4322" y="6473585"/>
            <a:ext cx="990796" cy="246221"/>
          </a:xfrm>
          <a:prstGeom prst="rect">
            <a:avLst/>
          </a:prstGeom>
          <a:solidFill>
            <a:srgbClr val="FFFFFF">
              <a:alpha val="25882"/>
            </a:srgbClr>
          </a:solidFill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ПЕНСИОНЕРЫ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37574" y="4409903"/>
            <a:ext cx="2300526" cy="1591377"/>
          </a:xfrm>
          <a:prstGeom prst="roundRect">
            <a:avLst>
              <a:gd name="adj" fmla="val 392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32" descr="Security Camer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7963" y="5217882"/>
            <a:ext cx="273626" cy="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6" descr="rack servers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19" y="5733256"/>
            <a:ext cx="417419" cy="41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Wireless rout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08235" y="4409903"/>
            <a:ext cx="200069" cy="20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Прямоугольник 41"/>
          <p:cNvSpPr/>
          <p:nvPr/>
        </p:nvSpPr>
        <p:spPr>
          <a:xfrm>
            <a:off x="3203848" y="2708920"/>
            <a:ext cx="17281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ЕДИНОЕ</a:t>
            </a:r>
          </a:p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ИНФОКОММУНИКАЦИОННОЕ ПРОСТРАНСТВО ДЛЯ ВРАЧЕЙ И ПАЦИЕНТОВ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9" name="Picture 29" descr="Pin in the map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28" y="2975454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Прямоугольник 54"/>
          <p:cNvSpPr/>
          <p:nvPr/>
        </p:nvSpPr>
        <p:spPr>
          <a:xfrm>
            <a:off x="5652119" y="1003375"/>
            <a:ext cx="23762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ЭКОНОМИЯ ЛИЧНОГО ВРЕМЕНИ МОСКВИЧЕЙ, ПОВЫШЕНИЕ ЭФФЕКТИВНОСТИ ИСПОЛЬЗОВАНИЯ РЕСУРСОВ ПОЛИКЛИНИК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048710" y="6064577"/>
            <a:ext cx="1376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4,2 МЛН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ЭЛЕКТРОННЫХ РЕЦЕПТОВ ВЫПИСАНО ВРАЧАМИ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479880" y="4004514"/>
            <a:ext cx="1689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ПОЛИКЛИНИКАХ ОБЕСПЕЧЕНО ВИДЕОНАБЛЮДЕНИЕ ДЛЯ БЕЗОПАСНОСТИ ВРАЧЕЙ И ПАЦИЕНТОВ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6007963" y="4229394"/>
            <a:ext cx="214289" cy="15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 flipV="1">
            <a:off x="8028384" y="5929273"/>
            <a:ext cx="132580" cy="12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Номер слайда 21"/>
          <p:cNvSpPr txBox="1">
            <a:spLocks/>
          </p:cNvSpPr>
          <p:nvPr/>
        </p:nvSpPr>
        <p:spPr>
          <a:xfrm>
            <a:off x="102546" y="6514876"/>
            <a:ext cx="625531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7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7511879" y="6037285"/>
            <a:ext cx="15246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ЧЕРЕЗ ИНФОМАТЫ ПРОВЕДЕНО 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18 МЛН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ЗАПИСЕЙ К ВРАЧУ, ЧТО СОСТАВИЛО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30%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ОТ ОБЩЕГО ЧИСЛА ЗАПИСЕЙ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7" name="Picture 29" descr="Pin in the map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33" y="6350311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Прямоугольник 86"/>
          <p:cNvSpPr/>
          <p:nvPr/>
        </p:nvSpPr>
        <p:spPr>
          <a:xfrm>
            <a:off x="1746947" y="740401"/>
            <a:ext cx="13128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ЕДИНЫЙ ПОРТАЛ:</a:t>
            </a:r>
          </a:p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www.emias.info</a:t>
            </a:r>
            <a:endParaRPr lang="ru-RU" sz="1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92" name="Picture 2" descr="Father with children raising arms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76392"/>
            <a:ext cx="916901" cy="9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Patient lying on stretcher with medical docto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293" y="4645094"/>
            <a:ext cx="492091" cy="4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nding business man with a tablet on hand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22" y="285293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Скругленный прямоугольник 94"/>
          <p:cNvSpPr/>
          <p:nvPr/>
        </p:nvSpPr>
        <p:spPr>
          <a:xfrm>
            <a:off x="539552" y="2104983"/>
            <a:ext cx="1169675" cy="875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6" name="Группа 95"/>
          <p:cNvGrpSpPr/>
          <p:nvPr/>
        </p:nvGrpSpPr>
        <p:grpSpPr>
          <a:xfrm flipH="1">
            <a:off x="771884" y="2293311"/>
            <a:ext cx="672844" cy="544808"/>
            <a:chOff x="1428108" y="4998960"/>
            <a:chExt cx="646829" cy="544808"/>
          </a:xfrm>
        </p:grpSpPr>
        <p:pic>
          <p:nvPicPr>
            <p:cNvPr id="97" name="Picture 48" descr="E:\ДИТ\17. Преза Правительство 2015\noun_9512_cc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15" t="14525" r="11874" b="28289"/>
            <a:stretch/>
          </p:blipFill>
          <p:spPr bwMode="auto">
            <a:xfrm>
              <a:off x="1911916" y="4998960"/>
              <a:ext cx="163021" cy="142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4" descr="Man studying with a laptop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108" y="5001414"/>
              <a:ext cx="542354" cy="542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Прямоугольник 98"/>
          <p:cNvSpPr/>
          <p:nvPr/>
        </p:nvSpPr>
        <p:spPr>
          <a:xfrm>
            <a:off x="1556422" y="1805474"/>
            <a:ext cx="1719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8 МЛН ЗАПИСЕЙ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 ВРАЧУ ЧЕРЕЗ ИНТЕРНЕТ И ПО ТЕЛЕФОНУ за год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 flipV="1">
            <a:off x="1475656" y="1998629"/>
            <a:ext cx="130003" cy="10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AutoShape 12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7174" name="AutoShape 14" descr="Cover 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7175" name="AutoShape 16" descr="Cover 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7176" name="AutoShape 18" descr="Cover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1619672" y="3789515"/>
            <a:ext cx="1584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500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ТРАНЗАКЦИЙ В СИСТЕМЕ ЕМИАС ЕЖЕДНЕВНО 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08" name="Прямая соединительная линия 107"/>
          <p:cNvCxnSpPr/>
          <p:nvPr/>
        </p:nvCxnSpPr>
        <p:spPr>
          <a:xfrm flipH="1">
            <a:off x="3143455" y="3835978"/>
            <a:ext cx="226679" cy="6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/>
          <p:cNvSpPr/>
          <p:nvPr/>
        </p:nvSpPr>
        <p:spPr>
          <a:xfrm>
            <a:off x="156190" y="3172110"/>
            <a:ext cx="1391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МЛН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ЭЛЕКТРОННЫХ МЕДИЦИНСКИХ КАРТ ПЛАНИРУЕТСЯ ВНЕДРИТЬ В 2015 ГОДУ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10" name="Прямая соединительная линия 109"/>
          <p:cNvCxnSpPr/>
          <p:nvPr/>
        </p:nvCxnSpPr>
        <p:spPr>
          <a:xfrm flipV="1">
            <a:off x="877390" y="3002833"/>
            <a:ext cx="101690" cy="18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2464930" y="2204632"/>
            <a:ext cx="1573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500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ЗАПИСЕЙ К ВРАЧУ ЧЕРЕЗ МОБИЛЬНОЕ ПРИЛОЖЕНИЕ ЕМИАС за год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178" name="AutoShape 21" descr="https://lh3.ggpht.com/k1mlQVSjT_jzco75DY0Laf2Aiy2nhoA8bo61h_iuz3IPJVyr9WdwFIhZaxJ-ecZZplZd=w300-rw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cxnSp>
        <p:nvCxnSpPr>
          <p:cNvPr id="117" name="Прямая соединительная линия 116"/>
          <p:cNvCxnSpPr/>
          <p:nvPr/>
        </p:nvCxnSpPr>
        <p:spPr>
          <a:xfrm flipH="1">
            <a:off x="2316268" y="2487958"/>
            <a:ext cx="145948" cy="8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kuznetsovaoa\Desktop\20150219_Правительство\Небоскреб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052888"/>
            <a:ext cx="123894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kuznetsovaoa\Desktop\20150219_Правительство\Дом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03" y="4246349"/>
            <a:ext cx="509851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kuznetsovaoa\Desktop\20150219_Правительство\Арка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31" y="5085184"/>
            <a:ext cx="131767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6" descr="C:\Users\kuznetsovaoa\Desktop\20150219_Правительство\Небоскреб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2" y="4761148"/>
            <a:ext cx="1565832" cy="172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37" descr="E:\ДИТ\17. Преза Правительство 2015\noun_35065_cc.png"/>
          <p:cNvPicPr>
            <a:picLocks noChangeAspect="1" noChangeArrowheads="1"/>
          </p:cNvPicPr>
          <p:nvPr/>
        </p:nvPicPr>
        <p:blipFill rotWithShape="1"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4"/>
          <a:stretch/>
        </p:blipFill>
        <p:spPr bwMode="auto">
          <a:xfrm>
            <a:off x="3491880" y="3501008"/>
            <a:ext cx="528263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Прямая соединительная линия 137"/>
          <p:cNvCxnSpPr/>
          <p:nvPr/>
        </p:nvCxnSpPr>
        <p:spPr>
          <a:xfrm flipH="1">
            <a:off x="2627784" y="3532699"/>
            <a:ext cx="1008000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" descr="Server rack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5686" y="3110164"/>
            <a:ext cx="384196" cy="3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d30y9cdsu7xlg0.cloudfront.net/attribution/75690-600.png"/>
          <p:cNvPicPr>
            <a:picLocks noChangeAspect="1" noChangeArrowheads="1"/>
          </p:cNvPicPr>
          <p:nvPr/>
        </p:nvPicPr>
        <p:blipFill rotWithShape="1"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5175" r="13961" b="20981"/>
          <a:stretch/>
        </p:blipFill>
        <p:spPr bwMode="auto">
          <a:xfrm>
            <a:off x="7450438" y="5425273"/>
            <a:ext cx="43393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ЕМИАС Инфо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00135"/>
            <a:ext cx="1003016" cy="29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95" name="Группа 7194"/>
          <p:cNvGrpSpPr/>
          <p:nvPr/>
        </p:nvGrpSpPr>
        <p:grpSpPr>
          <a:xfrm>
            <a:off x="6516216" y="5425273"/>
            <a:ext cx="480659" cy="504000"/>
            <a:chOff x="6588224" y="5445280"/>
            <a:chExt cx="480659" cy="504000"/>
          </a:xfrm>
        </p:grpSpPr>
        <p:pic>
          <p:nvPicPr>
            <p:cNvPr id="1062" name="Picture 38" descr="https://d30y9cdsu7xlg0.cloudfront.net/attribution/95216-600.pn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90" t="5672" r="11554" b="23726"/>
            <a:stretch/>
          </p:blipFill>
          <p:spPr bwMode="auto">
            <a:xfrm>
              <a:off x="6588224" y="5445280"/>
              <a:ext cx="480659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94" name="Группа 7193"/>
            <p:cNvGrpSpPr/>
            <p:nvPr/>
          </p:nvGrpSpPr>
          <p:grpSpPr>
            <a:xfrm>
              <a:off x="6696248" y="5769272"/>
              <a:ext cx="108000" cy="108000"/>
              <a:chOff x="5777061" y="5445280"/>
              <a:chExt cx="144000" cy="144000"/>
            </a:xfrm>
          </p:grpSpPr>
          <p:sp>
            <p:nvSpPr>
              <p:cNvPr id="7193" name="Блок-схема: процесс 7192"/>
              <p:cNvSpPr/>
              <p:nvPr/>
            </p:nvSpPr>
            <p:spPr>
              <a:xfrm>
                <a:off x="5831061" y="5445280"/>
                <a:ext cx="36000" cy="144000"/>
              </a:xfrm>
              <a:prstGeom prst="flowChartProcess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6" name="Блок-схема: процесс 145"/>
              <p:cNvSpPr/>
              <p:nvPr/>
            </p:nvSpPr>
            <p:spPr>
              <a:xfrm rot="5400000">
                <a:off x="5831061" y="5445280"/>
                <a:ext cx="36000" cy="144000"/>
              </a:xfrm>
              <a:prstGeom prst="flowChartProcess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cxnSp>
        <p:nvCxnSpPr>
          <p:cNvPr id="155" name="Прямая соединительная линия 154"/>
          <p:cNvCxnSpPr/>
          <p:nvPr/>
        </p:nvCxnSpPr>
        <p:spPr>
          <a:xfrm flipH="1">
            <a:off x="4355976" y="5805264"/>
            <a:ext cx="1342455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4" name="Picture 40" descr="Standing man with injured head and leg with a crutch and saline via intravenous line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633185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d30y9cdsu7xlg0.cloudfront.net/attribution/16230-600.png"/>
          <p:cNvPicPr>
            <a:picLocks noChangeAspect="1" noChangeArrowheads="1"/>
          </p:cNvPicPr>
          <p:nvPr/>
        </p:nvPicPr>
        <p:blipFill rotWithShape="1"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9" t="18126" r="22118" b="31024"/>
          <a:stretch/>
        </p:blipFill>
        <p:spPr bwMode="auto">
          <a:xfrm>
            <a:off x="6732240" y="4559594"/>
            <a:ext cx="270373" cy="3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d30y9cdsu7xlg0.cloudfront.net/attribution/1914-600.png"/>
          <p:cNvPicPr>
            <a:picLocks noChangeAspect="1" noChangeArrowheads="1"/>
          </p:cNvPicPr>
          <p:nvPr/>
        </p:nvPicPr>
        <p:blipFill rotWithShape="1"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5" t="7477" r="23274" b="25279"/>
          <a:stretch/>
        </p:blipFill>
        <p:spPr bwMode="auto">
          <a:xfrm>
            <a:off x="6930190" y="4885185"/>
            <a:ext cx="182452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8" descr="C:\Users\kuznetsovaoa\Desktop\20150219_Правительство\Арка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41" y="5625244"/>
            <a:ext cx="114580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05" name="Группа 7204"/>
          <p:cNvGrpSpPr/>
          <p:nvPr/>
        </p:nvGrpSpPr>
        <p:grpSpPr>
          <a:xfrm>
            <a:off x="5150645" y="6165352"/>
            <a:ext cx="717499" cy="432000"/>
            <a:chOff x="5150645" y="6129368"/>
            <a:chExt cx="717499" cy="542922"/>
          </a:xfrm>
        </p:grpSpPr>
        <p:cxnSp>
          <p:nvCxnSpPr>
            <p:cNvPr id="168" name="Прямая соединительная линия 167"/>
            <p:cNvCxnSpPr/>
            <p:nvPr/>
          </p:nvCxnSpPr>
          <p:spPr>
            <a:xfrm flipH="1">
              <a:off x="5150645" y="6672290"/>
              <a:ext cx="717499" cy="0"/>
            </a:xfrm>
            <a:prstGeom prst="line">
              <a:avLst/>
            </a:prstGeom>
            <a:ln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rot="5400000" flipH="1">
              <a:off x="5598144" y="6399368"/>
              <a:ext cx="540000" cy="0"/>
            </a:xfrm>
            <a:prstGeom prst="line">
              <a:avLst/>
            </a:prstGeom>
            <a:ln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1" name="Picture 16" descr="Tree silhouette"/>
          <p:cNvPicPr>
            <a:picLocks noChangeAspect="1" noChangeArrowheads="1"/>
          </p:cNvPicPr>
          <p:nvPr/>
        </p:nvPicPr>
        <p:blipFill>
          <a:blip r:embed="rId2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350" y="1988840"/>
            <a:ext cx="476082" cy="47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6" descr="Tree silhouette"/>
          <p:cNvPicPr>
            <a:picLocks noChangeAspect="1" noChangeArrowheads="1"/>
          </p:cNvPicPr>
          <p:nvPr/>
        </p:nvPicPr>
        <p:blipFill>
          <a:blip r:embed="rId2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420888"/>
            <a:ext cx="594088" cy="5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Прямая соединительная линия 178"/>
          <p:cNvCxnSpPr/>
          <p:nvPr/>
        </p:nvCxnSpPr>
        <p:spPr>
          <a:xfrm flipH="1">
            <a:off x="3995935" y="6021288"/>
            <a:ext cx="1692025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27" descr="C:\Users\kuznetsovaoa\Desktop\20150219_Правительство\Дом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134311"/>
            <a:ext cx="509851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Прямоугольник 180"/>
          <p:cNvSpPr/>
          <p:nvPr/>
        </p:nvSpPr>
        <p:spPr>
          <a:xfrm>
            <a:off x="4211960" y="6510320"/>
            <a:ext cx="102105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АПТЕКА</a:t>
            </a:r>
            <a:endParaRPr lang="ru-RU" sz="9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83" name="Прямая соединительная линия 182"/>
          <p:cNvCxnSpPr/>
          <p:nvPr/>
        </p:nvCxnSpPr>
        <p:spPr>
          <a:xfrm flipH="1">
            <a:off x="6408216" y="5893289"/>
            <a:ext cx="10800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2915816" y="740401"/>
            <a:ext cx="13128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ЕДИНЫЙ ТЕЛЕФОН: </a:t>
            </a:r>
          </a:p>
          <a:p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+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7 (495) 539-30-00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214185" y="1296053"/>
            <a:ext cx="1728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ПЛАНИРОВАНИЕ ПОСЕЩЕНИЯ ВРАЧА ЗАРАНЕЕ, ПРОФИЛАКТИКА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6,9 МЛН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УНИКАЛЬНЫХ ПАЦИЕНТОВ 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flipH="1" flipV="1">
            <a:off x="661727" y="1931834"/>
            <a:ext cx="101895" cy="9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6049513" y="3501008"/>
            <a:ext cx="1206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ДОСТУПНА ПЕРВИЧНАЯ ЗАПИСЬ К ВРАЧАМ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19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СПЕЦИАЛЬНОСТЕЙ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94" name="Picture 28" descr="C:\Users\kuznetsovaoa\Desktop\20150219_Правительство\Арка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56984"/>
            <a:ext cx="131767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16" descr="Tree silhouette"/>
          <p:cNvPicPr>
            <a:picLocks noChangeAspect="1" noChangeArrowheads="1"/>
          </p:cNvPicPr>
          <p:nvPr/>
        </p:nvPicPr>
        <p:blipFill>
          <a:blip r:embed="rId2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44824"/>
            <a:ext cx="476082" cy="47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2" descr="https://m1.behance.net/rendition/modules/51102821/disp/c467ed17a185dc3216c1cdd086058bb5.jp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t="22718" r="14766" b="20803"/>
          <a:stretch/>
        </p:blipFill>
        <p:spPr bwMode="auto">
          <a:xfrm>
            <a:off x="1768564" y="4681304"/>
            <a:ext cx="951516" cy="7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" name="Прямая соединительная линия 205"/>
          <p:cNvCxnSpPr/>
          <p:nvPr/>
        </p:nvCxnSpPr>
        <p:spPr>
          <a:xfrm flipH="1" flipV="1">
            <a:off x="1187624" y="4725201"/>
            <a:ext cx="540060" cy="283619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/>
          <p:nvPr/>
        </p:nvCxnSpPr>
        <p:spPr>
          <a:xfrm flipV="1">
            <a:off x="2720080" y="3972038"/>
            <a:ext cx="1035931" cy="860338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16" descr="Tree silhouette"/>
          <p:cNvPicPr>
            <a:picLocks noChangeAspect="1" noChangeArrowheads="1"/>
          </p:cNvPicPr>
          <p:nvPr/>
        </p:nvPicPr>
        <p:blipFill>
          <a:blip r:embed="rId2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5877272"/>
            <a:ext cx="594088" cy="5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21" name="Группа 7220"/>
          <p:cNvGrpSpPr/>
          <p:nvPr/>
        </p:nvGrpSpPr>
        <p:grpSpPr>
          <a:xfrm>
            <a:off x="7255641" y="5334693"/>
            <a:ext cx="340695" cy="126528"/>
            <a:chOff x="7255641" y="5426708"/>
            <a:chExt cx="340695" cy="126528"/>
          </a:xfrm>
        </p:grpSpPr>
        <p:sp>
          <p:nvSpPr>
            <p:cNvPr id="213" name="Блок-схема: процесс 212"/>
            <p:cNvSpPr/>
            <p:nvPr/>
          </p:nvSpPr>
          <p:spPr>
            <a:xfrm>
              <a:off x="7255641" y="5426708"/>
              <a:ext cx="340695" cy="12652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12" name="Picture 8" descr="ЕМИАС Инфо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0544" y="5449997"/>
              <a:ext cx="270889" cy="7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6" name="Прямоугольник 215"/>
          <p:cNvSpPr/>
          <p:nvPr/>
        </p:nvSpPr>
        <p:spPr>
          <a:xfrm>
            <a:off x="4535996" y="5157192"/>
            <a:ext cx="1421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660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УЧРЕЖДЕНИЙ ЗДРАВООХРАНЕНИЯ ПОДКЛЮЧЕНО К СИСТЕМЕ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19" name="Прямая соединительная линия 218"/>
          <p:cNvCxnSpPr/>
          <p:nvPr/>
        </p:nvCxnSpPr>
        <p:spPr>
          <a:xfrm flipH="1">
            <a:off x="4788024" y="5589240"/>
            <a:ext cx="153516" cy="19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Прямоугольник 219"/>
          <p:cNvSpPr/>
          <p:nvPr/>
        </p:nvSpPr>
        <p:spPr>
          <a:xfrm>
            <a:off x="2951820" y="6279703"/>
            <a:ext cx="1421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23,6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МЕДИЦИНСКИХ РАБОТНИКОВ ЕЖЕДНЕВНО ИСПОЛЬЗУЮТ ЕМИАС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21" name="Прямая соединительная линия 220"/>
          <p:cNvCxnSpPr/>
          <p:nvPr/>
        </p:nvCxnSpPr>
        <p:spPr>
          <a:xfrm>
            <a:off x="3916280" y="6194376"/>
            <a:ext cx="158905" cy="9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371504" y="3731840"/>
            <a:ext cx="1835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СОКРАЩЕНО ВРЕМЯ ОЖИДАНИЯ ПРИЕМА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ЗА СЧЕТ АНАЛИЗА И ПЕРЕРАСПРЕДЕЛЕНИЯ ПОТОКОВ ПАЦИЕНТОВ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>
            <a:off x="7303144" y="4139394"/>
            <a:ext cx="10800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>
            <a:endCxn id="189" idx="2"/>
          </p:cNvCxnSpPr>
          <p:nvPr/>
        </p:nvCxnSpPr>
        <p:spPr>
          <a:xfrm flipH="1" flipV="1">
            <a:off x="6652577" y="4085783"/>
            <a:ext cx="103968" cy="233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65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лилиния 17"/>
          <p:cNvSpPr/>
          <p:nvPr/>
        </p:nvSpPr>
        <p:spPr>
          <a:xfrm>
            <a:off x="755576" y="-29981"/>
            <a:ext cx="7103887" cy="7048847"/>
          </a:xfrm>
          <a:custGeom>
            <a:avLst/>
            <a:gdLst>
              <a:gd name="connsiteX0" fmla="*/ 451427 w 7103887"/>
              <a:gd name="connsiteY0" fmla="*/ 0 h 6849534"/>
              <a:gd name="connsiteX1" fmla="*/ 205894 w 7103887"/>
              <a:gd name="connsiteY1" fmla="*/ 1574800 h 6849534"/>
              <a:gd name="connsiteX2" fmla="*/ 3067627 w 7103887"/>
              <a:gd name="connsiteY2" fmla="*/ 3081867 h 6849534"/>
              <a:gd name="connsiteX3" fmla="*/ 6589760 w 7103887"/>
              <a:gd name="connsiteY3" fmla="*/ 4673600 h 6849534"/>
              <a:gd name="connsiteX4" fmla="*/ 6826827 w 7103887"/>
              <a:gd name="connsiteY4" fmla="*/ 5774267 h 6849534"/>
              <a:gd name="connsiteX5" fmla="*/ 4117494 w 7103887"/>
              <a:gd name="connsiteY5" fmla="*/ 6290734 h 6849534"/>
              <a:gd name="connsiteX6" fmla="*/ 3516360 w 7103887"/>
              <a:gd name="connsiteY6" fmla="*/ 6849534 h 6849534"/>
              <a:gd name="connsiteX7" fmla="*/ 3516360 w 7103887"/>
              <a:gd name="connsiteY7" fmla="*/ 6849534 h 6849534"/>
              <a:gd name="connsiteX0" fmla="*/ 451427 w 7103887"/>
              <a:gd name="connsiteY0" fmla="*/ 0 h 6856490"/>
              <a:gd name="connsiteX1" fmla="*/ 205894 w 7103887"/>
              <a:gd name="connsiteY1" fmla="*/ 1574800 h 6856490"/>
              <a:gd name="connsiteX2" fmla="*/ 3067627 w 7103887"/>
              <a:gd name="connsiteY2" fmla="*/ 3081867 h 6856490"/>
              <a:gd name="connsiteX3" fmla="*/ 6589760 w 7103887"/>
              <a:gd name="connsiteY3" fmla="*/ 4673600 h 6856490"/>
              <a:gd name="connsiteX4" fmla="*/ 6826827 w 7103887"/>
              <a:gd name="connsiteY4" fmla="*/ 5774267 h 6856490"/>
              <a:gd name="connsiteX5" fmla="*/ 4117494 w 7103887"/>
              <a:gd name="connsiteY5" fmla="*/ 6290734 h 6856490"/>
              <a:gd name="connsiteX6" fmla="*/ 3443891 w 7103887"/>
              <a:gd name="connsiteY6" fmla="*/ 6799805 h 6856490"/>
              <a:gd name="connsiteX7" fmla="*/ 3516360 w 7103887"/>
              <a:gd name="connsiteY7" fmla="*/ 6849534 h 6856490"/>
              <a:gd name="connsiteX8" fmla="*/ 3516360 w 7103887"/>
              <a:gd name="connsiteY8" fmla="*/ 6849534 h 6856490"/>
              <a:gd name="connsiteX0" fmla="*/ 451427 w 7103887"/>
              <a:gd name="connsiteY0" fmla="*/ 0 h 7008929"/>
              <a:gd name="connsiteX1" fmla="*/ 205894 w 7103887"/>
              <a:gd name="connsiteY1" fmla="*/ 1574800 h 7008929"/>
              <a:gd name="connsiteX2" fmla="*/ 3067627 w 7103887"/>
              <a:gd name="connsiteY2" fmla="*/ 3081867 h 7008929"/>
              <a:gd name="connsiteX3" fmla="*/ 6589760 w 7103887"/>
              <a:gd name="connsiteY3" fmla="*/ 4673600 h 7008929"/>
              <a:gd name="connsiteX4" fmla="*/ 6826827 w 7103887"/>
              <a:gd name="connsiteY4" fmla="*/ 5774267 h 7008929"/>
              <a:gd name="connsiteX5" fmla="*/ 4117494 w 7103887"/>
              <a:gd name="connsiteY5" fmla="*/ 6290734 h 7008929"/>
              <a:gd name="connsiteX6" fmla="*/ 3443891 w 7103887"/>
              <a:gd name="connsiteY6" fmla="*/ 6799805 h 7008929"/>
              <a:gd name="connsiteX7" fmla="*/ 3516360 w 7103887"/>
              <a:gd name="connsiteY7" fmla="*/ 6849534 h 7008929"/>
              <a:gd name="connsiteX8" fmla="*/ 3321627 w 7103887"/>
              <a:gd name="connsiteY8" fmla="*/ 7008929 h 7008929"/>
              <a:gd name="connsiteX0" fmla="*/ 451427 w 7103887"/>
              <a:gd name="connsiteY0" fmla="*/ 0 h 7059264"/>
              <a:gd name="connsiteX1" fmla="*/ 205894 w 7103887"/>
              <a:gd name="connsiteY1" fmla="*/ 1574800 h 7059264"/>
              <a:gd name="connsiteX2" fmla="*/ 3067627 w 7103887"/>
              <a:gd name="connsiteY2" fmla="*/ 3081867 h 7059264"/>
              <a:gd name="connsiteX3" fmla="*/ 6589760 w 7103887"/>
              <a:gd name="connsiteY3" fmla="*/ 4673600 h 7059264"/>
              <a:gd name="connsiteX4" fmla="*/ 6826827 w 7103887"/>
              <a:gd name="connsiteY4" fmla="*/ 5774267 h 7059264"/>
              <a:gd name="connsiteX5" fmla="*/ 4117494 w 7103887"/>
              <a:gd name="connsiteY5" fmla="*/ 6290734 h 7059264"/>
              <a:gd name="connsiteX6" fmla="*/ 3443891 w 7103887"/>
              <a:gd name="connsiteY6" fmla="*/ 6799805 h 7059264"/>
              <a:gd name="connsiteX7" fmla="*/ 3372427 w 7103887"/>
              <a:gd name="connsiteY7" fmla="*/ 7059264 h 7059264"/>
              <a:gd name="connsiteX8" fmla="*/ 3321627 w 7103887"/>
              <a:gd name="connsiteY8" fmla="*/ 7008929 h 7059264"/>
              <a:gd name="connsiteX0" fmla="*/ 451427 w 7103887"/>
              <a:gd name="connsiteY0" fmla="*/ 0 h 7008929"/>
              <a:gd name="connsiteX1" fmla="*/ 205894 w 7103887"/>
              <a:gd name="connsiteY1" fmla="*/ 1574800 h 7008929"/>
              <a:gd name="connsiteX2" fmla="*/ 3067627 w 7103887"/>
              <a:gd name="connsiteY2" fmla="*/ 3081867 h 7008929"/>
              <a:gd name="connsiteX3" fmla="*/ 6589760 w 7103887"/>
              <a:gd name="connsiteY3" fmla="*/ 4673600 h 7008929"/>
              <a:gd name="connsiteX4" fmla="*/ 6826827 w 7103887"/>
              <a:gd name="connsiteY4" fmla="*/ 5774267 h 7008929"/>
              <a:gd name="connsiteX5" fmla="*/ 4117494 w 7103887"/>
              <a:gd name="connsiteY5" fmla="*/ 6290734 h 7008929"/>
              <a:gd name="connsiteX6" fmla="*/ 3443891 w 7103887"/>
              <a:gd name="connsiteY6" fmla="*/ 6799805 h 7008929"/>
              <a:gd name="connsiteX7" fmla="*/ 3321627 w 7103887"/>
              <a:gd name="connsiteY7" fmla="*/ 7008929 h 7008929"/>
              <a:gd name="connsiteX0" fmla="*/ 451427 w 7103887"/>
              <a:gd name="connsiteY0" fmla="*/ 0 h 6799805"/>
              <a:gd name="connsiteX1" fmla="*/ 205894 w 7103887"/>
              <a:gd name="connsiteY1" fmla="*/ 1574800 h 6799805"/>
              <a:gd name="connsiteX2" fmla="*/ 3067627 w 7103887"/>
              <a:gd name="connsiteY2" fmla="*/ 3081867 h 6799805"/>
              <a:gd name="connsiteX3" fmla="*/ 6589760 w 7103887"/>
              <a:gd name="connsiteY3" fmla="*/ 4673600 h 6799805"/>
              <a:gd name="connsiteX4" fmla="*/ 6826827 w 7103887"/>
              <a:gd name="connsiteY4" fmla="*/ 5774267 h 6799805"/>
              <a:gd name="connsiteX5" fmla="*/ 4117494 w 7103887"/>
              <a:gd name="connsiteY5" fmla="*/ 6290734 h 6799805"/>
              <a:gd name="connsiteX6" fmla="*/ 3443891 w 7103887"/>
              <a:gd name="connsiteY6" fmla="*/ 6799805 h 6799805"/>
              <a:gd name="connsiteX0" fmla="*/ 451427 w 7103887"/>
              <a:gd name="connsiteY0" fmla="*/ 0 h 6942422"/>
              <a:gd name="connsiteX1" fmla="*/ 205894 w 7103887"/>
              <a:gd name="connsiteY1" fmla="*/ 1574800 h 6942422"/>
              <a:gd name="connsiteX2" fmla="*/ 3067627 w 7103887"/>
              <a:gd name="connsiteY2" fmla="*/ 3081867 h 6942422"/>
              <a:gd name="connsiteX3" fmla="*/ 6589760 w 7103887"/>
              <a:gd name="connsiteY3" fmla="*/ 4673600 h 6942422"/>
              <a:gd name="connsiteX4" fmla="*/ 6826827 w 7103887"/>
              <a:gd name="connsiteY4" fmla="*/ 5774267 h 6942422"/>
              <a:gd name="connsiteX5" fmla="*/ 4117494 w 7103887"/>
              <a:gd name="connsiteY5" fmla="*/ 6290734 h 6942422"/>
              <a:gd name="connsiteX6" fmla="*/ 3359225 w 7103887"/>
              <a:gd name="connsiteY6" fmla="*/ 6942422 h 6942422"/>
              <a:gd name="connsiteX0" fmla="*/ 451427 w 7103887"/>
              <a:gd name="connsiteY0" fmla="*/ 0 h 6942422"/>
              <a:gd name="connsiteX1" fmla="*/ 205894 w 7103887"/>
              <a:gd name="connsiteY1" fmla="*/ 1574800 h 6942422"/>
              <a:gd name="connsiteX2" fmla="*/ 3067627 w 7103887"/>
              <a:gd name="connsiteY2" fmla="*/ 3081867 h 6942422"/>
              <a:gd name="connsiteX3" fmla="*/ 6589760 w 7103887"/>
              <a:gd name="connsiteY3" fmla="*/ 4673600 h 6942422"/>
              <a:gd name="connsiteX4" fmla="*/ 6826827 w 7103887"/>
              <a:gd name="connsiteY4" fmla="*/ 5774267 h 6942422"/>
              <a:gd name="connsiteX5" fmla="*/ 4117494 w 7103887"/>
              <a:gd name="connsiteY5" fmla="*/ 6290734 h 6942422"/>
              <a:gd name="connsiteX6" fmla="*/ 3359225 w 7103887"/>
              <a:gd name="connsiteY6" fmla="*/ 6942422 h 6942422"/>
              <a:gd name="connsiteX0" fmla="*/ 451427 w 7103887"/>
              <a:gd name="connsiteY0" fmla="*/ 0 h 6984368"/>
              <a:gd name="connsiteX1" fmla="*/ 205894 w 7103887"/>
              <a:gd name="connsiteY1" fmla="*/ 1574800 h 6984368"/>
              <a:gd name="connsiteX2" fmla="*/ 3067627 w 7103887"/>
              <a:gd name="connsiteY2" fmla="*/ 3081867 h 6984368"/>
              <a:gd name="connsiteX3" fmla="*/ 6589760 w 7103887"/>
              <a:gd name="connsiteY3" fmla="*/ 4673600 h 6984368"/>
              <a:gd name="connsiteX4" fmla="*/ 6826827 w 7103887"/>
              <a:gd name="connsiteY4" fmla="*/ 5774267 h 6984368"/>
              <a:gd name="connsiteX5" fmla="*/ 4117494 w 7103887"/>
              <a:gd name="connsiteY5" fmla="*/ 6290734 h 6984368"/>
              <a:gd name="connsiteX6" fmla="*/ 3223759 w 7103887"/>
              <a:gd name="connsiteY6" fmla="*/ 6984368 h 6984368"/>
              <a:gd name="connsiteX0" fmla="*/ 451427 w 7103887"/>
              <a:gd name="connsiteY0" fmla="*/ 0 h 6984368"/>
              <a:gd name="connsiteX1" fmla="*/ 205894 w 7103887"/>
              <a:gd name="connsiteY1" fmla="*/ 1574800 h 6984368"/>
              <a:gd name="connsiteX2" fmla="*/ 3067627 w 7103887"/>
              <a:gd name="connsiteY2" fmla="*/ 3081867 h 6984368"/>
              <a:gd name="connsiteX3" fmla="*/ 6589760 w 7103887"/>
              <a:gd name="connsiteY3" fmla="*/ 4673600 h 6984368"/>
              <a:gd name="connsiteX4" fmla="*/ 6826827 w 7103887"/>
              <a:gd name="connsiteY4" fmla="*/ 5774267 h 6984368"/>
              <a:gd name="connsiteX5" fmla="*/ 4117494 w 7103887"/>
              <a:gd name="connsiteY5" fmla="*/ 6290734 h 6984368"/>
              <a:gd name="connsiteX6" fmla="*/ 3223759 w 7103887"/>
              <a:gd name="connsiteY6" fmla="*/ 6984368 h 698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3887" h="6984368">
                <a:moveTo>
                  <a:pt x="451427" y="0"/>
                </a:moveTo>
                <a:cubicBezTo>
                  <a:pt x="110644" y="530578"/>
                  <a:pt x="-230139" y="1061156"/>
                  <a:pt x="205894" y="1574800"/>
                </a:cubicBezTo>
                <a:cubicBezTo>
                  <a:pt x="641927" y="2088445"/>
                  <a:pt x="2003649" y="2565400"/>
                  <a:pt x="3067627" y="3081867"/>
                </a:cubicBezTo>
                <a:cubicBezTo>
                  <a:pt x="4131605" y="3598334"/>
                  <a:pt x="5963227" y="4224867"/>
                  <a:pt x="6589760" y="4673600"/>
                </a:cubicBezTo>
                <a:cubicBezTo>
                  <a:pt x="7216293" y="5122333"/>
                  <a:pt x="7238871" y="5504745"/>
                  <a:pt x="6826827" y="5774267"/>
                </a:cubicBezTo>
                <a:cubicBezTo>
                  <a:pt x="6414783" y="6043789"/>
                  <a:pt x="4718005" y="6089051"/>
                  <a:pt x="4117494" y="6290734"/>
                </a:cubicBezTo>
                <a:cubicBezTo>
                  <a:pt x="3516983" y="6492417"/>
                  <a:pt x="3297136" y="6478766"/>
                  <a:pt x="3223759" y="6984368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674721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8</a:t>
            </a:fld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25311" y="768410"/>
            <a:ext cx="29501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ПЕНСИОНЕРЫ САМИ УЧАСТВУЮТ В ФОРМИРОВАНИИ СОВРЕМЕННОЙ ИКТ-СРЕДЫ</a:t>
            </a:r>
          </a:p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9 ИЗ 10 МОСКОВСКИХ ПЕНСИОНЕРОВ СТАЛКИВАЮТСЯ С ИКТ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351775" y="1550032"/>
            <a:ext cx="3578207" cy="1523096"/>
          </a:xfrm>
          <a:prstGeom prst="roundRect">
            <a:avLst>
              <a:gd name="adj" fmla="val 253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>
            <a:off x="5076056" y="2060848"/>
            <a:ext cx="662122" cy="504032"/>
            <a:chOff x="5292080" y="2204888"/>
            <a:chExt cx="662122" cy="504032"/>
          </a:xfrm>
        </p:grpSpPr>
        <p:pic>
          <p:nvPicPr>
            <p:cNvPr id="30" name="Picture 5" descr="C:\Users\SlavkoNV\Desktop\Картинки\noun_98017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047" b="26889"/>
            <a:stretch/>
          </p:blipFill>
          <p:spPr bwMode="auto">
            <a:xfrm>
              <a:off x="5292080" y="2306742"/>
              <a:ext cx="662122" cy="402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Wifi signal tow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468" y="2204888"/>
              <a:ext cx="18432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Группа 31"/>
          <p:cNvGrpSpPr/>
          <p:nvPr/>
        </p:nvGrpSpPr>
        <p:grpSpPr>
          <a:xfrm>
            <a:off x="4716016" y="2132856"/>
            <a:ext cx="269185" cy="363177"/>
            <a:chOff x="2878439" y="4208010"/>
            <a:chExt cx="269185" cy="363177"/>
          </a:xfrm>
        </p:grpSpPr>
        <p:pic>
          <p:nvPicPr>
            <p:cNvPr id="33" name="Picture 8" descr="Moscow metro logo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439" y="4208010"/>
              <a:ext cx="269185" cy="269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Прямая соединительная линия 33"/>
            <p:cNvCxnSpPr/>
            <p:nvPr/>
          </p:nvCxnSpPr>
          <p:spPr>
            <a:xfrm>
              <a:off x="3003505" y="4431014"/>
              <a:ext cx="0" cy="140173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15" descr="Christmas tree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45" y="4797152"/>
            <a:ext cx="590903" cy="59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Bus side view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53665" y="2348880"/>
            <a:ext cx="998455" cy="94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ffice buildi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7284"/>
            <a:ext cx="715612" cy="7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ore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77" y="2191005"/>
            <a:ext cx="301891" cy="30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545238" y="2111082"/>
            <a:ext cx="35780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600" b="1" dirty="0" smtClean="0">
                <a:solidFill>
                  <a:schemeClr val="bg1"/>
                </a:solidFill>
              </a:rPr>
              <a:t>аптека</a:t>
            </a:r>
            <a:endParaRPr lang="ru-RU" sz="6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11422" y="2135190"/>
            <a:ext cx="288000" cy="769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500" b="1" dirty="0" smtClean="0">
                <a:solidFill>
                  <a:schemeClr val="bg1"/>
                </a:solidFill>
              </a:rPr>
              <a:t>продукты</a:t>
            </a:r>
            <a:endParaRPr lang="ru-RU" sz="500" b="1" dirty="0">
              <a:solidFill>
                <a:schemeClr val="bg1"/>
              </a:solidFill>
            </a:endParaRPr>
          </a:p>
        </p:txBody>
      </p:sp>
      <p:sp>
        <p:nvSpPr>
          <p:cNvPr id="46" name="Блок-схема: процесс 45"/>
          <p:cNvSpPr/>
          <p:nvPr/>
        </p:nvSpPr>
        <p:spPr>
          <a:xfrm>
            <a:off x="6577916" y="2527567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Блок-схема: процесс 53"/>
          <p:cNvSpPr/>
          <p:nvPr/>
        </p:nvSpPr>
        <p:spPr>
          <a:xfrm>
            <a:off x="6536911" y="2593523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Блок-схема: процесс 54"/>
          <p:cNvSpPr/>
          <p:nvPr/>
        </p:nvSpPr>
        <p:spPr>
          <a:xfrm>
            <a:off x="6485226" y="2662834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Блок-схема: процесс 55"/>
          <p:cNvSpPr/>
          <p:nvPr/>
        </p:nvSpPr>
        <p:spPr>
          <a:xfrm>
            <a:off x="6436113" y="2725438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Блок-схема: процесс 56"/>
          <p:cNvSpPr/>
          <p:nvPr/>
        </p:nvSpPr>
        <p:spPr>
          <a:xfrm>
            <a:off x="6398737" y="2791395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Блок-схема: процесс 57"/>
          <p:cNvSpPr/>
          <p:nvPr/>
        </p:nvSpPr>
        <p:spPr>
          <a:xfrm>
            <a:off x="6349749" y="2857352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Блок-схема: процесс 59"/>
          <p:cNvSpPr/>
          <p:nvPr/>
        </p:nvSpPr>
        <p:spPr>
          <a:xfrm>
            <a:off x="6277741" y="2989264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6" name="Picture 8" descr="Volkswagen car side view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8929" y="2640645"/>
            <a:ext cx="499255" cy="5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ram way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62" y="2044598"/>
            <a:ext cx="880346" cy="8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un black shape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60" y="172580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Cloud outline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44" y="166485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Cloud outline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54" y="180884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Cloud outline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924" y="1791508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Volkswagen car side view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72380" y="2559945"/>
            <a:ext cx="502924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Блок-схема: процесс 67"/>
          <p:cNvSpPr/>
          <p:nvPr/>
        </p:nvSpPr>
        <p:spPr>
          <a:xfrm>
            <a:off x="6577915" y="2529202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Блок-схема: процесс 68"/>
          <p:cNvSpPr/>
          <p:nvPr/>
        </p:nvSpPr>
        <p:spPr>
          <a:xfrm>
            <a:off x="6536910" y="2594925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Блок-схема: процесс 69"/>
          <p:cNvSpPr/>
          <p:nvPr/>
        </p:nvSpPr>
        <p:spPr>
          <a:xfrm>
            <a:off x="6485225" y="2660648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Блок-схема: процесс 70"/>
          <p:cNvSpPr/>
          <p:nvPr/>
        </p:nvSpPr>
        <p:spPr>
          <a:xfrm>
            <a:off x="6436112" y="2726371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Блок-схема: процесс 71"/>
          <p:cNvSpPr/>
          <p:nvPr/>
        </p:nvSpPr>
        <p:spPr>
          <a:xfrm>
            <a:off x="6398736" y="2792094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Блок-схема: процесс 73"/>
          <p:cNvSpPr/>
          <p:nvPr/>
        </p:nvSpPr>
        <p:spPr>
          <a:xfrm>
            <a:off x="6300192" y="2923540"/>
            <a:ext cx="310483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7" name="Picture 10" descr="Grandmother silhouette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826" y="2204864"/>
            <a:ext cx="368422" cy="36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loud outline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4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Прямоугольник 76"/>
          <p:cNvSpPr/>
          <p:nvPr/>
        </p:nvSpPr>
        <p:spPr>
          <a:xfrm>
            <a:off x="8055416" y="1659473"/>
            <a:ext cx="9594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АДРЕСА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4 121 АПТЕКИ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ДОСТУПНЫ НА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DATA.MOS.RU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flipH="1" flipV="1">
            <a:off x="5953441" y="1389411"/>
            <a:ext cx="151437" cy="239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7164288" y="1461419"/>
            <a:ext cx="150962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5004048" y="779451"/>
            <a:ext cx="1544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5,5 МЛН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КАРТ ИСПОЛЬЗУЕТСЯ ДЛЯ ПРОЕЗДА В ОБЩЕСТВЕННОМ ТРАНСПОРТЕ И ПОЛЬЗОВАНИЯ ЛЬГОТАМИ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7884368" y="2934537"/>
            <a:ext cx="1287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372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ЭЛЕКТРОННЫХ СОЦИАЛЬНЫХ ПРОДОВОЛЬСТВЕННЫХ СЕРТИФИКАТОВ ВЫДАНО НА СУММУ 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201 МЛН РУБ.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flipH="1">
            <a:off x="7867670" y="1844840"/>
            <a:ext cx="212006" cy="10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2" descr="https://m1.behance.net/rendition/modules/51102821/disp/c467ed17a185dc3216c1cdd086058bb5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t="22718" r="14766" b="20803"/>
          <a:stretch/>
        </p:blipFill>
        <p:spPr bwMode="auto">
          <a:xfrm>
            <a:off x="7859463" y="4034046"/>
            <a:ext cx="951516" cy="7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7" descr="E:\ДИТ\17. Преза Правительство 2015\noun_35065_cc.png"/>
          <p:cNvPicPr>
            <a:picLocks noChangeAspect="1" noChangeArrowheads="1"/>
          </p:cNvPicPr>
          <p:nvPr/>
        </p:nvPicPr>
        <p:blipFill rotWithShape="1"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4"/>
          <a:stretch/>
        </p:blipFill>
        <p:spPr bwMode="auto">
          <a:xfrm>
            <a:off x="7298890" y="3449595"/>
            <a:ext cx="341295" cy="30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Прямая соединительная линия 93"/>
          <p:cNvCxnSpPr/>
          <p:nvPr/>
        </p:nvCxnSpPr>
        <p:spPr>
          <a:xfrm flipH="1" flipV="1">
            <a:off x="7588418" y="3745220"/>
            <a:ext cx="439966" cy="288032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rot="5400000" flipH="1">
            <a:off x="7308320" y="3285000"/>
            <a:ext cx="288000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Группа 82"/>
          <p:cNvGrpSpPr/>
          <p:nvPr/>
        </p:nvGrpSpPr>
        <p:grpSpPr>
          <a:xfrm>
            <a:off x="5179444" y="3135960"/>
            <a:ext cx="2092708" cy="437056"/>
            <a:chOff x="5179444" y="3135960"/>
            <a:chExt cx="2092708" cy="437056"/>
          </a:xfrm>
        </p:grpSpPr>
        <p:cxnSp>
          <p:nvCxnSpPr>
            <p:cNvPr id="96" name="Прямая соединительная линия 95"/>
            <p:cNvCxnSpPr/>
            <p:nvPr/>
          </p:nvCxnSpPr>
          <p:spPr>
            <a:xfrm flipH="1">
              <a:off x="5940152" y="3573016"/>
              <a:ext cx="1332000" cy="0"/>
            </a:xfrm>
            <a:prstGeom prst="line">
              <a:avLst/>
            </a:prstGeom>
            <a:ln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 flipH="1" flipV="1">
              <a:off x="5179444" y="3135960"/>
              <a:ext cx="760708" cy="432048"/>
            </a:xfrm>
            <a:prstGeom prst="line">
              <a:avLst/>
            </a:prstGeom>
            <a:ln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Скругленный прямоугольник 100"/>
          <p:cNvSpPr/>
          <p:nvPr/>
        </p:nvSpPr>
        <p:spPr>
          <a:xfrm>
            <a:off x="1565656" y="4869159"/>
            <a:ext cx="2786119" cy="1280443"/>
          </a:xfrm>
          <a:prstGeom prst="roundRect">
            <a:avLst>
              <a:gd name="adj" fmla="val 253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Скругленный прямоугольник 101"/>
          <p:cNvSpPr/>
          <p:nvPr/>
        </p:nvSpPr>
        <p:spPr>
          <a:xfrm>
            <a:off x="1043608" y="2974614"/>
            <a:ext cx="1763878" cy="1126384"/>
          </a:xfrm>
          <a:prstGeom prst="roundRect">
            <a:avLst>
              <a:gd name="adj" fmla="val 213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403998" y="2297922"/>
            <a:ext cx="16477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СТАРТОВАЛА  ПРОГРАММА АДРЕСНОЙ ПОМОЩИ – «ДОБРОЕ ДЕЛО»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05" name="Picture 29" descr="Pin in the map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04" y="6309320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Прямоугольник 105"/>
          <p:cNvSpPr/>
          <p:nvPr/>
        </p:nvSpPr>
        <p:spPr>
          <a:xfrm>
            <a:off x="2843808" y="6597352"/>
            <a:ext cx="9907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БЮДЖЕТНИКИ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07" name="Picture 29" descr="Pin in the map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98" y="1827563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9" descr="Pin in the map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29202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3" descr="Server rack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52567" y="5805264"/>
            <a:ext cx="384196" cy="3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3" descr="Server rack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97177" y="3764884"/>
            <a:ext cx="384196" cy="3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d30y9cdsu7xlg0.cloudfront.net/attribution/28932-600.png"/>
          <p:cNvPicPr>
            <a:picLocks noChangeAspect="1" noChangeArrowheads="1"/>
          </p:cNvPicPr>
          <p:nvPr/>
        </p:nvPicPr>
        <p:blipFill rotWithShape="1"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5" t="9051" r="27245" b="23599"/>
          <a:stretch/>
        </p:blipFill>
        <p:spPr bwMode="auto">
          <a:xfrm>
            <a:off x="3333216" y="5447470"/>
            <a:ext cx="320672" cy="5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an with giftbox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81670" y="3393064"/>
            <a:ext cx="610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d30y9cdsu7xlg0.cloudfront.net/attribution/29449-600.png"/>
          <p:cNvPicPr>
            <a:picLocks noChangeAspect="1" noChangeArrowheads="1"/>
          </p:cNvPicPr>
          <p:nvPr/>
        </p:nvPicPr>
        <p:blipFill rotWithShape="1">
          <a:blip r:embed="rId2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6" t="9891" r="19920" b="28411"/>
          <a:stretch/>
        </p:blipFill>
        <p:spPr bwMode="auto">
          <a:xfrm>
            <a:off x="1552600" y="3429064"/>
            <a:ext cx="427112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ilhouette at desk"/>
          <p:cNvPicPr>
            <a:picLocks noChangeAspect="1" noChangeArrowheads="1"/>
          </p:cNvPicPr>
          <p:nvPr/>
        </p:nvPicPr>
        <p:blipFill rotWithShape="1">
          <a:blip r:embed="rId2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0" r="6670"/>
          <a:stretch/>
        </p:blipFill>
        <p:spPr bwMode="auto">
          <a:xfrm>
            <a:off x="3653890" y="5409288"/>
            <a:ext cx="23494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8" descr="Wifi signal tower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6"/>
          <a:stretch/>
        </p:blipFill>
        <p:spPr bwMode="auto">
          <a:xfrm rot="10800000">
            <a:off x="3724824" y="4893194"/>
            <a:ext cx="184320" cy="1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Группа 99"/>
          <p:cNvGrpSpPr/>
          <p:nvPr/>
        </p:nvGrpSpPr>
        <p:grpSpPr>
          <a:xfrm>
            <a:off x="3817158" y="5661248"/>
            <a:ext cx="556810" cy="340296"/>
            <a:chOff x="3655150" y="5661248"/>
            <a:chExt cx="556810" cy="340296"/>
          </a:xfrm>
        </p:grpSpPr>
        <p:cxnSp>
          <p:nvCxnSpPr>
            <p:cNvPr id="117" name="Прямая соединительная линия 116"/>
            <p:cNvCxnSpPr/>
            <p:nvPr/>
          </p:nvCxnSpPr>
          <p:spPr>
            <a:xfrm>
              <a:off x="3743960" y="6001544"/>
              <a:ext cx="46800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>
              <a:off x="3747136" y="5661248"/>
              <a:ext cx="0" cy="34029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>
              <a:off x="3655150" y="5661248"/>
              <a:ext cx="92161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72" name="Picture 24" descr="Livingroom rocking chair"/>
          <p:cNvPicPr>
            <a:picLocks noChangeAspect="1" noChangeArrowheads="1"/>
          </p:cNvPicPr>
          <p:nvPr/>
        </p:nvPicPr>
        <p:blipFill>
          <a:blip r:embed="rId2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25696" y="5552991"/>
            <a:ext cx="504000" cy="50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0" descr="Grandmother silhouette"/>
          <p:cNvPicPr>
            <a:picLocks noChangeAspect="1" noChangeArrowheads="1"/>
          </p:cNvPicPr>
          <p:nvPr/>
        </p:nvPicPr>
        <p:blipFill>
          <a:blip r:embed="rId2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28" y="5447470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Прямоугольник 131"/>
          <p:cNvSpPr/>
          <p:nvPr/>
        </p:nvSpPr>
        <p:spPr>
          <a:xfrm>
            <a:off x="4435093" y="4581128"/>
            <a:ext cx="1865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ДЛЯ ПЕНСИОНЕРОВ И ЛЮДЕЙ С ОГРАНИЧЕННЫМИ ВОЗМОЖНОСТЯМИ СОЗДАНЫ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СПЕЦИАЛЬНЫЕ АДАПТИРОВАННЫЕ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ВЕРСИИ  ГОРОДСКИХ ПОРТАЛОВ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33" name="Прямая соединительная линия 132"/>
          <p:cNvCxnSpPr/>
          <p:nvPr/>
        </p:nvCxnSpPr>
        <p:spPr>
          <a:xfrm flipV="1">
            <a:off x="4435093" y="5301208"/>
            <a:ext cx="218572" cy="17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Группа 108"/>
          <p:cNvGrpSpPr/>
          <p:nvPr/>
        </p:nvGrpSpPr>
        <p:grpSpPr>
          <a:xfrm>
            <a:off x="1699289" y="5481228"/>
            <a:ext cx="334419" cy="514292"/>
            <a:chOff x="1537281" y="5481228"/>
            <a:chExt cx="334419" cy="514292"/>
          </a:xfrm>
        </p:grpSpPr>
        <p:pic>
          <p:nvPicPr>
            <p:cNvPr id="2076" name="Picture 28" descr="Living room black lamp furniture tool for illumination"/>
            <p:cNvPicPr>
              <a:picLocks noChangeAspect="1" noChangeArrowheads="1"/>
            </p:cNvPicPr>
            <p:nvPr/>
          </p:nvPicPr>
          <p:blipFill>
            <a:blip r:embed="rId2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281" y="5481228"/>
              <a:ext cx="334419" cy="334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Блок-схема: процесс 134"/>
            <p:cNvSpPr/>
            <p:nvPr/>
          </p:nvSpPr>
          <p:spPr>
            <a:xfrm>
              <a:off x="1614490" y="5779520"/>
              <a:ext cx="180000" cy="216000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37" name="Picture 42" descr="https://d30y9cdsu7xlg0.cloudfront.net/attribution/16230-600.png"/>
          <p:cNvPicPr>
            <a:picLocks noChangeAspect="1" noChangeArrowheads="1"/>
          </p:cNvPicPr>
          <p:nvPr/>
        </p:nvPicPr>
        <p:blipFill rotWithShape="1"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9" t="18126" r="22118" b="31024"/>
          <a:stretch/>
        </p:blipFill>
        <p:spPr bwMode="auto">
          <a:xfrm>
            <a:off x="2177695" y="5301256"/>
            <a:ext cx="323071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Прямоугольник 138"/>
          <p:cNvSpPr/>
          <p:nvPr/>
        </p:nvSpPr>
        <p:spPr>
          <a:xfrm>
            <a:off x="899592" y="4293096"/>
            <a:ext cx="1531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ВСЕ БОЛЬШЕ ПЕНСИОНЕРОВ ИСПОЛЬЗУЮТ ГОРОДСКИЕ</a:t>
            </a:r>
          </a:p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ИНТЕРНЕТ-СЕРВИСЫ 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0" name="Прямоугольник 139"/>
          <p:cNvSpPr/>
          <p:nvPr/>
        </p:nvSpPr>
        <p:spPr>
          <a:xfrm>
            <a:off x="107504" y="5004465"/>
            <a:ext cx="1462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+40%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 2014 ГОД</a:t>
            </a:r>
          </a:p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САМАЯ БЫСТРОРАСТУЩАЯ ВОЗРАСТНАЯ КАТЕГОРИЯ ПОЛЬЗОВАТЕЛЕЙ ИНТЕРНЕТ 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1" name="Прямая соединительная линия 140"/>
          <p:cNvCxnSpPr/>
          <p:nvPr/>
        </p:nvCxnSpPr>
        <p:spPr>
          <a:xfrm flipH="1" flipV="1">
            <a:off x="2430843" y="4602323"/>
            <a:ext cx="151437" cy="239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flipH="1" flipV="1">
            <a:off x="1257148" y="5565876"/>
            <a:ext cx="254512" cy="187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29" descr="Pin in the map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37" y="5670885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Прямая соединительная линия 146"/>
          <p:cNvCxnSpPr/>
          <p:nvPr/>
        </p:nvCxnSpPr>
        <p:spPr>
          <a:xfrm flipH="1">
            <a:off x="2975662" y="4040902"/>
            <a:ext cx="1332000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2" descr="Thought bubble"/>
          <p:cNvPicPr>
            <a:picLocks noChangeAspect="1" noChangeArrowheads="1"/>
          </p:cNvPicPr>
          <p:nvPr/>
        </p:nvPicPr>
        <p:blipFill>
          <a:blip r:embed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7396" y="3034984"/>
            <a:ext cx="498279" cy="45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PC computer with monitor"/>
          <p:cNvPicPr>
            <a:picLocks noChangeAspect="1" noChangeArrowheads="1"/>
          </p:cNvPicPr>
          <p:nvPr/>
        </p:nvPicPr>
        <p:blipFill>
          <a:blip r:embed="rId3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129985"/>
            <a:ext cx="167876" cy="1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Прямоугольник 98"/>
          <p:cNvSpPr/>
          <p:nvPr/>
        </p:nvSpPr>
        <p:spPr>
          <a:xfrm>
            <a:off x="4211960" y="5661248"/>
            <a:ext cx="1647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КОМПЬЮТЕРНАЯ ГРАМОТНОСТЬ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4" name="Полилиния 103"/>
          <p:cNvSpPr/>
          <p:nvPr/>
        </p:nvSpPr>
        <p:spPr>
          <a:xfrm>
            <a:off x="755576" y="-27384"/>
            <a:ext cx="7103887" cy="7048847"/>
          </a:xfrm>
          <a:custGeom>
            <a:avLst/>
            <a:gdLst>
              <a:gd name="connsiteX0" fmla="*/ 451427 w 7103887"/>
              <a:gd name="connsiteY0" fmla="*/ 0 h 6849534"/>
              <a:gd name="connsiteX1" fmla="*/ 205894 w 7103887"/>
              <a:gd name="connsiteY1" fmla="*/ 1574800 h 6849534"/>
              <a:gd name="connsiteX2" fmla="*/ 3067627 w 7103887"/>
              <a:gd name="connsiteY2" fmla="*/ 3081867 h 6849534"/>
              <a:gd name="connsiteX3" fmla="*/ 6589760 w 7103887"/>
              <a:gd name="connsiteY3" fmla="*/ 4673600 h 6849534"/>
              <a:gd name="connsiteX4" fmla="*/ 6826827 w 7103887"/>
              <a:gd name="connsiteY4" fmla="*/ 5774267 h 6849534"/>
              <a:gd name="connsiteX5" fmla="*/ 4117494 w 7103887"/>
              <a:gd name="connsiteY5" fmla="*/ 6290734 h 6849534"/>
              <a:gd name="connsiteX6" fmla="*/ 3516360 w 7103887"/>
              <a:gd name="connsiteY6" fmla="*/ 6849534 h 6849534"/>
              <a:gd name="connsiteX7" fmla="*/ 3516360 w 7103887"/>
              <a:gd name="connsiteY7" fmla="*/ 6849534 h 6849534"/>
              <a:gd name="connsiteX0" fmla="*/ 451427 w 7103887"/>
              <a:gd name="connsiteY0" fmla="*/ 0 h 6856490"/>
              <a:gd name="connsiteX1" fmla="*/ 205894 w 7103887"/>
              <a:gd name="connsiteY1" fmla="*/ 1574800 h 6856490"/>
              <a:gd name="connsiteX2" fmla="*/ 3067627 w 7103887"/>
              <a:gd name="connsiteY2" fmla="*/ 3081867 h 6856490"/>
              <a:gd name="connsiteX3" fmla="*/ 6589760 w 7103887"/>
              <a:gd name="connsiteY3" fmla="*/ 4673600 h 6856490"/>
              <a:gd name="connsiteX4" fmla="*/ 6826827 w 7103887"/>
              <a:gd name="connsiteY4" fmla="*/ 5774267 h 6856490"/>
              <a:gd name="connsiteX5" fmla="*/ 4117494 w 7103887"/>
              <a:gd name="connsiteY5" fmla="*/ 6290734 h 6856490"/>
              <a:gd name="connsiteX6" fmla="*/ 3443891 w 7103887"/>
              <a:gd name="connsiteY6" fmla="*/ 6799805 h 6856490"/>
              <a:gd name="connsiteX7" fmla="*/ 3516360 w 7103887"/>
              <a:gd name="connsiteY7" fmla="*/ 6849534 h 6856490"/>
              <a:gd name="connsiteX8" fmla="*/ 3516360 w 7103887"/>
              <a:gd name="connsiteY8" fmla="*/ 6849534 h 6856490"/>
              <a:gd name="connsiteX0" fmla="*/ 451427 w 7103887"/>
              <a:gd name="connsiteY0" fmla="*/ 0 h 7008929"/>
              <a:gd name="connsiteX1" fmla="*/ 205894 w 7103887"/>
              <a:gd name="connsiteY1" fmla="*/ 1574800 h 7008929"/>
              <a:gd name="connsiteX2" fmla="*/ 3067627 w 7103887"/>
              <a:gd name="connsiteY2" fmla="*/ 3081867 h 7008929"/>
              <a:gd name="connsiteX3" fmla="*/ 6589760 w 7103887"/>
              <a:gd name="connsiteY3" fmla="*/ 4673600 h 7008929"/>
              <a:gd name="connsiteX4" fmla="*/ 6826827 w 7103887"/>
              <a:gd name="connsiteY4" fmla="*/ 5774267 h 7008929"/>
              <a:gd name="connsiteX5" fmla="*/ 4117494 w 7103887"/>
              <a:gd name="connsiteY5" fmla="*/ 6290734 h 7008929"/>
              <a:gd name="connsiteX6" fmla="*/ 3443891 w 7103887"/>
              <a:gd name="connsiteY6" fmla="*/ 6799805 h 7008929"/>
              <a:gd name="connsiteX7" fmla="*/ 3516360 w 7103887"/>
              <a:gd name="connsiteY7" fmla="*/ 6849534 h 7008929"/>
              <a:gd name="connsiteX8" fmla="*/ 3321627 w 7103887"/>
              <a:gd name="connsiteY8" fmla="*/ 7008929 h 7008929"/>
              <a:gd name="connsiteX0" fmla="*/ 451427 w 7103887"/>
              <a:gd name="connsiteY0" fmla="*/ 0 h 7059264"/>
              <a:gd name="connsiteX1" fmla="*/ 205894 w 7103887"/>
              <a:gd name="connsiteY1" fmla="*/ 1574800 h 7059264"/>
              <a:gd name="connsiteX2" fmla="*/ 3067627 w 7103887"/>
              <a:gd name="connsiteY2" fmla="*/ 3081867 h 7059264"/>
              <a:gd name="connsiteX3" fmla="*/ 6589760 w 7103887"/>
              <a:gd name="connsiteY3" fmla="*/ 4673600 h 7059264"/>
              <a:gd name="connsiteX4" fmla="*/ 6826827 w 7103887"/>
              <a:gd name="connsiteY4" fmla="*/ 5774267 h 7059264"/>
              <a:gd name="connsiteX5" fmla="*/ 4117494 w 7103887"/>
              <a:gd name="connsiteY5" fmla="*/ 6290734 h 7059264"/>
              <a:gd name="connsiteX6" fmla="*/ 3443891 w 7103887"/>
              <a:gd name="connsiteY6" fmla="*/ 6799805 h 7059264"/>
              <a:gd name="connsiteX7" fmla="*/ 3372427 w 7103887"/>
              <a:gd name="connsiteY7" fmla="*/ 7059264 h 7059264"/>
              <a:gd name="connsiteX8" fmla="*/ 3321627 w 7103887"/>
              <a:gd name="connsiteY8" fmla="*/ 7008929 h 7059264"/>
              <a:gd name="connsiteX0" fmla="*/ 451427 w 7103887"/>
              <a:gd name="connsiteY0" fmla="*/ 0 h 7008929"/>
              <a:gd name="connsiteX1" fmla="*/ 205894 w 7103887"/>
              <a:gd name="connsiteY1" fmla="*/ 1574800 h 7008929"/>
              <a:gd name="connsiteX2" fmla="*/ 3067627 w 7103887"/>
              <a:gd name="connsiteY2" fmla="*/ 3081867 h 7008929"/>
              <a:gd name="connsiteX3" fmla="*/ 6589760 w 7103887"/>
              <a:gd name="connsiteY3" fmla="*/ 4673600 h 7008929"/>
              <a:gd name="connsiteX4" fmla="*/ 6826827 w 7103887"/>
              <a:gd name="connsiteY4" fmla="*/ 5774267 h 7008929"/>
              <a:gd name="connsiteX5" fmla="*/ 4117494 w 7103887"/>
              <a:gd name="connsiteY5" fmla="*/ 6290734 h 7008929"/>
              <a:gd name="connsiteX6" fmla="*/ 3443891 w 7103887"/>
              <a:gd name="connsiteY6" fmla="*/ 6799805 h 7008929"/>
              <a:gd name="connsiteX7" fmla="*/ 3321627 w 7103887"/>
              <a:gd name="connsiteY7" fmla="*/ 7008929 h 7008929"/>
              <a:gd name="connsiteX0" fmla="*/ 451427 w 7103887"/>
              <a:gd name="connsiteY0" fmla="*/ 0 h 6799805"/>
              <a:gd name="connsiteX1" fmla="*/ 205894 w 7103887"/>
              <a:gd name="connsiteY1" fmla="*/ 1574800 h 6799805"/>
              <a:gd name="connsiteX2" fmla="*/ 3067627 w 7103887"/>
              <a:gd name="connsiteY2" fmla="*/ 3081867 h 6799805"/>
              <a:gd name="connsiteX3" fmla="*/ 6589760 w 7103887"/>
              <a:gd name="connsiteY3" fmla="*/ 4673600 h 6799805"/>
              <a:gd name="connsiteX4" fmla="*/ 6826827 w 7103887"/>
              <a:gd name="connsiteY4" fmla="*/ 5774267 h 6799805"/>
              <a:gd name="connsiteX5" fmla="*/ 4117494 w 7103887"/>
              <a:gd name="connsiteY5" fmla="*/ 6290734 h 6799805"/>
              <a:gd name="connsiteX6" fmla="*/ 3443891 w 7103887"/>
              <a:gd name="connsiteY6" fmla="*/ 6799805 h 6799805"/>
              <a:gd name="connsiteX0" fmla="*/ 451427 w 7103887"/>
              <a:gd name="connsiteY0" fmla="*/ 0 h 6942422"/>
              <a:gd name="connsiteX1" fmla="*/ 205894 w 7103887"/>
              <a:gd name="connsiteY1" fmla="*/ 1574800 h 6942422"/>
              <a:gd name="connsiteX2" fmla="*/ 3067627 w 7103887"/>
              <a:gd name="connsiteY2" fmla="*/ 3081867 h 6942422"/>
              <a:gd name="connsiteX3" fmla="*/ 6589760 w 7103887"/>
              <a:gd name="connsiteY3" fmla="*/ 4673600 h 6942422"/>
              <a:gd name="connsiteX4" fmla="*/ 6826827 w 7103887"/>
              <a:gd name="connsiteY4" fmla="*/ 5774267 h 6942422"/>
              <a:gd name="connsiteX5" fmla="*/ 4117494 w 7103887"/>
              <a:gd name="connsiteY5" fmla="*/ 6290734 h 6942422"/>
              <a:gd name="connsiteX6" fmla="*/ 3359225 w 7103887"/>
              <a:gd name="connsiteY6" fmla="*/ 6942422 h 6942422"/>
              <a:gd name="connsiteX0" fmla="*/ 451427 w 7103887"/>
              <a:gd name="connsiteY0" fmla="*/ 0 h 6942422"/>
              <a:gd name="connsiteX1" fmla="*/ 205894 w 7103887"/>
              <a:gd name="connsiteY1" fmla="*/ 1574800 h 6942422"/>
              <a:gd name="connsiteX2" fmla="*/ 3067627 w 7103887"/>
              <a:gd name="connsiteY2" fmla="*/ 3081867 h 6942422"/>
              <a:gd name="connsiteX3" fmla="*/ 6589760 w 7103887"/>
              <a:gd name="connsiteY3" fmla="*/ 4673600 h 6942422"/>
              <a:gd name="connsiteX4" fmla="*/ 6826827 w 7103887"/>
              <a:gd name="connsiteY4" fmla="*/ 5774267 h 6942422"/>
              <a:gd name="connsiteX5" fmla="*/ 4117494 w 7103887"/>
              <a:gd name="connsiteY5" fmla="*/ 6290734 h 6942422"/>
              <a:gd name="connsiteX6" fmla="*/ 3359225 w 7103887"/>
              <a:gd name="connsiteY6" fmla="*/ 6942422 h 6942422"/>
              <a:gd name="connsiteX0" fmla="*/ 451427 w 7103887"/>
              <a:gd name="connsiteY0" fmla="*/ 0 h 6984368"/>
              <a:gd name="connsiteX1" fmla="*/ 205894 w 7103887"/>
              <a:gd name="connsiteY1" fmla="*/ 1574800 h 6984368"/>
              <a:gd name="connsiteX2" fmla="*/ 3067627 w 7103887"/>
              <a:gd name="connsiteY2" fmla="*/ 3081867 h 6984368"/>
              <a:gd name="connsiteX3" fmla="*/ 6589760 w 7103887"/>
              <a:gd name="connsiteY3" fmla="*/ 4673600 h 6984368"/>
              <a:gd name="connsiteX4" fmla="*/ 6826827 w 7103887"/>
              <a:gd name="connsiteY4" fmla="*/ 5774267 h 6984368"/>
              <a:gd name="connsiteX5" fmla="*/ 4117494 w 7103887"/>
              <a:gd name="connsiteY5" fmla="*/ 6290734 h 6984368"/>
              <a:gd name="connsiteX6" fmla="*/ 3223759 w 7103887"/>
              <a:gd name="connsiteY6" fmla="*/ 6984368 h 6984368"/>
              <a:gd name="connsiteX0" fmla="*/ 451427 w 7103887"/>
              <a:gd name="connsiteY0" fmla="*/ 0 h 6984368"/>
              <a:gd name="connsiteX1" fmla="*/ 205894 w 7103887"/>
              <a:gd name="connsiteY1" fmla="*/ 1574800 h 6984368"/>
              <a:gd name="connsiteX2" fmla="*/ 3067627 w 7103887"/>
              <a:gd name="connsiteY2" fmla="*/ 3081867 h 6984368"/>
              <a:gd name="connsiteX3" fmla="*/ 6589760 w 7103887"/>
              <a:gd name="connsiteY3" fmla="*/ 4673600 h 6984368"/>
              <a:gd name="connsiteX4" fmla="*/ 6826827 w 7103887"/>
              <a:gd name="connsiteY4" fmla="*/ 5774267 h 6984368"/>
              <a:gd name="connsiteX5" fmla="*/ 4117494 w 7103887"/>
              <a:gd name="connsiteY5" fmla="*/ 6290734 h 6984368"/>
              <a:gd name="connsiteX6" fmla="*/ 3223759 w 7103887"/>
              <a:gd name="connsiteY6" fmla="*/ 6984368 h 698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3887" h="6984368">
                <a:moveTo>
                  <a:pt x="451427" y="0"/>
                </a:moveTo>
                <a:cubicBezTo>
                  <a:pt x="110644" y="530578"/>
                  <a:pt x="-230139" y="1061156"/>
                  <a:pt x="205894" y="1574800"/>
                </a:cubicBezTo>
                <a:cubicBezTo>
                  <a:pt x="641927" y="2088445"/>
                  <a:pt x="2003649" y="2565400"/>
                  <a:pt x="3067627" y="3081867"/>
                </a:cubicBezTo>
                <a:cubicBezTo>
                  <a:pt x="4131605" y="3598334"/>
                  <a:pt x="5963227" y="4224867"/>
                  <a:pt x="6589760" y="4673600"/>
                </a:cubicBezTo>
                <a:cubicBezTo>
                  <a:pt x="7216293" y="5122333"/>
                  <a:pt x="7238871" y="5504745"/>
                  <a:pt x="6826827" y="5774267"/>
                </a:cubicBezTo>
                <a:cubicBezTo>
                  <a:pt x="6414783" y="6043789"/>
                  <a:pt x="4718005" y="6089051"/>
                  <a:pt x="4117494" y="6290734"/>
                </a:cubicBezTo>
                <a:cubicBezTo>
                  <a:pt x="3516983" y="6492417"/>
                  <a:pt x="3297136" y="6478766"/>
                  <a:pt x="3223759" y="6984368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7" name="Picture 26" descr="C:\Users\kuznetsovaoa\Desktop\20150219_Правительство\Небоскреб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13" y="3600776"/>
            <a:ext cx="1429607" cy="15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8800" y="130875"/>
            <a:ext cx="28135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ПЕНСИОНЕРЫ.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>
            <a:off x="3664786" y="2596842"/>
            <a:ext cx="90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УДОБНЫЙ ГОРОД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3" name="Прямоугольник 112"/>
          <p:cNvSpPr/>
          <p:nvPr/>
        </p:nvSpPr>
        <p:spPr>
          <a:xfrm>
            <a:off x="6733156" y="776898"/>
            <a:ext cx="23422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2,5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ЭЛЕКТРОННЫХ СОЦИАЛЬНЫХ СЕРТИФИКАТОВ  НА ТОВАРЫ ДЛИТЕЛЬНОГО ПОЛЬЗОВАНИЯ И </a:t>
            </a:r>
            <a:r>
              <a:rPr lang="ru-RU" sz="8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ТЕХНИЧЕСКИЕ СРЕДСТВА РЕАБИЛИТАЦИИ ДЛЯ ИНВАЛИДОВ ВЫДАНО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НА СУММУ БОЛЕЕ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22,4 МЛН РУБ.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14" name="Прямая соединительная линия 113"/>
          <p:cNvCxnSpPr/>
          <p:nvPr/>
        </p:nvCxnSpPr>
        <p:spPr>
          <a:xfrm flipH="1" flipV="1">
            <a:off x="7953989" y="2817198"/>
            <a:ext cx="125687" cy="12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Grandmother and grandfather with child familiar silhouettes"/>
          <p:cNvPicPr>
            <a:picLocks noChangeAspect="1" noChangeArrowheads="1"/>
          </p:cNvPicPr>
          <p:nvPr/>
        </p:nvPicPr>
        <p:blipFill>
          <a:blip r:embed="rId3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12" y="620688"/>
            <a:ext cx="949400" cy="9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Tree silhouette"/>
          <p:cNvPicPr>
            <a:picLocks noChangeAspect="1" noChangeArrowheads="1"/>
          </p:cNvPicPr>
          <p:nvPr/>
        </p:nvPicPr>
        <p:blipFill>
          <a:blip r:embed="rId3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802" y="4923144"/>
            <a:ext cx="594088" cy="5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6" descr="rack servers"/>
          <p:cNvPicPr>
            <a:picLocks noChangeAspect="1" noChangeArrowheads="1"/>
          </p:cNvPicPr>
          <p:nvPr/>
        </p:nvPicPr>
        <p:blipFill>
          <a:blip r:embed="rId3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519" y="3720729"/>
            <a:ext cx="417419" cy="41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Прямая соединительная линия 121"/>
          <p:cNvCxnSpPr/>
          <p:nvPr/>
        </p:nvCxnSpPr>
        <p:spPr>
          <a:xfrm rot="16200000" flipH="1">
            <a:off x="3869984" y="4707081"/>
            <a:ext cx="1116000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rot="16200000" flipH="1">
            <a:off x="4336060" y="5733081"/>
            <a:ext cx="180000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90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/>
          <p:nvPr/>
        </p:nvSpPr>
        <p:spPr>
          <a:xfrm>
            <a:off x="-108520" y="-59173"/>
            <a:ext cx="7307216" cy="6476082"/>
          </a:xfrm>
          <a:custGeom>
            <a:avLst/>
            <a:gdLst>
              <a:gd name="connsiteX0" fmla="*/ 4267200 w 7234700"/>
              <a:gd name="connsiteY0" fmla="*/ 0 h 6477852"/>
              <a:gd name="connsiteX1" fmla="*/ 3835400 w 7234700"/>
              <a:gd name="connsiteY1" fmla="*/ 1083734 h 6477852"/>
              <a:gd name="connsiteX2" fmla="*/ 5850467 w 7234700"/>
              <a:gd name="connsiteY2" fmla="*/ 3666067 h 6477852"/>
              <a:gd name="connsiteX3" fmla="*/ 7188200 w 7234700"/>
              <a:gd name="connsiteY3" fmla="*/ 5215467 h 6477852"/>
              <a:gd name="connsiteX4" fmla="*/ 4165600 w 7234700"/>
              <a:gd name="connsiteY4" fmla="*/ 6477000 h 6477852"/>
              <a:gd name="connsiteX5" fmla="*/ 0 w 7234700"/>
              <a:gd name="connsiteY5" fmla="*/ 5029200 h 6477852"/>
              <a:gd name="connsiteX0" fmla="*/ 4208522 w 7234700"/>
              <a:gd name="connsiteY0" fmla="*/ 0 h 6561909"/>
              <a:gd name="connsiteX1" fmla="*/ 3835400 w 7234700"/>
              <a:gd name="connsiteY1" fmla="*/ 1167791 h 6561909"/>
              <a:gd name="connsiteX2" fmla="*/ 5850467 w 7234700"/>
              <a:gd name="connsiteY2" fmla="*/ 3750124 h 6561909"/>
              <a:gd name="connsiteX3" fmla="*/ 7188200 w 7234700"/>
              <a:gd name="connsiteY3" fmla="*/ 5299524 h 6561909"/>
              <a:gd name="connsiteX4" fmla="*/ 4165600 w 7234700"/>
              <a:gd name="connsiteY4" fmla="*/ 6561057 h 6561909"/>
              <a:gd name="connsiteX5" fmla="*/ 0 w 7234700"/>
              <a:gd name="connsiteY5" fmla="*/ 5113257 h 6561909"/>
              <a:gd name="connsiteX0" fmla="*/ 4208522 w 7234700"/>
              <a:gd name="connsiteY0" fmla="*/ 0 h 6561909"/>
              <a:gd name="connsiteX1" fmla="*/ 3835400 w 7234700"/>
              <a:gd name="connsiteY1" fmla="*/ 1167791 h 6561909"/>
              <a:gd name="connsiteX2" fmla="*/ 5850467 w 7234700"/>
              <a:gd name="connsiteY2" fmla="*/ 3750124 h 6561909"/>
              <a:gd name="connsiteX3" fmla="*/ 7188200 w 7234700"/>
              <a:gd name="connsiteY3" fmla="*/ 5299524 h 6561909"/>
              <a:gd name="connsiteX4" fmla="*/ 4165600 w 7234700"/>
              <a:gd name="connsiteY4" fmla="*/ 6561057 h 6561909"/>
              <a:gd name="connsiteX5" fmla="*/ 0 w 7234700"/>
              <a:gd name="connsiteY5" fmla="*/ 5113257 h 6561909"/>
              <a:gd name="connsiteX0" fmla="*/ 4331119 w 7234700"/>
              <a:gd name="connsiteY0" fmla="*/ 0 h 6552452"/>
              <a:gd name="connsiteX1" fmla="*/ 3835400 w 7234700"/>
              <a:gd name="connsiteY1" fmla="*/ 1158334 h 6552452"/>
              <a:gd name="connsiteX2" fmla="*/ 5850467 w 7234700"/>
              <a:gd name="connsiteY2" fmla="*/ 3740667 h 6552452"/>
              <a:gd name="connsiteX3" fmla="*/ 7188200 w 7234700"/>
              <a:gd name="connsiteY3" fmla="*/ 5290067 h 6552452"/>
              <a:gd name="connsiteX4" fmla="*/ 4165600 w 7234700"/>
              <a:gd name="connsiteY4" fmla="*/ 6551600 h 6552452"/>
              <a:gd name="connsiteX5" fmla="*/ 0 w 7234700"/>
              <a:gd name="connsiteY5" fmla="*/ 5103800 h 6552452"/>
              <a:gd name="connsiteX0" fmla="*/ 4331119 w 7234700"/>
              <a:gd name="connsiteY0" fmla="*/ 0 h 6552452"/>
              <a:gd name="connsiteX1" fmla="*/ 3835400 w 7234700"/>
              <a:gd name="connsiteY1" fmla="*/ 1158334 h 6552452"/>
              <a:gd name="connsiteX2" fmla="*/ 5850467 w 7234700"/>
              <a:gd name="connsiteY2" fmla="*/ 3740667 h 6552452"/>
              <a:gd name="connsiteX3" fmla="*/ 7188200 w 7234700"/>
              <a:gd name="connsiteY3" fmla="*/ 5290067 h 6552452"/>
              <a:gd name="connsiteX4" fmla="*/ 4165600 w 7234700"/>
              <a:gd name="connsiteY4" fmla="*/ 6551600 h 6552452"/>
              <a:gd name="connsiteX5" fmla="*/ 0 w 7234700"/>
              <a:gd name="connsiteY5" fmla="*/ 5103800 h 6552452"/>
              <a:gd name="connsiteX0" fmla="*/ 4217954 w 7234700"/>
              <a:gd name="connsiteY0" fmla="*/ 0 h 6438974"/>
              <a:gd name="connsiteX1" fmla="*/ 3835400 w 7234700"/>
              <a:gd name="connsiteY1" fmla="*/ 1044856 h 6438974"/>
              <a:gd name="connsiteX2" fmla="*/ 5850467 w 7234700"/>
              <a:gd name="connsiteY2" fmla="*/ 3627189 h 6438974"/>
              <a:gd name="connsiteX3" fmla="*/ 7188200 w 7234700"/>
              <a:gd name="connsiteY3" fmla="*/ 5176589 h 6438974"/>
              <a:gd name="connsiteX4" fmla="*/ 4165600 w 7234700"/>
              <a:gd name="connsiteY4" fmla="*/ 6438122 h 6438974"/>
              <a:gd name="connsiteX5" fmla="*/ 0 w 7234700"/>
              <a:gd name="connsiteY5" fmla="*/ 4990322 h 6438974"/>
              <a:gd name="connsiteX0" fmla="*/ 4217954 w 7234700"/>
              <a:gd name="connsiteY0" fmla="*/ 0 h 6438974"/>
              <a:gd name="connsiteX1" fmla="*/ 3835400 w 7234700"/>
              <a:gd name="connsiteY1" fmla="*/ 1044856 h 6438974"/>
              <a:gd name="connsiteX2" fmla="*/ 5850467 w 7234700"/>
              <a:gd name="connsiteY2" fmla="*/ 3627189 h 6438974"/>
              <a:gd name="connsiteX3" fmla="*/ 7188200 w 7234700"/>
              <a:gd name="connsiteY3" fmla="*/ 5176589 h 6438974"/>
              <a:gd name="connsiteX4" fmla="*/ 4165600 w 7234700"/>
              <a:gd name="connsiteY4" fmla="*/ 6438122 h 6438974"/>
              <a:gd name="connsiteX5" fmla="*/ 0 w 7234700"/>
              <a:gd name="connsiteY5" fmla="*/ 4990322 h 6438974"/>
              <a:gd name="connsiteX0" fmla="*/ 4217954 w 7234700"/>
              <a:gd name="connsiteY0" fmla="*/ 0 h 6438974"/>
              <a:gd name="connsiteX1" fmla="*/ 3835400 w 7234700"/>
              <a:gd name="connsiteY1" fmla="*/ 1044856 h 6438974"/>
              <a:gd name="connsiteX2" fmla="*/ 5850467 w 7234700"/>
              <a:gd name="connsiteY2" fmla="*/ 3627189 h 6438974"/>
              <a:gd name="connsiteX3" fmla="*/ 7188200 w 7234700"/>
              <a:gd name="connsiteY3" fmla="*/ 5176589 h 6438974"/>
              <a:gd name="connsiteX4" fmla="*/ 4165600 w 7234700"/>
              <a:gd name="connsiteY4" fmla="*/ 6438122 h 6438974"/>
              <a:gd name="connsiteX5" fmla="*/ 0 w 7234700"/>
              <a:gd name="connsiteY5" fmla="*/ 4990322 h 6438974"/>
              <a:gd name="connsiteX0" fmla="*/ 4114219 w 7234700"/>
              <a:gd name="connsiteY0" fmla="*/ 0 h 6429517"/>
              <a:gd name="connsiteX1" fmla="*/ 3835400 w 7234700"/>
              <a:gd name="connsiteY1" fmla="*/ 1035399 h 6429517"/>
              <a:gd name="connsiteX2" fmla="*/ 5850467 w 7234700"/>
              <a:gd name="connsiteY2" fmla="*/ 3617732 h 6429517"/>
              <a:gd name="connsiteX3" fmla="*/ 7188200 w 7234700"/>
              <a:gd name="connsiteY3" fmla="*/ 5167132 h 6429517"/>
              <a:gd name="connsiteX4" fmla="*/ 4165600 w 7234700"/>
              <a:gd name="connsiteY4" fmla="*/ 6428665 h 6429517"/>
              <a:gd name="connsiteX5" fmla="*/ 0 w 7234700"/>
              <a:gd name="connsiteY5" fmla="*/ 4980865 h 642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34700" h="6429517">
                <a:moveTo>
                  <a:pt x="4114219" y="0"/>
                </a:moveTo>
                <a:cubicBezTo>
                  <a:pt x="3859638" y="523209"/>
                  <a:pt x="3546025" y="432444"/>
                  <a:pt x="3835400" y="1035399"/>
                </a:cubicBezTo>
                <a:cubicBezTo>
                  <a:pt x="4124775" y="1638354"/>
                  <a:pt x="5291667" y="2929110"/>
                  <a:pt x="5850467" y="3617732"/>
                </a:cubicBezTo>
                <a:cubicBezTo>
                  <a:pt x="6409267" y="4306354"/>
                  <a:pt x="7469011" y="4698643"/>
                  <a:pt x="7188200" y="5167132"/>
                </a:cubicBezTo>
                <a:cubicBezTo>
                  <a:pt x="6907389" y="5635621"/>
                  <a:pt x="5363633" y="6459709"/>
                  <a:pt x="4165600" y="6428665"/>
                </a:cubicBezTo>
                <a:cubicBezTo>
                  <a:pt x="2967567" y="6397621"/>
                  <a:pt x="1483783" y="5689243"/>
                  <a:pt x="0" y="4980865"/>
                </a:cubicBezTo>
              </a:path>
            </a:pathLst>
          </a:custGeom>
          <a:noFill/>
          <a:ln w="139700">
            <a:solidFill>
              <a:schemeClr val="bg1">
                <a:lumMod val="5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олилиния 15"/>
          <p:cNvSpPr/>
          <p:nvPr/>
        </p:nvSpPr>
        <p:spPr>
          <a:xfrm>
            <a:off x="-108520" y="-33776"/>
            <a:ext cx="7307216" cy="6459150"/>
          </a:xfrm>
          <a:custGeom>
            <a:avLst/>
            <a:gdLst>
              <a:gd name="connsiteX0" fmla="*/ 4267200 w 7234700"/>
              <a:gd name="connsiteY0" fmla="*/ 0 h 6477852"/>
              <a:gd name="connsiteX1" fmla="*/ 3835400 w 7234700"/>
              <a:gd name="connsiteY1" fmla="*/ 1083734 h 6477852"/>
              <a:gd name="connsiteX2" fmla="*/ 5850467 w 7234700"/>
              <a:gd name="connsiteY2" fmla="*/ 3666067 h 6477852"/>
              <a:gd name="connsiteX3" fmla="*/ 7188200 w 7234700"/>
              <a:gd name="connsiteY3" fmla="*/ 5215467 h 6477852"/>
              <a:gd name="connsiteX4" fmla="*/ 4165600 w 7234700"/>
              <a:gd name="connsiteY4" fmla="*/ 6477000 h 6477852"/>
              <a:gd name="connsiteX5" fmla="*/ 0 w 7234700"/>
              <a:gd name="connsiteY5" fmla="*/ 5029200 h 6477852"/>
              <a:gd name="connsiteX0" fmla="*/ 4216904 w 7234700"/>
              <a:gd name="connsiteY0" fmla="*/ 0 h 6545099"/>
              <a:gd name="connsiteX1" fmla="*/ 3835400 w 7234700"/>
              <a:gd name="connsiteY1" fmla="*/ 1150981 h 6545099"/>
              <a:gd name="connsiteX2" fmla="*/ 5850467 w 7234700"/>
              <a:gd name="connsiteY2" fmla="*/ 3733314 h 6545099"/>
              <a:gd name="connsiteX3" fmla="*/ 7188200 w 7234700"/>
              <a:gd name="connsiteY3" fmla="*/ 5282714 h 6545099"/>
              <a:gd name="connsiteX4" fmla="*/ 4165600 w 7234700"/>
              <a:gd name="connsiteY4" fmla="*/ 6544247 h 6545099"/>
              <a:gd name="connsiteX5" fmla="*/ 0 w 7234700"/>
              <a:gd name="connsiteY5" fmla="*/ 5096447 h 6545099"/>
              <a:gd name="connsiteX0" fmla="*/ 4348931 w 7234700"/>
              <a:gd name="connsiteY0" fmla="*/ 0 h 6564012"/>
              <a:gd name="connsiteX1" fmla="*/ 3835400 w 7234700"/>
              <a:gd name="connsiteY1" fmla="*/ 1169894 h 6564012"/>
              <a:gd name="connsiteX2" fmla="*/ 5850467 w 7234700"/>
              <a:gd name="connsiteY2" fmla="*/ 3752227 h 6564012"/>
              <a:gd name="connsiteX3" fmla="*/ 7188200 w 7234700"/>
              <a:gd name="connsiteY3" fmla="*/ 5301627 h 6564012"/>
              <a:gd name="connsiteX4" fmla="*/ 4165600 w 7234700"/>
              <a:gd name="connsiteY4" fmla="*/ 6563160 h 6564012"/>
              <a:gd name="connsiteX5" fmla="*/ 0 w 7234700"/>
              <a:gd name="connsiteY5" fmla="*/ 5115360 h 6564012"/>
              <a:gd name="connsiteX0" fmla="*/ 4348931 w 7234700"/>
              <a:gd name="connsiteY0" fmla="*/ 0 h 6564012"/>
              <a:gd name="connsiteX1" fmla="*/ 3835400 w 7234700"/>
              <a:gd name="connsiteY1" fmla="*/ 1169894 h 6564012"/>
              <a:gd name="connsiteX2" fmla="*/ 5850467 w 7234700"/>
              <a:gd name="connsiteY2" fmla="*/ 3752227 h 6564012"/>
              <a:gd name="connsiteX3" fmla="*/ 7188200 w 7234700"/>
              <a:gd name="connsiteY3" fmla="*/ 5301627 h 6564012"/>
              <a:gd name="connsiteX4" fmla="*/ 4165600 w 7234700"/>
              <a:gd name="connsiteY4" fmla="*/ 6563160 h 6564012"/>
              <a:gd name="connsiteX5" fmla="*/ 0 w 7234700"/>
              <a:gd name="connsiteY5" fmla="*/ 5115360 h 6564012"/>
              <a:gd name="connsiteX0" fmla="*/ 4103739 w 7234700"/>
              <a:gd name="connsiteY0" fmla="*/ 0 h 6308686"/>
              <a:gd name="connsiteX1" fmla="*/ 3835400 w 7234700"/>
              <a:gd name="connsiteY1" fmla="*/ 914568 h 6308686"/>
              <a:gd name="connsiteX2" fmla="*/ 5850467 w 7234700"/>
              <a:gd name="connsiteY2" fmla="*/ 3496901 h 6308686"/>
              <a:gd name="connsiteX3" fmla="*/ 7188200 w 7234700"/>
              <a:gd name="connsiteY3" fmla="*/ 5046301 h 6308686"/>
              <a:gd name="connsiteX4" fmla="*/ 4165600 w 7234700"/>
              <a:gd name="connsiteY4" fmla="*/ 6307834 h 6308686"/>
              <a:gd name="connsiteX5" fmla="*/ 0 w 7234700"/>
              <a:gd name="connsiteY5" fmla="*/ 4860034 h 6308686"/>
              <a:gd name="connsiteX0" fmla="*/ 4103739 w 7234700"/>
              <a:gd name="connsiteY0" fmla="*/ 0 h 6308686"/>
              <a:gd name="connsiteX1" fmla="*/ 3835400 w 7234700"/>
              <a:gd name="connsiteY1" fmla="*/ 914568 h 6308686"/>
              <a:gd name="connsiteX2" fmla="*/ 5850467 w 7234700"/>
              <a:gd name="connsiteY2" fmla="*/ 3496901 h 6308686"/>
              <a:gd name="connsiteX3" fmla="*/ 7188200 w 7234700"/>
              <a:gd name="connsiteY3" fmla="*/ 5046301 h 6308686"/>
              <a:gd name="connsiteX4" fmla="*/ 4165600 w 7234700"/>
              <a:gd name="connsiteY4" fmla="*/ 6307834 h 6308686"/>
              <a:gd name="connsiteX5" fmla="*/ 0 w 7234700"/>
              <a:gd name="connsiteY5" fmla="*/ 4860034 h 6308686"/>
              <a:gd name="connsiteX0" fmla="*/ 4103739 w 7234700"/>
              <a:gd name="connsiteY0" fmla="*/ 0 h 6355969"/>
              <a:gd name="connsiteX1" fmla="*/ 3835400 w 7234700"/>
              <a:gd name="connsiteY1" fmla="*/ 961851 h 6355969"/>
              <a:gd name="connsiteX2" fmla="*/ 5850467 w 7234700"/>
              <a:gd name="connsiteY2" fmla="*/ 3544184 h 6355969"/>
              <a:gd name="connsiteX3" fmla="*/ 7188200 w 7234700"/>
              <a:gd name="connsiteY3" fmla="*/ 5093584 h 6355969"/>
              <a:gd name="connsiteX4" fmla="*/ 4165600 w 7234700"/>
              <a:gd name="connsiteY4" fmla="*/ 6355117 h 6355969"/>
              <a:gd name="connsiteX5" fmla="*/ 0 w 7234700"/>
              <a:gd name="connsiteY5" fmla="*/ 4907317 h 6355969"/>
              <a:gd name="connsiteX0" fmla="*/ 4103739 w 7234700"/>
              <a:gd name="connsiteY0" fmla="*/ 0 h 6355969"/>
              <a:gd name="connsiteX1" fmla="*/ 3835400 w 7234700"/>
              <a:gd name="connsiteY1" fmla="*/ 961851 h 6355969"/>
              <a:gd name="connsiteX2" fmla="*/ 5850467 w 7234700"/>
              <a:gd name="connsiteY2" fmla="*/ 3544184 h 6355969"/>
              <a:gd name="connsiteX3" fmla="*/ 7188200 w 7234700"/>
              <a:gd name="connsiteY3" fmla="*/ 5093584 h 6355969"/>
              <a:gd name="connsiteX4" fmla="*/ 4165600 w 7234700"/>
              <a:gd name="connsiteY4" fmla="*/ 6355117 h 6355969"/>
              <a:gd name="connsiteX5" fmla="*/ 0 w 7234700"/>
              <a:gd name="connsiteY5" fmla="*/ 4907317 h 6355969"/>
              <a:gd name="connsiteX0" fmla="*/ 4103739 w 7234700"/>
              <a:gd name="connsiteY0" fmla="*/ 0 h 6355969"/>
              <a:gd name="connsiteX1" fmla="*/ 3835400 w 7234700"/>
              <a:gd name="connsiteY1" fmla="*/ 961851 h 6355969"/>
              <a:gd name="connsiteX2" fmla="*/ 5850467 w 7234700"/>
              <a:gd name="connsiteY2" fmla="*/ 3544184 h 6355969"/>
              <a:gd name="connsiteX3" fmla="*/ 7188200 w 7234700"/>
              <a:gd name="connsiteY3" fmla="*/ 5093584 h 6355969"/>
              <a:gd name="connsiteX4" fmla="*/ 4165600 w 7234700"/>
              <a:gd name="connsiteY4" fmla="*/ 6355117 h 6355969"/>
              <a:gd name="connsiteX5" fmla="*/ 0 w 7234700"/>
              <a:gd name="connsiteY5" fmla="*/ 4907317 h 6355969"/>
              <a:gd name="connsiteX0" fmla="*/ 4122600 w 7234700"/>
              <a:gd name="connsiteY0" fmla="*/ 0 h 6412708"/>
              <a:gd name="connsiteX1" fmla="*/ 3835400 w 7234700"/>
              <a:gd name="connsiteY1" fmla="*/ 1018590 h 6412708"/>
              <a:gd name="connsiteX2" fmla="*/ 5850467 w 7234700"/>
              <a:gd name="connsiteY2" fmla="*/ 3600923 h 6412708"/>
              <a:gd name="connsiteX3" fmla="*/ 7188200 w 7234700"/>
              <a:gd name="connsiteY3" fmla="*/ 5150323 h 6412708"/>
              <a:gd name="connsiteX4" fmla="*/ 4165600 w 7234700"/>
              <a:gd name="connsiteY4" fmla="*/ 6411856 h 6412708"/>
              <a:gd name="connsiteX5" fmla="*/ 0 w 7234700"/>
              <a:gd name="connsiteY5" fmla="*/ 4964056 h 6412708"/>
              <a:gd name="connsiteX0" fmla="*/ 4122600 w 7234700"/>
              <a:gd name="connsiteY0" fmla="*/ 0 h 6412708"/>
              <a:gd name="connsiteX1" fmla="*/ 3835400 w 7234700"/>
              <a:gd name="connsiteY1" fmla="*/ 1018590 h 6412708"/>
              <a:gd name="connsiteX2" fmla="*/ 5850467 w 7234700"/>
              <a:gd name="connsiteY2" fmla="*/ 3600923 h 6412708"/>
              <a:gd name="connsiteX3" fmla="*/ 7188200 w 7234700"/>
              <a:gd name="connsiteY3" fmla="*/ 5150323 h 6412708"/>
              <a:gd name="connsiteX4" fmla="*/ 4165600 w 7234700"/>
              <a:gd name="connsiteY4" fmla="*/ 6411856 h 6412708"/>
              <a:gd name="connsiteX5" fmla="*/ 0 w 7234700"/>
              <a:gd name="connsiteY5" fmla="*/ 4964056 h 641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34700" h="6412708">
                <a:moveTo>
                  <a:pt x="4122600" y="0"/>
                </a:moveTo>
                <a:cubicBezTo>
                  <a:pt x="3821914" y="482231"/>
                  <a:pt x="3547422" y="418436"/>
                  <a:pt x="3835400" y="1018590"/>
                </a:cubicBezTo>
                <a:cubicBezTo>
                  <a:pt x="4123378" y="1618744"/>
                  <a:pt x="5291667" y="2912301"/>
                  <a:pt x="5850467" y="3600923"/>
                </a:cubicBezTo>
                <a:cubicBezTo>
                  <a:pt x="6409267" y="4289545"/>
                  <a:pt x="7469011" y="4681834"/>
                  <a:pt x="7188200" y="5150323"/>
                </a:cubicBezTo>
                <a:cubicBezTo>
                  <a:pt x="6907389" y="5618812"/>
                  <a:pt x="5363633" y="6442900"/>
                  <a:pt x="4165600" y="6411856"/>
                </a:cubicBezTo>
                <a:cubicBezTo>
                  <a:pt x="2967567" y="6380812"/>
                  <a:pt x="1483783" y="5672434"/>
                  <a:pt x="0" y="4964056"/>
                </a:cubicBezTo>
              </a:path>
            </a:pathLst>
          </a:custGeom>
          <a:noFill/>
          <a:ln w="12700">
            <a:solidFill>
              <a:schemeClr val="bg1"/>
            </a:solidFill>
            <a:prstDash val="lgDash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2" descr="http://dit.mos.ru/upload/iblock/113/dit.mos.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147990"/>
            <a:ext cx="1612923" cy="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17071" y="548571"/>
            <a:ext cx="681922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298800" y="130875"/>
            <a:ext cx="28200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БЮДЖЕТНИКИ. ИТОГИ 2014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202053" y="6453336"/>
            <a:ext cx="625531" cy="365125"/>
          </a:xfrm>
        </p:spPr>
        <p:txBody>
          <a:bodyPr/>
          <a:lstStyle/>
          <a:p>
            <a:pPr algn="ctr"/>
            <a:fld id="{B19B0651-EE4F-4900-A07F-96A6BFA9D0F0}" type="slidenum">
              <a:rPr lang="ru-RU" smtClean="0">
                <a:latin typeface="Arial Narrow" panose="020B0606020202030204" pitchFamily="34" charset="0"/>
              </a:rPr>
              <a:pPr algn="ctr"/>
              <a:t>9</a:t>
            </a:fld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18" name="Picture 26" descr="C:\Users\kuznetsovaoa\Desktop\20150219_Правительство\Небоскре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821" y="3578663"/>
            <a:ext cx="1429607" cy="15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https://m1.behance.net/rendition/modules/51102821/disp/c467ed17a185dc3216c1cdd086058bb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t="22718" r="14766" b="20803"/>
          <a:stretch/>
        </p:blipFill>
        <p:spPr bwMode="auto">
          <a:xfrm>
            <a:off x="3497872" y="4950362"/>
            <a:ext cx="951516" cy="7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9" descr="Pin in the map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1682" y="4712006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56899" y="4581128"/>
            <a:ext cx="9907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БИЗНЕСМЕНЫ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3" name="Picture 29" descr="Pin in the map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650" y="2546257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Группа 23"/>
          <p:cNvGrpSpPr/>
          <p:nvPr/>
        </p:nvGrpSpPr>
        <p:grpSpPr>
          <a:xfrm>
            <a:off x="6908380" y="5369815"/>
            <a:ext cx="2020104" cy="1335549"/>
            <a:chOff x="4746466" y="2836692"/>
            <a:chExt cx="2020104" cy="1335549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4746466" y="2921126"/>
              <a:ext cx="2020104" cy="12511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6" name="Picture 16" descr="Tree silhouette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6274" y="2836692"/>
              <a:ext cx="658815" cy="65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Tree silhouette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594" y="3412571"/>
              <a:ext cx="594088" cy="59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6" descr="Tree silhouette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840" y="3034113"/>
              <a:ext cx="642732" cy="64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Овал 28"/>
            <p:cNvSpPr/>
            <p:nvPr/>
          </p:nvSpPr>
          <p:spPr>
            <a:xfrm>
              <a:off x="5467429" y="3565599"/>
              <a:ext cx="558888" cy="144016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0" name="Picture 22" descr="Mother walking with bab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36" y="6209968"/>
            <a:ext cx="358614" cy="3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Childs playing in park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49" y="6098723"/>
            <a:ext cx="517411" cy="5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Entertaining park wheel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511" y="5126786"/>
            <a:ext cx="506763" cy="5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Wifi signal tower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58" y="5732706"/>
            <a:ext cx="227673" cy="2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Скругленный прямоугольник 34"/>
          <p:cNvSpPr/>
          <p:nvPr/>
        </p:nvSpPr>
        <p:spPr>
          <a:xfrm>
            <a:off x="522166" y="1803844"/>
            <a:ext cx="1925598" cy="1193779"/>
          </a:xfrm>
          <a:prstGeom prst="roundRect">
            <a:avLst>
              <a:gd name="adj" fmla="val 24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152183" y="2746581"/>
            <a:ext cx="1764196" cy="1134250"/>
          </a:xfrm>
          <a:prstGeom prst="roundRect">
            <a:avLst>
              <a:gd name="adj" fmla="val 24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 descr="Medical doctor reading a paper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35" y="3196754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dical doctor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99" y="3196754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ildings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31" y="2823407"/>
            <a:ext cx="733387" cy="7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па 16"/>
          <p:cNvGrpSpPr/>
          <p:nvPr/>
        </p:nvGrpSpPr>
        <p:grpSpPr>
          <a:xfrm>
            <a:off x="3526833" y="2929244"/>
            <a:ext cx="108000" cy="108000"/>
            <a:chOff x="6624240" y="5841280"/>
            <a:chExt cx="108000" cy="108000"/>
          </a:xfrm>
        </p:grpSpPr>
        <p:sp>
          <p:nvSpPr>
            <p:cNvPr id="43" name="Блок-схема: процесс 42"/>
            <p:cNvSpPr/>
            <p:nvPr/>
          </p:nvSpPr>
          <p:spPr>
            <a:xfrm>
              <a:off x="6664740" y="5841280"/>
              <a:ext cx="27000" cy="108000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4" name="Блок-схема: процесс 43"/>
            <p:cNvSpPr/>
            <p:nvPr/>
          </p:nvSpPr>
          <p:spPr>
            <a:xfrm rot="5400000">
              <a:off x="6664740" y="5841280"/>
              <a:ext cx="27000" cy="108000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7" name="Picture 6" descr="Teacher teaching with a stick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0790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Monitor"/>
          <p:cNvPicPr>
            <a:picLocks noChangeAspect="1" noChangeArrowheads="1"/>
          </p:cNvPicPr>
          <p:nvPr/>
        </p:nvPicPr>
        <p:blipFill rotWithShape="1"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23"/>
          <a:stretch/>
        </p:blipFill>
        <p:spPr bwMode="auto">
          <a:xfrm>
            <a:off x="1511660" y="2271896"/>
            <a:ext cx="432048" cy="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University campus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6" y="1803844"/>
            <a:ext cx="989494" cy="9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Скругленный прямоугольник 46"/>
          <p:cNvSpPr/>
          <p:nvPr/>
        </p:nvSpPr>
        <p:spPr>
          <a:xfrm>
            <a:off x="6679483" y="2022695"/>
            <a:ext cx="1764196" cy="1298293"/>
          </a:xfrm>
          <a:prstGeom prst="roundRect">
            <a:avLst>
              <a:gd name="adj" fmla="val 24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7331705" y="2158978"/>
            <a:ext cx="956841" cy="612583"/>
            <a:chOff x="7308304" y="1916832"/>
            <a:chExt cx="956841" cy="612583"/>
          </a:xfrm>
        </p:grpSpPr>
        <p:pic>
          <p:nvPicPr>
            <p:cNvPr id="48" name="Picture 4" descr="Office building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916832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Office buildin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7959145" y="1917415"/>
              <a:ext cx="306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Прямоугольник 56"/>
          <p:cNvSpPr/>
          <p:nvPr/>
        </p:nvSpPr>
        <p:spPr>
          <a:xfrm>
            <a:off x="1232280" y="711158"/>
            <a:ext cx="229455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УРОВЕНЬ РАЗВИТИЯ ГОРОДСКОГО ИКТ СООТВЕТСТВУЕТ ЛУЧШИМ МИРОВЫМ ПРАКТИКАМ.</a:t>
            </a:r>
          </a:p>
          <a:p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АКЦЕНТ НА РАЗВИТИЕ СЕРВИСОВ, СРЕДЫ И ПОПУЛЯРИЗАЦИЮ ИКТ</a:t>
            </a:r>
            <a:endParaRPr lang="ru-RU" sz="11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720824" y="3419134"/>
            <a:ext cx="1287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МОСКОВСКИЙ ЧИНОВНИК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ВСЕГДА НА СВЯЗИ</a:t>
            </a:r>
            <a:endParaRPr lang="ru-RU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ОН-ЛАЙН 24/7/365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 flipH="1" flipV="1">
            <a:off x="7826130" y="3371755"/>
            <a:ext cx="94242" cy="5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6908381" y="1136938"/>
            <a:ext cx="2235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СВЕДЕНИЯ ОБО ВСЕХ ГОСУДАРСТВЕННЫХ ОРГАНИЗАЦИЯХ ПРЕДСТАВЛЕНЫ В ИНТЕРНЕТ: 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237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ТИПОВЫХ ПОРТАЛОВ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КОНТАКТНЫЕ ДАННЫЕ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96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МФЦ НА 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DATA.MOS.RU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V="1">
            <a:off x="7380312" y="1808820"/>
            <a:ext cx="151186" cy="17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916379" y="2696839"/>
            <a:ext cx="1122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ПОВЫШЕНИЕ КВАЛИФИКАЦИИ В ИТ ДЛЯ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7,9 тыс.  ВРАЧЕЙ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V="1">
            <a:off x="4014510" y="3225780"/>
            <a:ext cx="156260" cy="14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2616261" y="1962694"/>
            <a:ext cx="1381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330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ШКОЛАХ ВНЕДРЕНА ЕДИНАЯ ОБЛАЧНАЯ БУХГАЛТЕРИЯ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3" name="Picture 29" descr="Pin in the map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28" y="3481690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Прямоугольник 73"/>
          <p:cNvSpPr/>
          <p:nvPr/>
        </p:nvSpPr>
        <p:spPr>
          <a:xfrm>
            <a:off x="4907490" y="3835957"/>
            <a:ext cx="1171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ЕДИНЫЙ ПОРТАЛ ПОСТАВЩИКОВ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7" name="Picture 13" descr="Server rack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72918" y="3548860"/>
            <a:ext cx="384196" cy="3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3" descr="Server rack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3368" y="2649671"/>
            <a:ext cx="384196" cy="3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Прямая соединительная линия 78"/>
          <p:cNvCxnSpPr/>
          <p:nvPr/>
        </p:nvCxnSpPr>
        <p:spPr>
          <a:xfrm rot="5400000" flipH="1">
            <a:off x="38243" y="3429623"/>
            <a:ext cx="864000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470243" y="3861622"/>
            <a:ext cx="1473465" cy="371"/>
            <a:chOff x="470243" y="3861622"/>
            <a:chExt cx="1473465" cy="371"/>
          </a:xfrm>
        </p:grpSpPr>
        <p:cxnSp>
          <p:nvCxnSpPr>
            <p:cNvPr id="80" name="Прямая соединительная линия 79"/>
            <p:cNvCxnSpPr/>
            <p:nvPr/>
          </p:nvCxnSpPr>
          <p:spPr>
            <a:xfrm flipV="1">
              <a:off x="1359856" y="3861622"/>
              <a:ext cx="583852" cy="1"/>
            </a:xfrm>
            <a:prstGeom prst="line">
              <a:avLst/>
            </a:prstGeom>
            <a:ln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flipV="1">
              <a:off x="470243" y="3861623"/>
              <a:ext cx="889613" cy="370"/>
            </a:xfrm>
            <a:prstGeom prst="line">
              <a:avLst/>
            </a:prstGeom>
            <a:ln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37" descr="E:\ДИТ\17. Преза Правительство 2015\noun_35065_cc.png"/>
          <p:cNvPicPr>
            <a:picLocks noChangeAspect="1" noChangeArrowheads="1"/>
          </p:cNvPicPr>
          <p:nvPr/>
        </p:nvPicPr>
        <p:blipFill rotWithShape="1"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4"/>
          <a:stretch/>
        </p:blipFill>
        <p:spPr bwMode="auto">
          <a:xfrm>
            <a:off x="4211703" y="4185084"/>
            <a:ext cx="528263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6" descr="rack servers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47" y="3933056"/>
            <a:ext cx="417419" cy="41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Прямая соединительная линия 83"/>
          <p:cNvCxnSpPr/>
          <p:nvPr/>
        </p:nvCxnSpPr>
        <p:spPr>
          <a:xfrm>
            <a:off x="0" y="2939385"/>
            <a:ext cx="373195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1511660" y="4264997"/>
            <a:ext cx="2772308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endCxn id="83" idx="0"/>
          </p:cNvCxnSpPr>
          <p:nvPr/>
        </p:nvCxnSpPr>
        <p:spPr>
          <a:xfrm>
            <a:off x="1359856" y="3857963"/>
            <a:ext cx="1" cy="75093"/>
          </a:xfrm>
          <a:prstGeom prst="line">
            <a:avLst/>
          </a:prstGeom>
          <a:ln>
            <a:solidFill>
              <a:srgbClr val="C00000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13" descr="Server rack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08204" y="3004656"/>
            <a:ext cx="384196" cy="3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Прямая соединительная линия 95"/>
          <p:cNvCxnSpPr/>
          <p:nvPr/>
        </p:nvCxnSpPr>
        <p:spPr>
          <a:xfrm rot="5400000" flipH="1">
            <a:off x="6204302" y="3767755"/>
            <a:ext cx="792000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4739966" y="4350475"/>
            <a:ext cx="1740246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flipV="1">
            <a:off x="4211703" y="4653085"/>
            <a:ext cx="264131" cy="297277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flipV="1">
            <a:off x="2987824" y="5633550"/>
            <a:ext cx="510048" cy="148637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>
            <a:off x="4343768" y="5518454"/>
            <a:ext cx="550038" cy="263733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7" descr="C:\Users\kuznetsovaoa\Desktop\20150219_Правительство\Дом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5596630"/>
            <a:ext cx="509851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8" descr="C:\Users\kuznetsovaoa\Desktop\20150219_Правительство\Арка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207236"/>
            <a:ext cx="114580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Прямоугольник 107"/>
          <p:cNvSpPr/>
          <p:nvPr/>
        </p:nvSpPr>
        <p:spPr>
          <a:xfrm>
            <a:off x="4831505" y="1713002"/>
            <a:ext cx="1735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ВСЕ БЮДЖЕТНЫЕ ОРГАНИЗАЦИИ – ПРОЗРАЧНЫ, ВРЕМЯ РЕАКЦИИ НА ЗАПРОС В </a:t>
            </a:r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 РАЗА НИЖЕ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РЕГЛАМЕНТИРОВАННОГО</a:t>
            </a:r>
          </a:p>
          <a:p>
            <a:pPr algn="r"/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(5-8 ДНЕЙ ВМЕСТО 30)</a:t>
            </a:r>
            <a:endParaRPr lang="ru-RU" sz="8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09" name="Прямая соединительная линия 108"/>
          <p:cNvCxnSpPr/>
          <p:nvPr/>
        </p:nvCxnSpPr>
        <p:spPr>
          <a:xfrm flipH="1" flipV="1">
            <a:off x="6480212" y="2455465"/>
            <a:ext cx="155967" cy="15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/>
          <p:cNvSpPr/>
          <p:nvPr/>
        </p:nvSpPr>
        <p:spPr>
          <a:xfrm>
            <a:off x="4896035" y="4526830"/>
            <a:ext cx="174014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MARKET.ZAKUPKI.MOS.RU</a:t>
            </a:r>
            <a:endParaRPr lang="ru-RU" sz="800" b="1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8,8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ЗАКАЗЧИКОВ В ОДНОМ МЕСТЕ</a:t>
            </a:r>
          </a:p>
          <a:p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496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ДОГОВОРОВ МАЛОГО ОБЪЕМА ЗАКЛЮЧЕНО</a:t>
            </a:r>
          </a:p>
        </p:txBody>
      </p:sp>
      <p:cxnSp>
        <p:nvCxnSpPr>
          <p:cNvPr id="113" name="Прямая соединительная линия 112"/>
          <p:cNvCxnSpPr/>
          <p:nvPr/>
        </p:nvCxnSpPr>
        <p:spPr>
          <a:xfrm flipV="1">
            <a:off x="4572000" y="4801723"/>
            <a:ext cx="321806" cy="91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 115"/>
          <p:cNvSpPr/>
          <p:nvPr/>
        </p:nvSpPr>
        <p:spPr>
          <a:xfrm>
            <a:off x="5411773" y="2601746"/>
            <a:ext cx="1171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ПРАВИТЕЛЬСТВО МОСКВЫ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7" name="Picture 26" descr="C:\Users\kuznetsovaoa\Desktop\20150219_Правительство\Небоскре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1" y="5156429"/>
            <a:ext cx="1429607" cy="15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5" descr="Christmas tree"/>
          <p:cNvPicPr>
            <a:picLocks noChangeAspect="1" noChangeArrowheads="1"/>
          </p:cNvPicPr>
          <p:nvPr/>
        </p:nvPicPr>
        <p:blipFill>
          <a:blip r:embed="rId2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7" y="6129300"/>
            <a:ext cx="495343" cy="49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5" descr="Christmas tree"/>
          <p:cNvPicPr>
            <a:picLocks noChangeAspect="1" noChangeArrowheads="1"/>
          </p:cNvPicPr>
          <p:nvPr/>
        </p:nvPicPr>
        <p:blipFill>
          <a:blip r:embed="rId2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03" y="5985284"/>
            <a:ext cx="538505" cy="53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9" descr="Pin in the map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04" y="993348"/>
            <a:ext cx="241231" cy="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Прямоугольник 121"/>
          <p:cNvSpPr/>
          <p:nvPr/>
        </p:nvSpPr>
        <p:spPr>
          <a:xfrm>
            <a:off x="4245642" y="1105852"/>
            <a:ext cx="1171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БЮДЖЕТНЫЕ ОРГАНИЗАЦИИ</a:t>
            </a:r>
            <a:endParaRPr lang="ru-RU" sz="1000" b="1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" name="Picture 2" descr="C:\Users\SlavkoNV\Desktop\Картинки\noun_3475.png"/>
          <p:cNvPicPr>
            <a:picLocks noChangeAspect="1" noChangeArrowheads="1"/>
          </p:cNvPicPr>
          <p:nvPr/>
        </p:nvPicPr>
        <p:blipFill>
          <a:blip r:embed="rId2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" y="792545"/>
            <a:ext cx="775943" cy="77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Прямая соединительная линия 85"/>
          <p:cNvCxnSpPr/>
          <p:nvPr/>
        </p:nvCxnSpPr>
        <p:spPr>
          <a:xfrm flipV="1">
            <a:off x="2538131" y="2414394"/>
            <a:ext cx="156260" cy="14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mputer worker on frontal view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320" y="2841871"/>
            <a:ext cx="468000" cy="3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ircular watch outline"/>
          <p:cNvPicPr>
            <a:picLocks noChangeAspect="1" noChangeArrowheads="1"/>
          </p:cNvPicPr>
          <p:nvPr/>
        </p:nvPicPr>
        <p:blipFill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72" y="2689028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Прямоугольник 86"/>
          <p:cNvSpPr/>
          <p:nvPr/>
        </p:nvSpPr>
        <p:spPr>
          <a:xfrm>
            <a:off x="1232280" y="4367927"/>
            <a:ext cx="2010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БОЛЕЕ 80 ТЫС. </a:t>
            </a:r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ГОССЛУЖАЩИХ И РАБОТНИКОВ БЮДЖЕТНЫХ УЧРЕЖДЕНИЙ</a:t>
            </a:r>
          </a:p>
          <a:p>
            <a:pPr algn="r"/>
            <a:r>
              <a:rPr lang="ru-RU" sz="8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ИЗУЧАЛИ ИНФОРМАЦИОННЫЕ ТЕХНОЛОГИИ С ПОМОЩЬЮ СИСТЕМЫ ДИСТАНЦИОННОГО ОБУЧЕНИЯ</a:t>
            </a:r>
            <a:endParaRPr lang="ru-RU" sz="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>
            <a:off x="3242848" y="4653086"/>
            <a:ext cx="324485" cy="19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0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2281</Words>
  <Application>Microsoft Office PowerPoint</Application>
  <PresentationFormat>Экран (4:3)</PresentationFormat>
  <Paragraphs>390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Franklin Gothic Medium</vt:lpstr>
      <vt:lpstr>Тема Office</vt:lpstr>
      <vt:lpstr>ИНФОРМАЦИОННО-КОММУНИКАЦИОННЫЕ ТЕХНОЛОГИИ В МОСКВЕ РЕЗУЛЬТАТЫ 2014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Чукарин А.В.</dc:creator>
  <cp:lastModifiedBy>Бутурлин Иван Александрович</cp:lastModifiedBy>
  <cp:revision>699</cp:revision>
  <cp:lastPrinted>2015-02-18T17:53:57Z</cp:lastPrinted>
  <dcterms:created xsi:type="dcterms:W3CDTF">2014-10-17T13:27:57Z</dcterms:created>
  <dcterms:modified xsi:type="dcterms:W3CDTF">2015-02-21T10:46:28Z</dcterms:modified>
</cp:coreProperties>
</file>