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88"/>
    <p:restoredTop sz="96327"/>
  </p:normalViewPr>
  <p:slideViewPr>
    <p:cSldViewPr snapToGrid="0" snapToObjects="1">
      <p:cViewPr varScale="1">
        <p:scale>
          <a:sx n="61" d="100"/>
          <a:sy n="61" d="100"/>
        </p:scale>
        <p:origin x="240" y="2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1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0 24575,'76'0'0,"22"0"0,-18 0 0,3 0 0,-42 0 0,-21 9 0,2 28 0,-22 29 0,-2 6 0,-6 15 0,-11-11 0,-7 9 0,-3 3 0,4-8 0,4-4 0,2-5 0,-4 4-122,-8 3 1,-5 6 0,1-3 0,4-10 121,2 6 0,3-10 0,1-16 0,2-2 0,5 7 0,13-7 0,39-16 0,27-19 0,36-23 0,-20-1 0,0-2 0,19-10 242,-25 5 1,0 3-243,23 3 0,-24 2 0,-15 9 0,-33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3:59.6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1242 24575,'0'-41'0,"0"-9"0,4-7 0,3-5 0,3 14 0,2-1 0,-1-17 0,1-3 0,7-9 0,3 4 0,9-10 0,-15 8 0,1-3 0,7 12 0,-3 4 0,-5-28 0,2 26 0,-4 8 0,-13 26 0,6-4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3:59.6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1242 24575,'0'-41'0,"0"-9"0,4-7 0,3-5 0,3 14 0,2-1 0,-1-17 0,1-3 0,7-9 0,3 4 0,9-10 0,-15 8 0,1-3 0,7 12 0,-3 4 0,-5-28 0,2 26 0,-4 8 0,-13 26 0,6-4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00.2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51 473 24575,'-35'12'0,"19"-30"0,38-23 0,29-15 0,-8 18 0,4 1 0,-4 8 0,2 0 0,5-11 0,2 0 0,-1 8 0,-3 2 0,19-21 0,2 22 0,-43 14 0,4 15 0,-13 0 0,4 39 0,-4 31 0,-5-16 0,2 6 0,-2 7 0,5 2 0,23 10 0,1-6 0,-10 6 0,29-2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57.5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1367 24575,'0'-69'0,"0"-1"0,0-2 0,0-6 0,0-8 0,0 6 0,0 3-1428,0 12 0,0 0 1428,0-27 0,0 0 0,0 23 0,0 6 0,0 10 0,0 0 452,0-15 1,0 3-453,0-2 117,0 15 0,0 28 1,0 18-1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58.0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15 362 24575,'-15'-6'0,"34"-23"0,-18 10 0,32-14 0,13-5 0,20-26 0,-27 29 0,3 2 0,6 1 0,-3 4 0,4 3 0,18 14 0,18 2 0,-32 9 0,-2 22 0,-4 14 0,-4 50 0,-9-22 0,2 8 0,-10-5 0,0 4 0,-3-8 0,16 26 0,-14-32 0,1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5:03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1641 24575,'-17'-18'0,"3"-2"0,10-35 0,6-25 0,0 9 0,-2-25 0,0 4 0,0-17 0,0 19-1093,0 5 1093,0 20 0,0 1 0,0-3 179,0 17 0,0-6-179,0-17 0,0 1 90,0 17 1,0 1-91,1-8 0,-2 8 0,-6 20 0,29-46 138,-16 27 1,20-8-1,-17 36 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5:03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0 456 24575,'0'-74'0,"0"9"0,0 8 0,44-3 0,18 4 0,25 11 0,-4-3 0,5 7 0,-28 32 0,1 10 0,15 3 0,-3 8 0,-22 7 0,-2 5 0,14-1 0,-4 7 0,-21 15 0,-7 5 0,13 24 0,-11-23 0,-2 5 0,-13 9 0,-1 2 0,6-4 0,8 6 0,8 8 0,9 13 0,1 1 0,-10-16 0,-10-13 0,1-4 0,20 20 0,1 0 0,-1-1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1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0 24575,'76'0'0,"22"0"0,-18 0 0,3 0 0,-42 0 0,-21 9 0,2 28 0,-22 29 0,-2 6 0,-6 15 0,-11-11 0,-7 9 0,-3 3 0,4-8 0,4-4 0,2-5 0,-4 4-122,-8 3 1,-5 6 0,1-3 0,4-10 121,2 6 0,3-10 0,1-16 0,2-2 0,5 7 0,13-7 0,39-16 0,27-19 0,36-23 0,-20-1 0,0-2 0,19-10 242,-25 5 1,0 3-243,23 3 0,-24 2 0,-15 9 0,-33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2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163 176 24575,'17'-24'0,"-27"56"0,-14 9 0,5 8 0,-1 8 0,-8 17 0,3 3 0,15-16 0,2 0 0,-10 20 0,2 2 0,14-10 0,4-2 0,-2-11 0,0-2 0,0 3 0,0-1 0,0 34 0,32-45 0,37 12 0,14-42 0,5-11 0,2-8 0,-41-5 0,1-10 0,28-22 0,11-15 0,-17 3 0,-33 13 0,-3-2 0,15-13 0,6-9 0,-12 1 0,-18-5 0,-10-3 0,0 4 0,-2-4 0,-1 1 0,4-17 0,-4 0-398,-7-10 1,-4 9 397,-3 14 0,0-2 0,-15 25 0,-53-11 0,12 37 0,8 4 0,1 2 0,-9 13 0,1-6 795,-1 8-795,-10 0 0,32 0 0,-2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3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24575,'68'0'0,"7"0"0,-4 0 0,11 0 0,-14 0 0,4 0 0,-3 0-2103,18 0 1,0 0 2102,-17 0 0,2 0 0,-1 0 0,21 0 0,-7 0 259,-23 0 0,-4 0 0,35 0 0,-57 0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3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24575,'0'53'0,"0"1"0,0-3 0,0 0 0,0 10 0,0 2-619,0 5 1,0-5 618,0 13 0,0 1 0,0 2 0,0 14 0,0-3 0,0-2 0,0-6 201,0-19 1,0-6-202,0-18 0,0-9 0,0-24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00.2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51 473 24575,'-35'12'0,"19"-30"0,38-23 0,29-15 0,-8 18 0,4 1 0,-4 8 0,2 0 0,5-11 0,2 0 0,-1 8 0,-3 2 0,19-21 0,2 22 0,-43 14 0,4 15 0,-13 0 0,4 39 0,-4 31 0,-5-16 0,2 6 0,-2 7 0,5 2 0,23 10 0,1-6 0,-10 6 0,29-2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4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0 24575,'-8'26'0,"1"28"0,7-1 0,0 1 0,0 6-1118,0 3 1,0 0 1117,0-5 0,0 6 0,0 20 0,0 11 0,0-10 0,0-24 0,0 1 77,0 13 1,0 15 0,0 0 0,0-17-78,0-17 0,0-4 0,0 48 0,0-13 116,0-53 0,0-8 0,0-19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5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24575,'50'0'0,"0"0"0,5 0 0,1 0 0,4 0 0,0 0 0,0 0 0,-5 0 0,9 0 0,-21 0 0,-13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6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24575,'30'0'0,"22"0"0,33 0 0,-9 0 0,5 0 0,-39 0 0,-23 49 0,-6 11 0,-11-8 0,-4 6 0,-7 9 0,-1-1 0,5-15 0,-4 1 0,-23 31 0,-2-2 0,5-1 0,0-26 0,4-7 0,22-19 0,33-15 0,69-13 0,-6 0-306,-28 0 0,-2 0 306,18 0 0,-12 0 0,13 0 0,-34 0 0,-5 0 0,-29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7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22 24575,'-2'-9'0,"81"3"0,-4 6 0,2 0 0,5 0 0,-13 0 0,-1 0 0,4 0 0,-3 0 0,-14 0 0,-6 0 0,15-6 0,-49 34 0,-15 9 0,0 17 0,-15 16 0,11-33 0,-18 4 0,21-18 0,21-15 0,11-1 0,38-7 0,25 17 0,-18-4 0,-21 13 0,-6 6 0,-7 10 0,-18 15 0,-8 3 0,-16-1 0,-11 1 0,-8-4 0,-21-15 0,-22 29 0,4-20-810,-11 1 810,19-18 0,1-3 0,-2-4 0,-12 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8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24575,'39'0'0,"33"0"0,-30 0 0,26 0 0,-27 0 0,-21 28 0,2 4 0,-22 17 0,0 19 0,0-28 0,0 10 0,-7-26 0,5-9 0,40 8 0,-3-5 0,40 15 0,-3 21 0,-22-12 0,-18-1 0,-3 2 0,-2 7 0,-16 4 0,-4 2 0,1 9 0,-16-1 0,-7-2 0,-5-9 0,-13-3 0,-5-4 0,-13-14 0,0 8 0,26-32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3:59.6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1242 24575,'0'-41'0,"0"-9"0,4-7 0,3-5 0,3 14 0,2-1 0,-1-17 0,1-3 0,7-9 0,3 4 0,9-10 0,-15 8 0,1-3 0,7 12 0,-3 4 0,-5-28 0,2 26 0,-4 8 0,-13 26 0,6-4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00.2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51 473 24575,'-35'12'0,"19"-30"0,38-23 0,29-15 0,-8 18 0,4 1 0,-4 8 0,2 0 0,5-11 0,2 0 0,-1 8 0,-3 2 0,19-21 0,2 22 0,-43 14 0,4 15 0,-13 0 0,4 39 0,-4 31 0,-5-16 0,2 6 0,-2 7 0,5 2 0,23 10 0,1-6 0,-10 6 0,29-2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57.5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1367 24575,'0'-69'0,"0"-1"0,0-2 0,0-6 0,0-8 0,0 6 0,0 3-1428,0 12 0,0 0 1428,0-27 0,0 0 0,0 23 0,0 6 0,0 10 0,0 0 452,0-15 1,0 3-453,0-2 117,0 15 0,0 28 1,0 18-1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58.0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15 362 24575,'-15'-6'0,"34"-23"0,-18 10 0,32-14 0,13-5 0,20-26 0,-27 29 0,3 2 0,6 1 0,-3 4 0,4 3 0,18 14 0,18 2 0,-32 9 0,-2 22 0,-4 14 0,-4 50 0,-9-22 0,2 8 0,-10-5 0,0 4 0,-3-8 0,16 26 0,-14-32 0,1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5:12.9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 1277 24575,'-15'0'0,"0"-14"0,-11-43 0,14 6 0,2 0 0,2-6 0,6-11 0,4 1 0,-2-30 0,0 17 0,0-13 0,0 16 0,0 1-427,0-20 0,0 6 427,0 41 210,0-47-210,0 42 0,-15-18 0,11 54 0,-11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08.9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2081 24575,'0'-84'0,"0"0"0,0 0 0,0 0 0,0 0 0,0 0 0,0-11 0,0 0 0,-1 2 0,1 1 0,1 4 0,0-6 0,1 2 0,1 5 0,-1 3-1891,1-1 0,1 4 0,3-2 1891,3-18 0,4-2 0,2 16 0,-1 24 0,5 13 422,28-10 1,-28 32 0,-5 13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5:13.4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8 360 24575,'-8'-13'0,"41"-55"0,15 9 0,-4 7 0,8 3 0,11 17 0,3 7 0,-15 6 0,1 4 0,9 2 0,1 5 0,-8 7 0,-3 2 0,24-1 0,7 0 0,-40-7 0,-8 48 0,-16 34 0,6-14 0,10 15 0,4 4 0,-5-8 0,-4-8 0,-3-5 0,3 2 0,13 24 0,3 4 0,-4-21 0,15-12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1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0 24575,'76'0'0,"22"0"0,-18 0 0,3 0 0,-42 0 0,-21 9 0,2 28 0,-22 29 0,-2 6 0,-6 15 0,-11-11 0,-7 9 0,-3 3 0,4-8 0,4-4 0,2-5 0,-4 4-122,-8 3 1,-5 6 0,1-3 0,4-10 121,2 6 0,3-10 0,1-16 0,2-2 0,5 7 0,13-7 0,39-16 0,27-19 0,36-23 0,-20-1 0,0-2 0,19-10 242,-25 5 1,0 3-243,23 3 0,-24 2 0,-15 9 0,-33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2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163 176 24575,'17'-24'0,"-27"56"0,-14 9 0,5 8 0,-1 8 0,-8 17 0,3 3 0,15-16 0,2 0 0,-10 20 0,2 2 0,14-10 0,4-2 0,-2-11 0,0-2 0,0 3 0,0-1 0,0 34 0,32-45 0,37 12 0,14-42 0,5-11 0,2-8 0,-41-5 0,1-10 0,28-22 0,11-15 0,-17 3 0,-33 13 0,-3-2 0,15-13 0,6-9 0,-12 1 0,-18-5 0,-10-3 0,0 4 0,-2-4 0,-1 1 0,4-17 0,-4 0-398,-7-10 1,-4 9 397,-3 14 0,0-2 0,-15 25 0,-53-11 0,12 37 0,8 4 0,1 2 0,-9 13 0,1-6 795,-1 8-795,-10 0 0,32 0 0,-2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3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24575,'68'0'0,"7"0"0,-4 0 0,11 0 0,-14 0 0,4 0 0,-3 0-2103,18 0 1,0 0 2102,-17 0 0,2 0 0,-1 0 0,21 0 0,-7 0 259,-23 0 0,-4 0 0,35 0 0,-57 0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3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24575,'0'53'0,"0"1"0,0-3 0,0 0 0,0 10 0,0 2-619,0 5 1,0-5 618,0 13 0,0 1 0,0 2 0,0 14 0,0-3 0,0-2 0,0-6 201,0-19 1,0-6-202,0-18 0,0-9 0,0-24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4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0 24575,'-8'26'0,"1"28"0,7-1 0,0 1 0,0 6-1118,0 3 1,0 0 1117,0-5 0,0 6 0,0 20 0,0 11 0,0-10 0,0-24 0,0 1 77,0 13 1,0 15 0,0 0 0,0-17-78,0-17 0,0-4 0,0 48 0,0-13 116,0-53 0,0-8 0,0-19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5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24575,'50'0'0,"0"0"0,5 0 0,1 0 0,4 0 0,0 0 0,0 0 0,-5 0 0,9 0 0,-21 0 0,-13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6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24575,'30'0'0,"22"0"0,33 0 0,-9 0 0,5 0 0,-39 0 0,-23 49 0,-6 11 0,-11-8 0,-4 6 0,-7 9 0,-1-1 0,5-15 0,-4 1 0,-23 31 0,-2-2 0,5-1 0,0-26 0,4-7 0,22-19 0,33-15 0,69-13 0,-6 0-306,-28 0 0,-2 0 306,18 0 0,-12 0 0,13 0 0,-34 0 0,-5 0 0,-29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7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22 24575,'-2'-9'0,"81"3"0,-4 6 0,2 0 0,5 0 0,-13 0 0,-1 0 0,4 0 0,-3 0 0,-14 0 0,-6 0 0,15-6 0,-49 34 0,-15 9 0,0 17 0,-15 16 0,11-33 0,-18 4 0,21-18 0,21-15 0,11-1 0,38-7 0,25 17 0,-18-4 0,-21 13 0,-6 6 0,-7 10 0,-18 15 0,-8 3 0,-16-1 0,-11 1 0,-8-4 0,-21-15 0,-22 29 0,4-20-810,-11 1 810,19-18 0,1-3 0,-2-4 0,-12 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8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24575,'39'0'0,"33"0"0,-30 0 0,26 0 0,-27 0 0,-21 28 0,2 4 0,-22 17 0,0 19 0,0-28 0,0 10 0,-7-26 0,5-9 0,40 8 0,-3-5 0,40 15 0,-3 21 0,-22-12 0,-18-1 0,-3 2 0,-2 7 0,-16 4 0,-4 2 0,1 9 0,-16-1 0,-7-2 0,-5-9 0,-13-3 0,-5-4 0,-13-14 0,0 8 0,26-32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09.4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134 211 24575,'-85'20'0,"37"-17"0,72-24 0,19-5 0,10-1 0,3 2 0,5 2 0,13-4 0,5 2 0,9 6 0,0 4 0,-21 7 0,1 3 0,31-1 0,-3 2 0,-43 1 0,-1 6 0,24 11 0,-3 11 0,-22 7 0,-7 13 0,-9 13 0,-3 12 0,-3 2 0,0-3 0,-1 2 0,-2 5 0,-1 8 0,0 8 0,-1-1 0,-3-13 0,2 4 0,0-6 0,6 10 0,0 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3:59.6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1242 24575,'0'-41'0,"0"-9"0,4-7 0,3-5 0,3 14 0,2-1 0,-1-17 0,1-3 0,7-9 0,3 4 0,9-10 0,-15 8 0,1-3 0,7 12 0,-3 4 0,-5-28 0,2 26 0,-4 8 0,-13 26 0,6-4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00.2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51 473 24575,'-35'12'0,"19"-30"0,38-23 0,29-15 0,-8 18 0,4 1 0,-4 8 0,2 0 0,5-11 0,2 0 0,-1 8 0,-3 2 0,19-21 0,2 22 0,-43 14 0,4 15 0,-13 0 0,4 39 0,-4 31 0,-5-16 0,2 6 0,-2 7 0,5 2 0,23 10 0,1-6 0,-10 6 0,29-2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57.5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1367 24575,'0'-69'0,"0"-1"0,0-2 0,0-6 0,0-8 0,0 6 0,0 3-1428,0 12 0,0 0 1428,0-27 0,0 0 0,0 23 0,0 6 0,0 10 0,0 0 452,0-15 1,0 3-453,0-2 117,0 15 0,0 28 1,0 18-1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58.0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15 362 24575,'-15'-6'0,"34"-23"0,-18 10 0,32-14 0,13-5 0,20-26 0,-27 29 0,3 2 0,6 1 0,-3 4 0,4 3 0,18 14 0,18 2 0,-32 9 0,-2 22 0,-4 14 0,-4 50 0,-9-22 0,2 8 0,-10-5 0,0 4 0,-3-8 0,16 26 0,-14-32 0,1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5:18.5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1428 24575,'0'-4'0,"0"-40"0,0-38 0,0-12 0,0 12 0,0 14 0,0 4 0,0-7 0,0-14 0,-1-10 0,1-2 0,1 5 0,1-16 0,1 3 0,0 22 0,-1 3 0,2-7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5:19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56 24575,'-31'48'0,"12"-12"0,72-65 0,14 1 0,22-12 0,-1 22 0,2 6 0,-38 10 0,0 2-439,43-6 0,-5 1 439,-14 5 0,12 9 0,-41 24 0,-3 4 0,17 4 43,-21 21 0,-10-2 0,-23-32 0,-7 22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5:32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120 117 24575,'-46'-10'0,"-2"2"0,38 2 0,-5-9 0,22-10 0,68-1 0,-16 16 0,6 3 0,0 2 0,3 2 0,10 2 0,0 2 0,-11 1 0,-2 5 0,-3 6 0,-4 9 0,0 17 0,-10 11 0,-14 1 0,-15 11 0,-23 9 0,-16 15 0,-6 3 0,4-8 0,5-8 0,1-4 0,-7 6 0,-4-3 0,-7 8 0,-3 2 0,1-5 0,6-10-648,-7 18 1,2-10 647,-7 0 0,5-11 0,12-18 0,37-29 0,49-43 0,21-22 0,-4 14 0,7-2-520,-1-6 1,6-5 0,5 7 519,-13 20 0,6 5 0,-4 3 0,-10 0 0,-1-8 0,-4 4 0,26 16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.7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980 16 24575,'11'-9'0,"-34"2"0,-41 7 0,-18 16 0,-8 10 0,16 4 0,1 6-242,8-4 0,-3 5 1,4 5 241,9 8 0,3 6 0,5-1 89,-8 5 1,7 7-90,12 13 0,5 12 0,6-3 0,10-20 0,5-3 0,3 1-453,2 1 0,3 1 0,5-5 453,3 17 0,16-17 0,28-39 0,10-11 0,-5 3 0,1-3 0,19-3 0,-3-5 0,12-6 509,-13-8-509,-34-9 0,8-31 0,-26 2 0,-3-4 0,5-28 0,-12 6 0,-2-14 0,-3 4 0,-1 2 0,-6-3 0,-9 2 0,-6-11 0,-3 0 0,4 13 0,3-5 0,-4 8 698,-19-18 0,0 19-698,22 51 0,6 17 0,3 7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0 288 24575,'78'-10'0,"9"-12"0,12-4 0,-31 11 0,3 1 0,3-3-307,-3-1 0,3-2 1,2 0-1,2 2 307,9 2 0,3 2 0,-1 2 0,-7 0-1029,-3 0 1,-5 2 0,2 1 1028,15-1 0,2 2 0,-18 3 0,-3 5 0,-36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18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2434 24575,'0'-94'0,"0"45"0,0-6 0,0-22 0,0-13 0,0 6-1985,0 0 0,0 0 1985,0 10 0,0-5 0,0-5 0,0-3 0,0-7 0,0-1 0,0 7 0,0-1 0,0 6 0,0-7 0,0-3 0,0-8 0,0 1 0,0 7 0,0 1 0,0 6 0,0 11 0,0 11 0,0 5 0,0-5 0,0 7 307,0 11 0,0 29 1,0 10-1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8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24575,'8'27'0,"-1"42"0,-6-6 0,-2 13 0,1 1-2245,0-1 1,0 1 0,0 2 2244,0 14 0,0 3 0,0-2 0,0-5 0,0-3 0,0-5 230,0 5 0,0-6-230,0-2 0,0-6 1360,0 10-1360,0-40 0,0-24 0,0-4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4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24575,'0'67'0,"0"0"0,0 0 0,0-3 0,0 0 0,0 8 0,0 7 0,0-1-1483,0-5 0,0 0 0,0-4 1483,0 10 0,0 1 0,0-7 0,0 5 0,0-5-190,0 5 0,0-5 190,0-10 0,0 0 304,0 33 0,0-7-304,0-22 0,0 8 0,0-59 0,0-9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5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24575,'4'0'0,"8"0"0,73 0 0,16 0 0,-28 0 0,21 0 0,-15 0 0,-64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6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 24575,'41'-18'0,"-10"5"0,16 13 0,-9 0 0,23 0 0,-6 0 0,25 0 0,-3 7 0,2 3 0,15 10-465,-13 5 0,-10 10 465,-31 25 0,-17 18 0,-5 5 0,-5-35 0,-6 4-120,-16 29 1,-12 15 0,-4-12 119,-2-21 0,-6-2 0,-11 17 0,-8 9 0,1-9 0,-4-5 0,2-6 0,5-1 0,4-3 0,-3 20 0,55-43 0,36-27 0,14-8 0,-8 3 0,2-2 0,15-5 0,4-2 0,15 1 0,-6 0 0,-7 0 0,-1 0 0,-5 0 0,-26 0 0,-4 0 0,-30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7.7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2231 24575,'0'-40'0,"0"-20"0,0-9 0,0-2 0,0-5-1166,0 6 1,0-4-1,0-8 1166,0-7 0,0-9 0,0-2 0,0 6-1086,0-6 0,0 6 1,0-4 1085,0 16 0,0-2 0,0 0 0,0 2 0,0-25 0,0 2 0,0 17 722,0 31 0,0 3-722,0-50 0,0 10 0,0 51 0,0 11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8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19 409 24575,'-18'21'0,"77"-57"0,34-23 0,-35 31 0,3-1-385,8-12 0,7-7 0,1 7 385,-4 14 0,0 6 0,-8 3 0,-13 3 0,-1 2 0,30-11 0,-3 4 378,-6 11-378,-18 9 0,-19 66 0,-5 18 0,18 2 0,-33-21 0,-6 10 0,2-5 0,9 0 0,-3-7 0,-5 17 0,2-29 0,0-1 47,4 20 1,-7-33 0,-3 13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20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1081 24575,'8'-37'0,"-2"3"0,-6-58 0,0-1 0,0-8 0,0 3 0,0-1 0,0 29 0,0 0 0,0 2 0,0-21 0,0 12 0,0 11 0,0 8 0,0 30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21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0 246 24575,'36'-59'0,"-6"40"0,18-29 0,5 3 0,0 34 0,-2-15 0,2 1 0,10 22 0,30-2 0,5 1 0,-4 4 0,9 15 0,-10 9 0,-46 11 0,-11 3 0,-5 6 0,-12 21 0,-1 15 0,-8-33 0,-4-8 0,-6-33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120 117 24575,'-46'-10'0,"-2"2"0,38 2 0,-5-9 0,22-10 0,68-1 0,-16 16 0,6 3 0,0 2 0,3 2 0,10 2 0,0 2 0,-11 1 0,-2 5 0,-3 6 0,-4 9 0,0 17 0,-10 11 0,-14 1 0,-15 11 0,-23 9 0,-16 15 0,-6 3 0,4-8 0,5-8 0,1-4 0,-7 6 0,-4-3 0,-7 8 0,-3 2 0,1-5 0,6-10-648,-7 18 1,2-10 647,-7 0 0,5-11 0,12-18 0,37-29 0,49-43 0,21-22 0,-4 14 0,7-2-520,-1-6 1,6-5 0,5 7 519,-13 20 0,6 5 0,-4 3 0,-10 0 0,-1-8 0,-4 4 0,26 16 0,0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.7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980 16 24575,'11'-9'0,"-34"2"0,-41 7 0,-18 16 0,-8 10 0,16 4 0,1 6-242,8-4 0,-3 5 1,4 5 241,9 8 0,3 6 0,5-1 89,-8 5 1,7 7-90,12 13 0,5 12 0,6-3 0,10-20 0,5-3 0,3 1-453,2 1 0,3 1 0,5-5 453,3 17 0,16-17 0,28-39 0,10-11 0,-5 3 0,1-3 0,19-3 0,-3-5 0,12-6 509,-13-8-509,-34-9 0,8-31 0,-26 2 0,-3-4 0,5-28 0,-12 6 0,-2-14 0,-3 4 0,-1 2 0,-6-3 0,-9 2 0,-6-11 0,-3 0 0,4 13 0,3-5 0,-4 8 698,-19-18 0,0 19-698,22 51 0,6 17 0,3 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19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90 361 24575,'-48'31'0,"6"-6"0,98-100 0,-22 40 0,16-17 0,9-4 0,0 18 0,1 5 0,-13 8 0,2 1-405,15-8 1,0 6 404,17 14 99,-26 7 1,5 2-100,10 3 0,1 10 0,4 20 0,-2 8 0,-9-10 0,-8 7-352,-18 18 1,-7 4 351,-6-12 0,-1 4 0,10 40 0,1 3 0,-5-33 0,1 0 0,-1 10 0,2 6 0,-6-14 0,0-10 0,5 11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0 288 24575,'78'-10'0,"9"-12"0,12-4 0,-31 11 0,3 1 0,3-3-307,-3-1 0,3-2 1,2 0-1,2 2 307,9 2 0,3 2 0,-1 2 0,-7 0-1029,-3 0 1,-5 2 0,2 1 1028,15-1 0,2 2 0,-18 3 0,-3 5 0,-36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8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24575,'8'27'0,"-1"42"0,-6-6 0,-2 13 0,1 1-2245,0-1 1,0 1 0,0 2 2244,0 14 0,0 3 0,0-2 0,0-5 0,0-3 0,0-5 230,0 5 0,0-6-230,0-2 0,0-6 1360,0 10-1360,0-40 0,0-24 0,0-4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4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24575,'0'67'0,"0"0"0,0 0 0,0-3 0,0 0 0,0 8 0,0 7 0,0-1-1483,0-5 0,0 0 0,0-4 1483,0 10 0,0 1 0,0-7 0,0 5 0,0-5-190,0 5 0,0-5 190,0-10 0,0 0 304,0 33 0,0-7-304,0-22 0,0 8 0,0-59 0,0-9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5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24575,'4'0'0,"8"0"0,73 0 0,16 0 0,-28 0 0,21 0 0,-15 0 0,-64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6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 24575,'41'-18'0,"-10"5"0,16 13 0,-9 0 0,23 0 0,-6 0 0,25 0 0,-3 7 0,2 3 0,15 10-465,-13 5 0,-10 10 465,-31 25 0,-17 18 0,-5 5 0,-5-35 0,-6 4-120,-16 29 1,-12 15 0,-4-12 119,-2-21 0,-6-2 0,-11 17 0,-8 9 0,1-9 0,-4-5 0,2-6 0,5-1 0,4-3 0,-3 20 0,55-43 0,36-27 0,14-8 0,-8 3 0,2-2 0,15-5 0,4-2 0,15 1 0,-6 0 0,-7 0 0,-1 0 0,-5 0 0,-26 0 0,-4 0 0,-30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7.7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2231 24575,'0'-40'0,"0"-20"0,0-9 0,0-2 0,0-5-1166,0 6 1,0-4-1,0-8 1166,0-7 0,0-9 0,0-2 0,0 6-1086,0-6 0,0 6 1,0-4 1085,0 16 0,0-2 0,0 0 0,0 2 0,0-25 0,0 2 0,0 17 722,0 31 0,0 3-722,0-50 0,0 10 0,0 51 0,0 11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8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19 409 24575,'-18'21'0,"77"-57"0,34-23 0,-35 31 0,3-1-385,8-12 0,7-7 0,1 7 385,-4 14 0,0 6 0,-8 3 0,-13 3 0,-1 2 0,30-11 0,-3 4 378,-6 11-378,-18 9 0,-19 66 0,-5 18 0,18 2 0,-33-21 0,-6 10 0,2-5 0,9 0 0,-3-7 0,-5 17 0,2-29 0,0-1 47,4 20 1,-7-33 0,-3 13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27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1808 24575,'8'-15'0,"-2"-21"0,-6-13 0,0-36 0,0 14 0,0-5 0,0 9 0,0-1 0,0-18 0,0-4 0,0-6 0,0 3 0,0 25 0,0-2 0,0-7 0,0-6 0,0 11 0,0-19 0,0 15 0,0 0 0,0-10 0,0 16 0,0-20 0,40 38 0,-30 19 0,29 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28.9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9 299 24575,'-8'2'0,"37"-29"0,19-12 0,-3-2 0,9 5 0,13-5 0,-3 8 0,-9 12 0,2 7 0,35-8 0,0 5 0,-38 11 0,-2 3 0,14 2 0,-8 2 0,-15-1 0,4 21 0,-32 10 0,-6 24 0,-6-24 0,3 2 0,-12-31 0,6 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38.1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1064 24575,'0'-96'0,"0"-1"0,11 14 0,6-3 0,-3 3 0,-7-14 0,4 4 0,8 21 0,7 1 0,-1 13 0,13-4 0,9 10 0,-5-16 0,-23 47 0,-4-4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1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0 24575,'76'0'0,"22"0"0,-18 0 0,3 0 0,-42 0 0,-21 9 0,2 28 0,-22 29 0,-2 6 0,-6 15 0,-11-11 0,-7 9 0,-3 3 0,4-8 0,4-4 0,2-5 0,-4 4-122,-8 3 1,-5 6 0,1-3 0,4-10 121,2 6 0,3-10 0,1-16 0,2-2 0,5 7 0,13-7 0,39-16 0,27-19 0,36-23 0,-20-1 0,0-2 0,19-10 242,-25 5 1,0 3-243,23 3 0,-24 2 0,-15 9 0,-33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38.7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0 311 24575,'0'-31'0,"0"-9"0,25-13 0,17 3 0,7 6 0,26 15 0,-3 10 0,12-1 0,9 8 0,1 3 0,-21 9 0,-18-4 0,-3 8 0,1 35 0,3 22 0,-32 31 0,-22-9 0,6-31 0,-8-15 0,0-27 0,0 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41.9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0 24575,'-11'0'0,"34"0"0,70 0 0,-22 0 0,22 0 0,9 0 0,-1 0 0,-14 0 0,-5 0 0,-7 0 0,8 0 0,6 0 0,15 0 0,1 0 0,-11 0 0,-24 0 0,4 0 0,-25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42.2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24575,'28'28'0,"41"-6"0,11-22 0,8 0 0,5 0 0,-29 0 0,-2 0 0,3 0 0,-5 0 0,3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42.7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44.2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1 788 24575,'22'-8'0,"17"-32"0,11-3 0,3-4 0,-15 6 0,0-1 0,23-12 0,4 0 0,-1 0 0,-1 3 0,-14 14 0,2-1 0,18-16 0,0 1 0,-18 17 0,-4 3 0,19-12 0,16 4 0,-54 32 0,9 2 0,-21 28 0,-2 32 0,0 11 0,-3-17 0,0 3-174,0 12 1,0 7 0,1 1 173,-1-1 0,0 0 0,1 2-362,1 11 0,0 3 0,-1 2 362,-2 8 0,-2 2 0,1-2 0,-1-11 0,0-2 0,-3-7 0,-4 1 0,-2-8 0,1-9 0,0-12 0,0-25 0,0 7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44.6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24575,'76'0'0,"-27"0"0,2 0 0,6 0 0,1 0 0,-3 0 0,-4 0 0,13 0 0,-27 0 0,-14 0 0,-16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47.2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 24575,'34'-8'0,"19"2"0,-8 5 0,12 2 0,27-1 0,21 0 0,3 0 0,-16 0 0,-9 0 0,0 0-1269,-8 0 1,15 0 0,4 0 0,-7 0 0,-18 0 1268,-7 0 0,-6 0 929,40 0 0,0 0-929,-36-1 0,-4 2 0,5 2 0,-9 0 0,-22-1 0,-23 5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120 117 24575,'-46'-10'0,"-2"2"0,38 2 0,-5-9 0,22-10 0,68-1 0,-16 16 0,6 3 0,0 2 0,3 2 0,10 2 0,0 2 0,-11 1 0,-2 5 0,-3 6 0,-4 9 0,0 17 0,-10 11 0,-14 1 0,-15 11 0,-23 9 0,-16 15 0,-6 3 0,4-8 0,5-8 0,1-4 0,-7 6 0,-4-3 0,-7 8 0,-3 2 0,1-5 0,6-10-648,-7 18 1,2-10 647,-7 0 0,5-11 0,12-18 0,37-29 0,49-43 0,21-22 0,-4 14 0,7-2-520,-1-6 1,6-5 0,5 7 519,-13 20 0,6 5 0,-4 3 0,-10 0 0,-1-8 0,-4 4 0,26 16 0,0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.7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980 16 24575,'11'-9'0,"-34"2"0,-41 7 0,-18 16 0,-8 10 0,16 4 0,1 6-242,8-4 0,-3 5 1,4 5 241,9 8 0,3 6 0,5-1 89,-8 5 1,7 7-90,12 13 0,5 12 0,6-3 0,10-20 0,5-3 0,3 1-453,2 1 0,3 1 0,5-5 453,3 17 0,16-17 0,28-39 0,10-11 0,-5 3 0,1-3 0,19-3 0,-3-5 0,12-6 509,-13-8-509,-34-9 0,8-31 0,-26 2 0,-3-4 0,5-28 0,-12 6 0,-2-14 0,-3 4 0,-1 2 0,-6-3 0,-9 2 0,-6-11 0,-3 0 0,4 13 0,3-5 0,-4 8 698,-19-18 0,0 19-698,22 51 0,6 17 0,3 7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0 288 24575,'78'-10'0,"9"-12"0,12-4 0,-31 11 0,3 1 0,3-3-307,-3-1 0,3-2 1,2 0-1,2 2 307,9 2 0,3 2 0,-1 2 0,-7 0-1029,-3 0 1,-5 2 0,2 1 1028,15-1 0,2 2 0,-18 3 0,-3 5 0,-36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2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163 176 24575,'17'-24'0,"-27"56"0,-14 9 0,5 8 0,-1 8 0,-8 17 0,3 3 0,15-16 0,2 0 0,-10 20 0,2 2 0,14-10 0,4-2 0,-2-11 0,0-2 0,0 3 0,0-1 0,0 34 0,32-45 0,37 12 0,14-42 0,5-11 0,2-8 0,-41-5 0,1-10 0,28-22 0,11-15 0,-17 3 0,-33 13 0,-3-2 0,15-13 0,6-9 0,-12 1 0,-18-5 0,-10-3 0,0 4 0,-2-4 0,-1 1 0,4-17 0,-4 0-398,-7-10 1,-4 9 397,-3 14 0,0-2 0,-15 25 0,-53-11 0,12 37 0,8 4 0,1 2 0,-9 13 0,1-6 795,-1 8-795,-10 0 0,32 0 0,-2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8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24575,'8'27'0,"-1"42"0,-6-6 0,-2 13 0,1 1-2245,0-1 1,0 1 0,0 2 2244,0 14 0,0 3 0,0-2 0,0-5 0,0-3 0,0-5 230,0 5 0,0-6-230,0-2 0,0-6 1360,0 10-1360,0-40 0,0-24 0,0-4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4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24575,'0'67'0,"0"0"0,0 0 0,0-3 0,0 0 0,0 8 0,0 7 0,0-1-1483,0-5 0,0 0 0,0-4 1483,0 10 0,0 1 0,0-7 0,0 5 0,0-5-190,0 5 0,0-5 190,0-10 0,0 0 304,0 33 0,0-7-304,0-22 0,0 8 0,0-59 0,0-9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5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24575,'4'0'0,"8"0"0,73 0 0,16 0 0,-28 0 0,21 0 0,-15 0 0,-64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6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 24575,'41'-18'0,"-10"5"0,16 13 0,-9 0 0,23 0 0,-6 0 0,25 0 0,-3 7 0,2 3 0,15 10-465,-13 5 0,-10 10 465,-31 25 0,-17 18 0,-5 5 0,-5-35 0,-6 4-120,-16 29 1,-12 15 0,-4-12 119,-2-21 0,-6-2 0,-11 17 0,-8 9 0,1-9 0,-4-5 0,2-6 0,5-1 0,4-3 0,-3 20 0,55-43 0,36-27 0,14-8 0,-8 3 0,2-2 0,15-5 0,4-2 0,15 1 0,-6 0 0,-7 0 0,-1 0 0,-5 0 0,-26 0 0,-4 0 0,-30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7.7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2231 24575,'0'-40'0,"0"-20"0,0-9 0,0-2 0,0-5-1166,0 6 1,0-4-1,0-8 1166,0-7 0,0-9 0,0-2 0,0 6-1086,0-6 0,0 6 1,0-4 1085,0 16 0,0-2 0,0 0 0,0 2 0,0-25 0,0 2 0,0 17 722,0 31 0,0 3-722,0-50 0,0 10 0,0 51 0,0 11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8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19 409 24575,'-18'21'0,"77"-57"0,34-23 0,-35 31 0,3-1-385,8-12 0,7-7 0,1 7 385,-4 14 0,0 6 0,-8 3 0,-13 3 0,-1 2 0,30-11 0,-3 4 378,-6 11-378,-18 9 0,-19 66 0,-5 18 0,18 2 0,-33-21 0,-6 10 0,2-5 0,9 0 0,-3-7 0,-5 17 0,2-29 0,0-1 47,4 20 1,-7-33 0,-3 13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38.1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1064 24575,'0'-96'0,"0"-1"0,11 14 0,6-3 0,-3 3 0,-7-14 0,4 4 0,8 21 0,7 1 0,-1 13 0,13-4 0,9 10 0,-5-16 0,-23 47 0,-4-4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38.7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0 311 24575,'0'-31'0,"0"-9"0,25-13 0,17 3 0,7 6 0,26 15 0,-3 10 0,12-1 0,9 8 0,1 3 0,-21 9 0,-18-4 0,-3 8 0,1 35 0,3 22 0,-32 31 0,-22-9 0,6-31 0,-8-15 0,0-27 0,0 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54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1206 24575,'0'-14'0,"0"-43"0,0-22 0,10 17 0,1-2 0,-6-27 0,26-2 0,5 0 0,-5 0 0,-7 17 0,5-11 0,-4 10 0,-7 26 0,-2 2 0,4-30 0,-4 8 0,-5 38 0,-4-4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54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0 174 24575,'0'-8'0,"0"0"0,40-53 0,-6 38 0,48-18 0,-30 33 0,3 5 0,-4-3 0,1 0 0,-1 1 0,-2 0 0,19 5 0,-43 0 0,-1 0 0,-9 15 0,2 39 0,-1 8 0,6-5 0,-5 18 0,-1-6 0,-7-40 0,-2 1 0,-7-23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3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24575,'68'0'0,"7"0"0,-4 0 0,11 0 0,-14 0 0,4 0 0,-3 0-2103,18 0 1,0 0 2102,-17 0 0,2 0 0,-1 0 0,21 0 0,-7 0 259,-23 0 0,-4 0 0,35 0 0,-57 0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24.6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 24575,'31'-9'0,"39"3"0,-22 4 0,13 4 0,13 4 0,21 3 0,9 3 0,-4-1 0,-16-3 0,14-3 0,-2 1 0,1 5 0,18 3 0,-9-1 0,-35-5 0,-35-8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24.9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24575,'4'18'0,"28"-5"0,30-9 0,22-6 0,-5 0 0,-7 2 0,5 0 0,4 6 0,15 2 0,-3 1 0,-18-2 0,18 0 0,-29 7 0,-1 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26.3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43 24575,'6'-20'0,"11"10"0,66-3 0,-14 13 0,-11 0 0,2 0 0,35 0 0,-21 0 0,-11 0 0,-29 40 0,-25 54 0,-11-34 0,-5 1 0,-12 3 0,-5 1 0,-4 3 0,-5-8 0,-21-9 0,3 25 0,41-59 0,23-2 0,18-8 0,25 4 0,7 5 0,-15 2 0,1 4 0,25 17 0,-7 12 0,-31 5 0,-10 7 0,2 2 0,-12 3 0,-31 6 0,-15 2 0,-4 3 0,-11-4 0,-15-14 0,-2-6 0,20-9 0,1-6 0,-19-6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120 117 24575,'-46'-10'0,"-2"2"0,38 2 0,-5-9 0,22-10 0,68-1 0,-16 16 0,6 3 0,0 2 0,3 2 0,10 2 0,0 2 0,-11 1 0,-2 5 0,-3 6 0,-4 9 0,0 17 0,-10 11 0,-14 1 0,-15 11 0,-23 9 0,-16 15 0,-6 3 0,4-8 0,5-8 0,1-4 0,-7 6 0,-4-3 0,-7 8 0,-3 2 0,1-5 0,6-10-648,-7 18 1,2-10 647,-7 0 0,5-11 0,12-18 0,37-29 0,49-43 0,21-22 0,-4 14 0,7-2-520,-1-6 1,6-5 0,5 7 519,-13 20 0,6 5 0,-4 3 0,-10 0 0,-1-8 0,-4 4 0,26 16 0,0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.7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980 16 24575,'11'-9'0,"-34"2"0,-41 7 0,-18 16 0,-8 10 0,16 4 0,1 6-242,8-4 0,-3 5 1,4 5 241,9 8 0,3 6 0,5-1 89,-8 5 1,7 7-90,12 13 0,5 12 0,6-3 0,10-20 0,5-3 0,3 1-453,2 1 0,3 1 0,5-5 453,3 17 0,16-17 0,28-39 0,10-11 0,-5 3 0,1-3 0,19-3 0,-3-5 0,12-6 509,-13-8-509,-34-9 0,8-31 0,-26 2 0,-3-4 0,5-28 0,-12 6 0,-2-14 0,-3 4 0,-1 2 0,-6-3 0,-9 2 0,-6-11 0,-3 0 0,4 13 0,3-5 0,-4 8 698,-19-18 0,0 19-698,22 51 0,6 17 0,3 7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0 288 24575,'78'-10'0,"9"-12"0,12-4 0,-31 11 0,3 1 0,3-3-307,-3-1 0,3-2 1,2 0-1,2 2 307,9 2 0,3 2 0,-1 2 0,-7 0-1029,-3 0 1,-5 2 0,2 1 1028,15-1 0,2 2 0,-18 3 0,-3 5 0,-36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8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24575,'8'27'0,"-1"42"0,-6-6 0,-2 13 0,1 1-2245,0-1 1,0 1 0,0 2 2244,0 14 0,0 3 0,0-2 0,0-5 0,0-3 0,0-5 230,0 5 0,0-6-230,0-2 0,0-6 1360,0 10-1360,0-40 0,0-24 0,0-4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4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24575,'0'67'0,"0"0"0,0 0 0,0-3 0,0 0 0,0 8 0,0 7 0,0-1-1483,0-5 0,0 0 0,0-4 1483,0 10 0,0 1 0,0-7 0,0 5 0,0-5-190,0 5 0,0-5 190,0-10 0,0 0 304,0 33 0,0-7-304,0-22 0,0 8 0,0-59 0,0-9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5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24575,'4'0'0,"8"0"0,73 0 0,16 0 0,-28 0 0,21 0 0,-15 0 0,-64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6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 24575,'41'-18'0,"-10"5"0,16 13 0,-9 0 0,23 0 0,-6 0 0,25 0 0,-3 7 0,2 3 0,15 10-465,-13 5 0,-10 10 465,-31 25 0,-17 18 0,-5 5 0,-5-35 0,-6 4-120,-16 29 1,-12 15 0,-4-12 119,-2-21 0,-6-2 0,-11 17 0,-8 9 0,1-9 0,-4-5 0,2-6 0,5-1 0,4-3 0,-3 20 0,55-43 0,36-27 0,14-8 0,-8 3 0,2-2 0,15-5 0,4-2 0,15 1 0,-6 0 0,-7 0 0,-1 0 0,-5 0 0,-26 0 0,-4 0 0,-30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3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24575,'0'53'0,"0"1"0,0-3 0,0 0 0,0 10 0,0 2-619,0 5 1,0-5 618,0 13 0,0 1 0,0 2 0,0 14 0,0-3 0,0-2 0,0-6 201,0-19 1,0-6-202,0-18 0,0-9 0,0-24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7.7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2231 24575,'0'-40'0,"0"-20"0,0-9 0,0-2 0,0-5-1166,0 6 1,0-4-1,0-8 1166,0-7 0,0-9 0,0-2 0,0 6-1086,0-6 0,0 6 1,0-4 1085,0 16 0,0-2 0,0 0 0,0 2 0,0-25 0,0 2 0,0 17 722,0 31 0,0 3-722,0-50 0,0 10 0,0 51 0,0 11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8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19 409 24575,'-18'21'0,"77"-57"0,34-23 0,-35 31 0,3-1-385,8-12 0,7-7 0,1 7 385,-4 14 0,0 6 0,-8 3 0,-13 3 0,-1 2 0,30-11 0,-3 4 378,-6 11-378,-18 9 0,-19 66 0,-5 18 0,18 2 0,-33-21 0,-6 10 0,2-5 0,9 0 0,-3-7 0,-5 17 0,2-29 0,0-1 47,4 20 1,-7-33 0,-3 13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54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1206 24575,'0'-14'0,"0"-43"0,0-22 0,10 17 0,1-2 0,-6-27 0,26-2 0,5 0 0,-5 0 0,-7 17 0,5-11 0,-4 10 0,-7 26 0,-2 2 0,4-30 0,-4 8 0,-5 38 0,-4-4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54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0 174 24575,'0'-8'0,"0"0"0,40-53 0,-6 38 0,48-18 0,-30 33 0,3 5 0,-4-3 0,1 0 0,-1 1 0,-2 0 0,19 5 0,-43 0 0,-1 0 0,-9 15 0,2 39 0,-1 8 0,6-5 0,-5 18 0,-1-6 0,-7-40 0,-2 1 0,-7-23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24.6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 24575,'31'-9'0,"39"3"0,-22 4 0,13 4 0,13 4 0,21 3 0,9 3 0,-4-1 0,-16-3 0,14-3 0,-2 1 0,1 5 0,18 3 0,-9-1 0,-35-5 0,-35-8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24.9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24575,'4'18'0,"28"-5"0,30-9 0,22-6 0,-5 0 0,-7 2 0,5 0 0,4 6 0,15 2 0,-3 1 0,-18-2 0,18 0 0,-29 7 0,-1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31.6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1276 24575,'0'-13'0,"0"-1"0,0-36 0,0 0 0,0-5 0,10-39-451,-2 26 0,6-9 451,10-1 0,7-5 0,-1 7 111,-3 12 0,1-1-111,3-6 0,6-12 0,-1 2 0,-8 18 0,4-7 0,4 6 0,-9 14 0,-25 44 0,5 6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32.1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1 483 24575,'0'-38'0,"34"-13"0,13-1 0,22-12 0,-19 24 0,10-3 0,1 5 0,22 2 0,0 6-1141,-7 3 1,-1 4 1140,0 5 0,-4 5 730,26 4-730,-45 9 0,-27 42 0,-9 14 0,-10 17 0,-5 0 0,-1 17 0,-1-3 0,1 10 0,0 3 0,0-21 0,0 9 0,0-2 0,0-10 0,0 4 0,0-6 0,0 6 0,0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36.5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 78 24575,'-17'-24'0,"3"2"0,21 7 0,31 6 0,25 3 0,22 5 0,4 2 0,-37-2 0,1 2 0,20-1 0,11 1 0,-12 7 0,-18 12 0,-5 10 0,25 30 0,-9 12 0,-29-13 0,-11 5-172,-10-1 1,-5 6-1,-6 1 172,-5-1 0,-7 1 0,-5-1 0,-8 0 0,-7-1 0,0 2 0,-3 19 0,0 2 0,-5-10 0,-14-11 0,-1-7 0,2 8 0,14-12 0,28-36 0,51-14 0,46-25 0,-2-5 0,5-4 0,-12 5 0,4 2 64,8 7 0,7 3 1,-13-1-1,-26-3 1,-4 2-1,22 10 0,-1 0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120 117 24575,'-46'-10'0,"-2"2"0,38 2 0,-5-9 0,22-10 0,68-1 0,-16 16 0,6 3 0,0 2 0,3 2 0,10 2 0,0 2 0,-11 1 0,-2 5 0,-3 6 0,-4 9 0,0 17 0,-10 11 0,-14 1 0,-15 11 0,-23 9 0,-16 15 0,-6 3 0,4-8 0,5-8 0,1-4 0,-7 6 0,-4-3 0,-7 8 0,-3 2 0,1-5 0,6-10-648,-7 18 1,2-10 647,-7 0 0,5-11 0,12-18 0,37-29 0,49-43 0,21-22 0,-4 14 0,7-2-520,-1-6 1,6-5 0,5 7 519,-13 20 0,6 5 0,-4 3 0,-10 0 0,-1-8 0,-4 4 0,26 16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2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163 176 24575,'17'-24'0,"-27"56"0,-14 9 0,5 8 0,-1 8 0,-8 17 0,3 3 0,15-16 0,2 0 0,-10 20 0,2 2 0,14-10 0,4-2 0,-2-11 0,0-2 0,0 3 0,0-1 0,0 34 0,32-45 0,37 12 0,14-42 0,5-11 0,2-8 0,-41-5 0,1-10 0,28-22 0,11-15 0,-17 3 0,-33 13 0,-3-2 0,15-13 0,6-9 0,-12 1 0,-18-5 0,-10-3 0,0 4 0,-2-4 0,-1 1 0,4-17 0,-4 0-398,-7-10 1,-4 9 397,-3 14 0,0-2 0,-15 25 0,-53-11 0,12 37 0,8 4 0,1 2 0,-9 13 0,1-6 795,-1 8-795,-10 0 0,32 0 0,-2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4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0 24575,'-8'26'0,"1"28"0,7-1 0,0 1 0,0 6-1118,0 3 1,0 0 1117,0-5 0,0 6 0,0 20 0,0 11 0,0-10 0,0-24 0,0 1 77,0 13 1,0 15 0,0 0 0,0-17-78,0-17 0,0-4 0,0 48 0,0-13 116,0-53 0,0-8 0,0-19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.7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980 16 24575,'11'-9'0,"-34"2"0,-41 7 0,-18 16 0,-8 10 0,16 4 0,1 6-242,8-4 0,-3 5 1,4 5 241,9 8 0,3 6 0,5-1 89,-8 5 1,7 7-90,12 13 0,5 12 0,6-3 0,10-20 0,5-3 0,3 1-453,2 1 0,3 1 0,5-5 453,3 17 0,16-17 0,28-39 0,10-11 0,-5 3 0,1-3 0,19-3 0,-3-5 0,12-6 509,-13-8-509,-34-9 0,8-31 0,-26 2 0,-3-4 0,5-28 0,-12 6 0,-2-14 0,-3 4 0,-1 2 0,-6-3 0,-9 2 0,-6-11 0,-3 0 0,4 13 0,3-5 0,-4 8 698,-19-18 0,0 19-698,22 51 0,6 17 0,3 7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0 288 24575,'78'-10'0,"9"-12"0,12-4 0,-31 11 0,3 1 0,3-3-307,-3-1 0,3-2 1,2 0-1,2 2 307,9 2 0,3 2 0,-1 2 0,-7 0-1029,-3 0 1,-5 2 0,2 1 1028,15-1 0,2 2 0,-18 3 0,-3 5 0,-36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8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24575,'8'27'0,"-1"42"0,-6-6 0,-2 13 0,1 1-2245,0-1 1,0 1 0,0 2 2244,0 14 0,0 3 0,0-2 0,0-5 0,0-3 0,0-5 230,0 5 0,0-6-230,0-2 0,0-6 1360,0 10-1360,0-40 0,0-24 0,0-4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4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24575,'0'67'0,"0"0"0,0 0 0,0-3 0,0 0 0,0 8 0,0 7 0,0-1-1483,0-5 0,0 0 0,0-4 1483,0 10 0,0 1 0,0-7 0,0 5 0,0-5-190,0 5 0,0-5 190,0-10 0,0 0 304,0 33 0,0-7-304,0-22 0,0 8 0,0-59 0,0-9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5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24575,'4'0'0,"8"0"0,73 0 0,16 0 0,-28 0 0,21 0 0,-15 0 0,-64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6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 24575,'41'-18'0,"-10"5"0,16 13 0,-9 0 0,23 0 0,-6 0 0,25 0 0,-3 7 0,2 3 0,15 10-465,-13 5 0,-10 10 465,-31 25 0,-17 18 0,-5 5 0,-5-35 0,-6 4-120,-16 29 1,-12 15 0,-4-12 119,-2-21 0,-6-2 0,-11 17 0,-8 9 0,1-9 0,-4-5 0,2-6 0,5-1 0,4-3 0,-3 20 0,55-43 0,36-27 0,14-8 0,-8 3 0,2-2 0,15-5 0,4-2 0,15 1 0,-6 0 0,-7 0 0,-1 0 0,-5 0 0,-26 0 0,-4 0 0,-30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7.7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2231 24575,'0'-40'0,"0"-20"0,0-9 0,0-2 0,0-5-1166,0 6 1,0-4-1,0-8 1166,0-7 0,0-9 0,0-2 0,0 6-1086,0-6 0,0 6 1,0-4 1085,0 16 0,0-2 0,0 0 0,0 2 0,0-25 0,0 2 0,0 17 722,0 31 0,0 3-722,0-50 0,0 10 0,0 51 0,0 11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8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19 409 24575,'-18'21'0,"77"-57"0,34-23 0,-35 31 0,3-1-385,8-12 0,7-7 0,1 7 385,-4 14 0,0 6 0,-8 3 0,-13 3 0,-1 2 0,30-11 0,-3 4 378,-6 11-378,-18 9 0,-19 66 0,-5 18 0,18 2 0,-33-21 0,-6 10 0,2-5 0,9 0 0,-3-7 0,-5 17 0,2-29 0,0-1 47,4 20 1,-7-33 0,-3 13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42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1229 24575,'0'-43'0,"0"-8"0,0-11 0,0-6 0,0 15 0,0 0 0,0-19 0,0-3 0,0-4 0,0-1 0,2 2 0,5-1 0,13-7 0,6 2 0,-7 17 0,4 7 0,9 16 0,-1 7 0,-5 2 0,-12 13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43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1 206 24575,'7'-23'0,"46"-12"0,-8-3 0,4 12 0,7 3 0,-3 7 0,1 2 0,-3 2 0,0 3 0,2 3 0,-2 3 0,21 3 0,-34 0 0,1 0 0,-16 0 0,-13 39 0,23 43 0,-2-6 0,4 6 0,1-6 0,3-3 0,-3-12 0,-1-8 0,7-1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5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24575,'50'0'0,"0"0"0,5 0 0,1 0 0,4 0 0,0 0 0,0 0 0,-5 0 0,9 0 0,-21 0 0,-13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47.2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 1018 24575,'-19'65'0,"5"-19"0,14 2 0,0-87 0,0 7 0,0-65 0,0 24 0,0-1 0,0 20 0,0-5 0,0-22 0,0-13 0,0 8 0,0 7 0,0 2 0,0-23 0,0 7 0,0 3 0,0 49 0,0 34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47.7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12 203 24575,'-11'17'0,"13"-18"0,33-19 0,47-34 0,-4 0 0,-27 32 0,4 3 0,6-3 0,-3 6 0,11 13 0,-7-1 0,-1-1 0,-3 5 0,25 27 0,-37 5 0,-14 17 0,-8 6 0,-9 13 0,3-2 0,-1 0 0,-9-6 0,1 1 0,-2-40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54.6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16 24575,'98'0'0,"0"0"0,-39 0 0,2 0 0,7 0 0,8 0 0,0 0 0,-1 0 0,-1 0 0,-8 0 0,31 0 0,-5 1 0,-8-2 0,-42-6 0,-21 5 0,-21-5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55.0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24575,'5'9'0,"54"-3"0,17-6 0,1 0 0,5 0 0,-15 0 0,-2 0 0,9 0 0,1 0 0,2 0 0,-6 0 0,-5 0 0,7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55.6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624 0 24575,'-44'0'0,"-37"52"0,26-9 0,-1 10-570,16-4 0,2 7 1,0 4 569,-5 13 0,1 7 0,6-1-1005,13-6 1,5 1 0,0-1 1004,-6-3 0,0 0 0,5 2 0,10 12 0,7 3 0,-1-9 533,-6-10 1,7-3-534,15 6 0,9 5 0,6-17 0,36-9 0,-1-15 0,11-11 0,18-21 0,5-27 0,-32-13 0,0-16 0,0-6 0,-2 4 0,12-4 0,-3 0 0,-3-6-591,-17 4 1,-1-6-1,-5-2 1,-11 3 590,-9-2 0,-10 2 0,-5 0-297,-4-24 1,-5 3 296,-1 20 0,-2 1 771,1-14 1,-8 9-772,-33 11 0,-39 22 0,-7 5 0,11-6 0,1 20 0,1-1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56.1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 1 24575,'-15'0'0,"3"0"0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56.4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 1 24575,'-16'0'0,"4"0"0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56.8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24575,'17'68'0,"0"1"0,0 0 0,6-23 0,4 1 0,5 31 0,4 13 0,12-15-2059,15-31 0,11-12 0,-2-1 2059,12 17 0,4-4 0,1-15 0,10-7 0,3-3 0,-16-7 0,4-3 0,0-3 0,-3-2 0,8-2 0,-4-3 0,10 1 0,-21 1 0,10 0 0,5 1 0,-2 0 0,-5-1 0,-12-1 0,3 1 0,-11-1 0,6-4 288,17-3 0,10-3 1,-5-6-1,-20-9-288,-19-23 0,-10-6 0,16 10 0,-7-5 0,-30-25 0,-12 7 0,-4 39 0,0-22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120 117 24575,'-46'-10'0,"-2"2"0,38 2 0,-5-9 0,22-10 0,68-1 0,-16 16 0,6 3 0,0 2 0,3 2 0,10 2 0,0 2 0,-11 1 0,-2 5 0,-3 6 0,-4 9 0,0 17 0,-10 11 0,-14 1 0,-15 11 0,-23 9 0,-16 15 0,-6 3 0,4-8 0,5-8 0,1-4 0,-7 6 0,-4-3 0,-7 8 0,-3 2 0,1-5 0,6-10-648,-7 18 1,2-10 647,-7 0 0,5-11 0,12-18 0,37-29 0,49-43 0,21-22 0,-4 14 0,7-2-520,-1-6 1,6-5 0,5 7 519,-13 20 0,6 5 0,-4 3 0,-10 0 0,-1-8 0,-4 4 0,26 16 0,0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.7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980 16 24575,'11'-9'0,"-34"2"0,-41 7 0,-18 16 0,-8 10 0,16 4 0,1 6-242,8-4 0,-3 5 1,4 5 241,9 8 0,3 6 0,5-1 89,-8 5 1,7 7-90,12 13 0,5 12 0,6-3 0,10-20 0,5-3 0,3 1-453,2 1 0,3 1 0,5-5 453,3 17 0,16-17 0,28-39 0,10-11 0,-5 3 0,1-3 0,19-3 0,-3-5 0,12-6 509,-13-8-509,-34-9 0,8-31 0,-26 2 0,-3-4 0,5-28 0,-12 6 0,-2-14 0,-3 4 0,-1 2 0,-6-3 0,-9 2 0,-6-11 0,-3 0 0,4 13 0,3-5 0,-4 8 698,-19-18 0,0 19-698,22 51 0,6 17 0,3 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6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24575,'30'0'0,"22"0"0,33 0 0,-9 0 0,5 0 0,-39 0 0,-23 49 0,-6 11 0,-11-8 0,-4 6 0,-7 9 0,-1-1 0,5-15 0,-4 1 0,-23 31 0,-2-2 0,5-1 0,0-26 0,4-7 0,22-19 0,33-15 0,69-13 0,-6 0-306,-28 0 0,-2 0 306,18 0 0,-12 0 0,13 0 0,-34 0 0,-5 0 0,-29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0 288 24575,'78'-10'0,"9"-12"0,12-4 0,-31 11 0,3 1 0,3-3-307,-3-1 0,3-2 1,2 0-1,2 2 307,9 2 0,3 2 0,-1 2 0,-7 0-1029,-3 0 1,-5 2 0,2 1 1028,15-1 0,2 2 0,-18 3 0,-3 5 0,-36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8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24575,'8'27'0,"-1"42"0,-6-6 0,-2 13 0,1 1-2245,0-1 1,0 1 0,0 2 2244,0 14 0,0 3 0,0-2 0,0-5 0,0-3 0,0-5 230,0 5 0,0-6-230,0-2 0,0-6 1360,0 10-1360,0-40 0,0-24 0,0-4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4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24575,'0'67'0,"0"0"0,0 0 0,0-3 0,0 0 0,0 8 0,0 7 0,0-1-1483,0-5 0,0 0 0,0-4 1483,0 10 0,0 1 0,0-7 0,0 5 0,0-5-190,0 5 0,0-5 190,0-10 0,0 0 304,0 33 0,0-7-304,0-22 0,0 8 0,0-59 0,0-9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5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24575,'4'0'0,"8"0"0,73 0 0,16 0 0,-28 0 0,21 0 0,-15 0 0,-64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6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 24575,'41'-18'0,"-10"5"0,16 13 0,-9 0 0,23 0 0,-6 0 0,25 0 0,-3 7 0,2 3 0,15 10-465,-13 5 0,-10 10 465,-31 25 0,-17 18 0,-5 5 0,-5-35 0,-6 4-120,-16 29 1,-12 15 0,-4-12 119,-2-21 0,-6-2 0,-11 17 0,-8 9 0,1-9 0,-4-5 0,2-6 0,5-1 0,4-3 0,-3 20 0,55-43 0,36-27 0,14-8 0,-8 3 0,2-2 0,15-5 0,4-2 0,15 1 0,-6 0 0,-7 0 0,-1 0 0,-5 0 0,-26 0 0,-4 0 0,-30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7.7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2231 24575,'0'-40'0,"0"-20"0,0-9 0,0-2 0,0-5-1166,0 6 1,0-4-1,0-8 1166,0-7 0,0-9 0,0-2 0,0 6-1086,0-6 0,0 6 1,0-4 1085,0 16 0,0-2 0,0 0 0,0 2 0,0-25 0,0 2 0,0 17 722,0 31 0,0 3-722,0-50 0,0 10 0,0 51 0,0 11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8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19 409 24575,'-18'21'0,"77"-57"0,34-23 0,-35 31 0,3-1-385,8-12 0,7-7 0,1 7 385,-4 14 0,0 6 0,-8 3 0,-13 3 0,-1 2 0,30-11 0,-3 4 378,-6 11-378,-18 9 0,-19 66 0,-5 18 0,18 2 0,-33-21 0,-6 10 0,2-5 0,9 0 0,-3-7 0,-5 17 0,2-29 0,0-1 47,4 20 1,-7-33 0,-3 13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42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1229 24575,'0'-43'0,"0"-8"0,0-11 0,0-6 0,0 15 0,0 0 0,0-19 0,0-3 0,0-4 0,0-1 0,2 2 0,5-1 0,13-7 0,6 2 0,-7 17 0,4 7 0,9 16 0,-1 7 0,-5 2 0,-12 13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43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1 206 24575,'7'-23'0,"46"-12"0,-8-3 0,4 12 0,7 3 0,-3 7 0,1 2 0,-3 2 0,0 3 0,2 3 0,-2 3 0,21 3 0,-34 0 0,1 0 0,-16 0 0,-13 39 0,23 43 0,-2-6 0,4 6 0,1-6 0,3-3 0,-3-12 0,-1-8 0,7-1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54.6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16 24575,'98'0'0,"0"0"0,-39 0 0,2 0 0,7 0 0,8 0 0,0 0 0,-1 0 0,-1 0 0,-8 0 0,31 0 0,-5 1 0,-8-2 0,-42-6 0,-21 5 0,-21-5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7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22 24575,'-2'-9'0,"81"3"0,-4 6 0,2 0 0,5 0 0,-13 0 0,-1 0 0,4 0 0,-3 0 0,-14 0 0,-6 0 0,15-6 0,-49 34 0,-15 9 0,0 17 0,-15 16 0,11-33 0,-18 4 0,21-18 0,21-15 0,11-1 0,38-7 0,25 17 0,-18-4 0,-21 13 0,-6 6 0,-7 10 0,-18 15 0,-8 3 0,-16-1 0,-11 1 0,-8-4 0,-21-15 0,-22 29 0,4-20-810,-11 1 810,19-18 0,1-3 0,-2-4 0,-12 5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55.0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24575,'5'9'0,"54"-3"0,17-6 0,1 0 0,5 0 0,-15 0 0,-2 0 0,9 0 0,1 0 0,2 0 0,-6 0 0,-5 0 0,7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1:02.9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307 890 24575,'-64'0'0,"11"0"0,-40 9 0,62-13 0,-6-47 0,10-15 0,27 4 0,-1-25 0,1-22 0,1 16 0,2 42 0,3 2 0,3-25 0,2-9 0,3 18 0,9 15 0,10-4 0,-27 54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1:03.4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 24575,'23'0'0,"14"0"0,41 0 0,10 0 0,-30 0 0,0 0 0,27 0 0,4 0 0,-1 0 0,-4 0-1326,-21 0 1,0 0 1325,26 0 0,0 0 421,-20-2 1,-3 4-422,2 11 0,-3 3 0,20 6 0,-41 7 0,-8 11 0,-19 10 0,-5 8 0,15 33 0,1 0 0,-13-32 0,-1-3 0,7 7 0,0-1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1:08.4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1 24575,'-12'0'0,"76"0"0,43 0 0,-17 0 0,2 0 0,-19 0 0,1 0 0,-5 0 0,-4 0 0,1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1:08.8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 24575,'25'-9'0,"-13"61"0,-9 53 0,-3 16 0,0-20 0,4-8 0,-1 6-740,-2-24 0,-1 16 0,0 10 0,0 4 0,-1-2 0,1-7 0,0-14 740,0 20 0,0-13 0,0 2 0,0-10 0,0 4 0,0-3 0,0-7 0,0 24 0,0-12 312,0-16 0,0-9 1,0 4-1,0 6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120 117 24575,'-46'-10'0,"-2"2"0,38 2 0,-5-9 0,22-10 0,68-1 0,-16 16 0,6 3 0,0 2 0,3 2 0,10 2 0,0 2 0,-11 1 0,-2 5 0,-3 6 0,-4 9 0,0 17 0,-10 11 0,-14 1 0,-15 11 0,-23 9 0,-16 15 0,-6 3 0,4-8 0,5-8 0,1-4 0,-7 6 0,-4-3 0,-7 8 0,-3 2 0,1-5 0,6-10-648,-7 18 1,2-10 647,-7 0 0,5-11 0,12-18 0,37-29 0,49-43 0,21-22 0,-4 14 0,7-2-520,-1-6 1,6-5 0,5 7 519,-13 20 0,6 5 0,-4 3 0,-10 0 0,-1-8 0,-4 4 0,26 16 0,0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.7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980 16 24575,'11'-9'0,"-34"2"0,-41 7 0,-18 16 0,-8 10 0,16 4 0,1 6-242,8-4 0,-3 5 1,4 5 241,9 8 0,3 6 0,5-1 89,-8 5 1,7 7-90,12 13 0,5 12 0,6-3 0,10-20 0,5-3 0,3 1-453,2 1 0,3 1 0,5-5 453,3 17 0,16-17 0,28-39 0,10-11 0,-5 3 0,1-3 0,19-3 0,-3-5 0,12-6 509,-13-8-509,-34-9 0,8-31 0,-26 2 0,-3-4 0,5-28 0,-12 6 0,-2-14 0,-3 4 0,-1 2 0,-6-3 0,-9 2 0,-6-11 0,-3 0 0,4 13 0,3-5 0,-4 8 698,-19-18 0,0 19-698,22 51 0,6 17 0,3 7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0 288 24575,'78'-10'0,"9"-12"0,12-4 0,-31 11 0,3 1 0,3-3-307,-3-1 0,3-2 1,2 0-1,2 2 307,9 2 0,3 2 0,-1 2 0,-7 0-1029,-3 0 1,-5 2 0,2 1 1028,15-1 0,2 2 0,-18 3 0,-3 5 0,-36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8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24575,'8'27'0,"-1"42"0,-6-6 0,-2 13 0,1 1-2245,0-1 1,0 1 0,0 2 2244,0 14 0,0 3 0,0-2 0,0-5 0,0-3 0,0-5 230,0 5 0,0-6-230,0-2 0,0-6 1360,0 10-1360,0-40 0,0-24 0,0-4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4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24575,'0'67'0,"0"0"0,0 0 0,0-3 0,0 0 0,0 8 0,0 7 0,0-1-1483,0-5 0,0 0 0,0-4 1483,0 10 0,0 1 0,0-7 0,0 5 0,0-5-190,0 5 0,0-5 190,0-10 0,0 0 304,0 33 0,0-7-304,0-22 0,0 8 0,0-59 0,0-9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8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24575,'39'0'0,"33"0"0,-30 0 0,26 0 0,-27 0 0,-21 28 0,2 4 0,-22 17 0,0 19 0,0-28 0,0 10 0,-7-26 0,5-9 0,40 8 0,-3-5 0,40 15 0,-3 21 0,-22-12 0,-18-1 0,-3 2 0,-2 7 0,-16 4 0,-4 2 0,1 9 0,-16-1 0,-7-2 0,-5-9 0,-13-3 0,-5-4 0,-13-14 0,0 8 0,26-32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5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24575,'4'0'0,"8"0"0,73 0 0,16 0 0,-28 0 0,21 0 0,-15 0 0,-64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6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 24575,'41'-18'0,"-10"5"0,16 13 0,-9 0 0,23 0 0,-6 0 0,25 0 0,-3 7 0,2 3 0,15 10-465,-13 5 0,-10 10 465,-31 25 0,-17 18 0,-5 5 0,-5-35 0,-6 4-120,-16 29 1,-12 15 0,-4-12 119,-2-21 0,-6-2 0,-11 17 0,-8 9 0,1-9 0,-4-5 0,2-6 0,5-1 0,4-3 0,-3 20 0,55-43 0,36-27 0,14-8 0,-8 3 0,2-2 0,15-5 0,4-2 0,15 1 0,-6 0 0,-7 0 0,-1 0 0,-5 0 0,-26 0 0,-4 0 0,-30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7.7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2231 24575,'0'-40'0,"0"-20"0,0-9 0,0-2 0,0-5-1166,0 6 1,0-4-1,0-8 1166,0-7 0,0-9 0,0-2 0,0 6-1086,0-6 0,0 6 1,0-4 1085,0 16 0,0-2 0,0 0 0,0 2 0,0-25 0,0 2 0,0 17 722,0 31 0,0 3-722,0-50 0,0 10 0,0 51 0,0 11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8.2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19 409 24575,'-18'21'0,"77"-57"0,34-23 0,-35 31 0,3-1-385,8-12 0,7-7 0,1 7 385,-4 14 0,0 6 0,-8 3 0,-13 3 0,-1 2 0,30-11 0,-3 4 378,-6 11-378,-18 9 0,-19 66 0,-5 18 0,18 2 0,-33-21 0,-6 10 0,2-5 0,9 0 0,-3-7 0,-5 17 0,2-29 0,0-1 47,4 20 1,-7-33 0,-3 13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42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1229 24575,'0'-43'0,"0"-8"0,0-11 0,0-6 0,0 15 0,0 0 0,0-19 0,0-3 0,0-4 0,0-1 0,2 2 0,5-1 0,13-7 0,6 2 0,-7 17 0,4 7 0,9 16 0,-1 7 0,-5 2 0,-12 13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43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1 206 24575,'7'-23'0,"46"-12"0,-8-3 0,4 12 0,7 3 0,-3 7 0,1 2 0,-3 2 0,0 3 0,2 3 0,-2 3 0,21 3 0,-34 0 0,1 0 0,-16 0 0,-13 39 0,23 43 0,-2-6 0,4 6 0,1-6 0,3-3 0,-3-12 0,-1-8 0,7-1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54.6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16 24575,'98'0'0,"0"0"0,-39 0 0,2 0 0,7 0 0,8 0 0,0 0 0,-1 0 0,-1 0 0,-8 0 0,31 0 0,-5 1 0,-8-2 0,-42-6 0,-21 5 0,-21-5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0:55.0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24575,'5'9'0,"54"-3"0,17-6 0,1 0 0,5 0 0,-15 0 0,-2 0 0,9 0 0,1 0 0,2 0 0,-6 0 0,-5 0 0,7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1:24.8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0 687 24575,'0'-84'0,"0"34"0,0-47 0,14 37 0,5 1 0,-4 9 0,1 1 0,3-8 0,1 1 0,11-31 0,-29 74 0,7-12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1:25.4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15 205 24575,'-8'-6'0,"2"-3"0,14-38 0,19 30 0,23-40 0,5 41 0,8 8 0,-5-4 0,3 1-264,24 0 1,7 3 263,-20 6 0,4 3 0,-2 0 0,24-2 0,0 2 0,-19 0 0,2 2 0,-6 1 0,-2 0 0,-8 3 0,24 10 0,-38 7 0,-34 0 0,-2-7 0,-8-4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3:59.6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1242 24575,'0'-41'0,"0"-9"0,4-7 0,3-5 0,3 14 0,2-1 0,-1-17 0,1-3 0,7-9 0,3 4 0,9-10 0,-15 8 0,1-3 0,7 12 0,-3 4 0,-5-28 0,2 26 0,-4 8 0,-13 26 0,6-4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1:31.7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24575,'0'72'0,"0"0"0,0 0 0,0 20 0,0 4 0,0-2 0,0 8 0,0-5-2030,0-18 0,0-4 0,0 2 2030,0 12 0,0 1 0,0-3 0,0-15 0,0-2 0,0-1 224,0 2 1,0 0-1,0-8 1,0-8 0,0-5-1,0 4 1,0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120 117 24575,'-46'-10'0,"-2"2"0,38 2 0,-5-9 0,22-10 0,68-1 0,-16 16 0,6 3 0,0 2 0,3 2 0,10 2 0,0 2 0,-11 1 0,-2 5 0,-3 6 0,-4 9 0,0 17 0,-10 11 0,-14 1 0,-15 11 0,-23 9 0,-16 15 0,-6 3 0,4-8 0,5-8 0,1-4 0,-7 6 0,-4-3 0,-7 8 0,-3 2 0,1-5 0,6-10-648,-7 18 1,2-10 647,-7 0 0,5-11 0,12-18 0,37-29 0,49-43 0,21-22 0,-4 14 0,7-2-520,-1-6 1,6-5 0,5 7 519,-13 20 0,6 5 0,-4 3 0,-10 0 0,-1-8 0,-4 4 0,26 16 0,0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.7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980 16 24575,'11'-9'0,"-34"2"0,-41 7 0,-18 16 0,-8 10 0,16 4 0,1 6-242,8-4 0,-3 5 1,4 5 241,9 8 0,3 6 0,5-1 89,-8 5 1,7 7-90,12 13 0,5 12 0,6-3 0,10-20 0,5-3 0,3 1-453,2 1 0,3 1 0,5-5 453,3 17 0,16-17 0,28-39 0,10-11 0,-5 3 0,1-3 0,19-3 0,-3-5 0,12-6 509,-13-8-509,-34-9 0,8-31 0,-26 2 0,-3-4 0,5-28 0,-12 6 0,-2-14 0,-3 4 0,-1 2 0,-6-3 0,-9 2 0,-6-11 0,-3 0 0,4 13 0,3-5 0,-4 8 698,-19-18 0,0 19-698,22 51 0,6 17 0,3 7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0 288 24575,'78'-10'0,"9"-12"0,12-4 0,-31 11 0,3 1 0,3-3-307,-3-1 0,3-2 1,2 0-1,2 2 307,9 2 0,3 2 0,-1 2 0,-7 0-1029,-3 0 1,-5 2 0,2 1 1028,15-1 0,2 2 0,-18 3 0,-3 5 0,-36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8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24575,'8'27'0,"-1"42"0,-6-6 0,-2 13 0,1 1-2245,0-1 1,0 1 0,0 2 2244,0 14 0,0 3 0,0-2 0,0-5 0,0-3 0,0-5 230,0 5 0,0-6-230,0-2 0,0-6 1360,0 10-1360,0-40 0,0-24 0,0-4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4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24575,'0'67'0,"0"0"0,0 0 0,0-3 0,0 0 0,0 8 0,0 7 0,0-1-1483,0-5 0,0 0 0,0-4 1483,0 10 0,0 1 0,0-7 0,0 5 0,0-5-190,0 5 0,0-5 190,0-10 0,0 0 304,0 33 0,0-7-304,0-22 0,0 8 0,0-59 0,0-9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5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24575,'4'0'0,"8"0"0,73 0 0,16 0 0,-28 0 0,21 0 0,-15 0 0,-64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6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 24575,'41'-18'0,"-10"5"0,16 13 0,-9 0 0,23 0 0,-6 0 0,25 0 0,-3 7 0,2 3 0,15 10-465,-13 5 0,-10 10 465,-31 25 0,-17 18 0,-5 5 0,-5-35 0,-6 4-120,-16 29 1,-12 15 0,-4-12 119,-2-21 0,-6-2 0,-11 17 0,-8 9 0,1-9 0,-4-5 0,2-6 0,5-1 0,4-3 0,-3 20 0,55-43 0,36-27 0,14-8 0,-8 3 0,2-2 0,15-5 0,4-2 0,15 1 0,-6 0 0,-7 0 0,-1 0 0,-5 0 0,-26 0 0,-4 0 0,-30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1:45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1642 24575,'0'-72'0,"0"0"0,0-1 0,0 16 0,0-1 0,-1-24 0,0-12 0,3 12 0,2 22 0,2 2 0,0-37 0,1-2-1486,4 29 0,1 1 1486,-6-14 0,0 3 0,13-18 810,-8 14-810,0 15 518,-3 21-518,-8 3 0,7-12 0,-6 32 0,6-13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1:46.3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1 205 24575,'32'-24'0,"16"-4"0,10 4 0,15-1 0,-6 3 0,-12 5 0,2 3 0,36-4 0,16-1 0,-18 6 0,-38 12 0,-4 2 0,29-1 0,-2 0 0,5 0 0,-31 0 0,1 15 0,-19 21 0,-14-7 0,-1 20 0,5 1 0,-10-1 0,11 24 0,0-1 0,-7-23 0,-2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00.2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51 473 24575,'-35'12'0,"19"-30"0,38-23 0,29-15 0,-8 18 0,4 1 0,-4 8 0,2 0 0,5-11 0,2 0 0,-1 8 0,-3 2 0,19-21 0,2 22 0,-43 14 0,4 15 0,-13 0 0,4 39 0,-4 31 0,-5-16 0,2 6 0,-2 7 0,5 2 0,23 10 0,1-6 0,-10 6 0,29-2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1:56.2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0 24575,'-8'0'0,"1"0"0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1:57.0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1802 24575,'0'-91'0,"0"36"0,0-1 0,0-8 0,0 1 0,0 10 0,0-2 0,0-14 0,0-7 0,0 9 0,0-33 0,0 36 0,0-8 0,0 7 0,0 9 0,0 6 0,0-25 0,0 24 0,0-1 0,0-42 0,0 7 0,0-1 0,0 34 0,0 2 0,0-30 0,0 14 0,0 48 0,0-2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1:57.8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15 151 24575,'-8'-6'0,"2"-11"0,6-15 0,15-3 0,4 2 0,49 16 0,-5 10 0,20 7 0,-20 0 0,0 0 0,18 0 0,14-3 0,0 6 0,-8 23 0,7-3 0,-4 7 0,-23 36 0,-23-35 0,-4-3 0,-13 1 0,-26-22 0,6-7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120 117 24575,'-46'-10'0,"-2"2"0,38 2 0,-5-9 0,22-10 0,68-1 0,-16 16 0,6 3 0,0 2 0,3 2 0,10 2 0,0 2 0,-11 1 0,-2 5 0,-3 6 0,-4 9 0,0 17 0,-10 11 0,-14 1 0,-15 11 0,-23 9 0,-16 15 0,-6 3 0,4-8 0,5-8 0,1-4 0,-7 6 0,-4-3 0,-7 8 0,-3 2 0,1-5 0,6-10-648,-7 18 1,2-10 647,-7 0 0,5-11 0,12-18 0,37-29 0,49-43 0,21-22 0,-4 14 0,7-2-520,-1-6 1,6-5 0,5 7 519,-13 20 0,6 5 0,-4 3 0,-10 0 0,-1-8 0,-4 4 0,26 16 0,0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.7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980 16 24575,'11'-9'0,"-34"2"0,-41 7 0,-18 16 0,-8 10 0,16 4 0,1 6-242,8-4 0,-3 5 1,4 5 241,9 8 0,3 6 0,5-1 89,-8 5 1,7 7-90,12 13 0,5 12 0,6-3 0,10-20 0,5-3 0,3 1-453,2 1 0,3 1 0,5-5 453,3 17 0,16-17 0,28-39 0,10-11 0,-5 3 0,1-3 0,19-3 0,-3-5 0,12-6 509,-13-8-509,-34-9 0,8-31 0,-26 2 0,-3-4 0,5-28 0,-12 6 0,-2-14 0,-3 4 0,-1 2 0,-6-3 0,-9 2 0,-6-11 0,-3 0 0,4 13 0,3-5 0,-4 8 698,-19-18 0,0 19-698,22 51 0,6 17 0,3 7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0 288 24575,'78'-10'0,"9"-12"0,12-4 0,-31 11 0,3 1 0,3-3-307,-3-1 0,3-2 1,2 0-1,2 2 307,9 2 0,3 2 0,-1 2 0,-7 0-1029,-3 0 1,-5 2 0,2 1 1028,15-1 0,2 2 0,-18 3 0,-3 5 0,-36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8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24575,'8'27'0,"-1"42"0,-6-6 0,-2 13 0,1 1-2245,0-1 1,0 1 0,0 2 2244,0 14 0,0 3 0,0-2 0,0-5 0,0-3 0,0-5 230,0 5 0,0-6-230,0-2 0,0-6 1360,0 10-1360,0-40 0,0-24 0,0-4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4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24575,'0'67'0,"0"0"0,0 0 0,0-3 0,0 0 0,0 8 0,0 7 0,0-1-1483,0-5 0,0 0 0,0-4 1483,0 10 0,0 1 0,0-7 0,0 5 0,0-5-190,0 5 0,0-5 190,0-10 0,0 0 304,0 33 0,0-7-304,0-22 0,0 8 0,0-59 0,0-9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5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24575,'4'0'0,"8"0"0,73 0 0,16 0 0,-28 0 0,21 0 0,-15 0 0,-64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6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 24575,'41'-18'0,"-10"5"0,16 13 0,-9 0 0,23 0 0,-6 0 0,25 0 0,-3 7 0,2 3 0,15 10-465,-13 5 0,-10 10 465,-31 25 0,-17 18 0,-5 5 0,-5-35 0,-6 4-120,-16 29 1,-12 15 0,-4-12 119,-2-21 0,-6-2 0,-11 17 0,-8 9 0,1-9 0,-4-5 0,2-6 0,5-1 0,4-3 0,-3 20 0,55-43 0,36-27 0,14-8 0,-8 3 0,2-2 0,15-5 0,4-2 0,15 1 0,-6 0 0,-7 0 0,-1 0 0,-5 0 0,-26 0 0,-4 0 0,-30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08.9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2081 24575,'0'-84'0,"0"0"0,0 0 0,0 0 0,0 0 0,0 0 0,0-11 0,0 0 0,-1 2 0,1 1 0,1 4 0,0-6 0,1 2 0,1 5 0,-1 3-1891,1-1 0,1 4 0,3-2 1891,3-18 0,4-2 0,2 16 0,-1 24 0,5 13 422,28-10 1,-28 32 0,-5 13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1:45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1642 24575,'0'-72'0,"0"0"0,0-1 0,0 16 0,0-1 0,-1-24 0,0-12 0,3 12 0,2 22 0,2 2 0,0-37 0,1-2-1486,4 29 0,1 1 1486,-6-14 0,0 3 0,13-18 810,-8 14-810,0 15 518,-3 21-518,-8 3 0,7-12 0,-6 32 0,6-13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1:46.3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1 205 24575,'32'-24'0,"16"-4"0,10 4 0,15-1 0,-6 3 0,-12 5 0,2 3 0,36-4 0,16-1 0,-18 6 0,-38 12 0,-4 2 0,29-1 0,-2 0 0,5 0 0,-31 0 0,1 15 0,-19 21 0,-14-7 0,-1 20 0,5 1 0,-10-1 0,11 24 0,0-1 0,-7-23 0,-2 0 0,0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2:41.6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1419 24575,'0'-51'0,"0"1"0,0-1 0,0-2 0,0-23 0,0-1 0,0 27 0,0-2 0,0-49 0,0 3 0,0 20 0,0 29 0,0-3 0,0-7 0,0 2 0,0-25 0,0-4 0,0 2 0,0 15 0,0 15 0,0 7 0,0 26 0,0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2:42.8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32 403 24575,'-18'-12'0,"5"-6"0,13-14 0,34-47 0,-1 33 0,-2 0 0,5 1 0,45-3 0,-17 6 0,7 16 0,-13 17 0,-11 9 0,-4 0 0,23 0 0,4 24 0,-2-4 0,-22 10 0,-5 5 0,-11 4 0,9 3 0,-15 3 0,0-24 0,1 26 0,-10-30 0,-8-4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2:44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1901 24575,'0'-51'0,"0"0"0,0-12 0,0 7 0,0-7 0,0-24 0,0-1 0,0 22 0,0-2-1599,0-12 0,0-8 0,0 5 1599,0 0 0,0 2 0,0-14 0,0-2 0,0-1 0,0 3 0,0 26 0,0 1 729,-1-18 1,2 5-730,7-10 0,-6 18 0,5 34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2:45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 24575,'14'3'0,"5"-6"0,67-15 0,-25 7 0,-12 5 0,5 2 0,24 4 0,1 0 0,-16 0 0,1 0 0,20 0 0,0 0 0,-16-3 0,-6 6 0,-14 14 0,-3 5 0,11 2 0,0 10 0,-7 24 0,-3 15 0,-5-4 0,-6-4 0,1 4 0,1-5 0,7 10 0,-1-2 0,-9-12 0,-11-13 0,-3-4 0,15 20 0,-5-13 0,-22-35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2:46.9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50 24575,'6'-27'0,"67"5"0,11 22 0,-6 0 0,3 0 0,-18 0 0,1 0 0,33 0 0,-1 0 0,-35 0 0,2 0 0,18 0 0,11 0 0,-12 0 0,-20 0 0,-3 0 0,33 0 0,-3 0 0,-2 0 0,-40 0 0,-5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2:47.3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24575,'73'0'0,"7"0"0,-15 0 0,12 0 0,-3 0-1633,9 0 0,-1 0 1633,17 0 0,2 0 0,0 0 0,-7 0 171,-36 0 0,-3 0 0,11 0 0,-6 0 0,1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2:48.2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1128 218 24575,'-18'-31'0,"4"1"0,14-2 0,-31 2 0,-25-8 0,-3 19 0,-19 8 0,-7 3 0,33 6 0,-1 4 0,-19 6 0,-9 5 0,7 8 0,-5 14 0,11 23 0,32 1 0,4 19 0,2 11 0,3 3 0,2-4 0,1-13-731,-4 5 0,3-9 0,4 13 731,9-9 0,0 14 0,2 8 0,2 1 0,1-3 0,1-11 0,3-16 0,1 13 0,4-9 0,0 8 0,1 5 0,1-10 0,0-17 0,4-7 0,12 2 0,6-6 0,16-1 0,41-20 0,7-19 0,-14-45 0,1-6 0,17-11 0,-20-3 0,-33 3 0,-7-9 0,6-6 0,6-13 0,-2-1 0,-8 11 0,-7 6 0,-7-2 0,-4-12 0,0-14 0,-3-3 0,-3 12-495,-3-11 0,-6 1 495,-7 18 0,-3-8 0,-3 1 0,1 10 0,-2-10 0,-6 9 0,-12 1 0,-3 6 974,7 19 0,2 7-974,1-9 0,-4-3 0,26 40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2:48.7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24575,'80'0'0,"-56"0"0,47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09.4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134 211 24575,'-85'20'0,"37"-17"0,72-24 0,19-5 0,10-1 0,3 2 0,5 2 0,13-4 0,5 2 0,9 6 0,0 4 0,-21 7 0,1 3 0,31-1 0,-3 2 0,-43 1 0,-1 6 0,24 11 0,-3 11 0,-22 7 0,-7 13 0,-9 13 0,-3 12 0,-3 2 0,0-3 0,-1 2 0,-2 5 0,-1 8 0,0 8 0,-1-1 0,-3-13 0,2 4 0,0-6 0,6 10 0,0 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2:49.0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24575,'27'0'0,"-5"0"0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2:49.6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0 293 24575,'85'42'0,"0"-1"0,0 0 0,0 1 0,0-1 0,-20-13 0,-8-5 0,8 4 0,10 10 0,11 8 0,4 1 0,-4-5 0,-12-12-800,16-12 0,-4-10 800,-11 4 0,3-1 0,6-8 0,2-12 0,7-9 0,0-3 0,-7 3 0,-2 4 0,-5 1 0,-1-6 0,3-10 0,-2-6 0,-5-2 0,8-14 0,-11 1 0,-27 21 0,1-3 0,19-13 0,10-8 0,-12 5 0,-21 13 0,-4 1 0,22-17 0,-7 1 0,-15-4 0,-16 24 0,-5 7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120 117 24575,'-46'-10'0,"-2"2"0,38 2 0,-5-9 0,22-10 0,68-1 0,-16 16 0,6 3 0,0 2 0,3 2 0,10 2 0,0 2 0,-11 1 0,-2 5 0,-3 6 0,-4 9 0,0 17 0,-10 11 0,-14 1 0,-15 11 0,-23 9 0,-16 15 0,-6 3 0,4-8 0,5-8 0,1-4 0,-7 6 0,-4-3 0,-7 8 0,-3 2 0,1-5 0,6-10-648,-7 18 1,2-10 647,-7 0 0,5-11 0,12-18 0,37-29 0,49-43 0,21-22 0,-4 14 0,7-2-520,-1-6 1,6-5 0,5 7 519,-13 20 0,6 5 0,-4 3 0,-10 0 0,-1-8 0,-4 4 0,26 16 0,0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.7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980 16 24575,'11'-9'0,"-34"2"0,-41 7 0,-18 16 0,-8 10 0,16 4 0,1 6-242,8-4 0,-3 5 1,4 5 241,9 8 0,3 6 0,5-1 89,-8 5 1,7 7-90,12 13 0,5 12 0,6-3 0,10-20 0,5-3 0,3 1-453,2 1 0,3 1 0,5-5 453,3 17 0,16-17 0,28-39 0,10-11 0,-5 3 0,1-3 0,19-3 0,-3-5 0,12-6 509,-13-8-509,-34-9 0,8-31 0,-26 2 0,-3-4 0,5-28 0,-12 6 0,-2-14 0,-3 4 0,-1 2 0,-6-3 0,-9 2 0,-6-11 0,-3 0 0,4 13 0,3-5 0,-4 8 698,-19-18 0,0 19-698,22 51 0,6 17 0,3 7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0 288 24575,'78'-10'0,"9"-12"0,12-4 0,-31 11 0,3 1 0,3-3-307,-3-1 0,3-2 1,2 0-1,2 2 307,9 2 0,3 2 0,-1 2 0,-7 0-1029,-3 0 1,-5 2 0,2 1 1028,15-1 0,2 2 0,-18 3 0,-3 5 0,-36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8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24575,'8'27'0,"-1"42"0,-6-6 0,-2 13 0,1 1-2245,0-1 1,0 1 0,0 2 2244,0 14 0,0 3 0,0-2 0,0-5 0,0-3 0,0-5 230,0 5 0,0-6-230,0-2 0,0-6 1360,0 10-1360,0-40 0,0-24 0,0-4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4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24575,'0'67'0,"0"0"0,0 0 0,0-3 0,0 0 0,0 8 0,0 7 0,0-1-1483,0-5 0,0 0 0,0-4 1483,0 10 0,0 1 0,0-7 0,0 5 0,0-5-190,0 5 0,0-5 190,0-10 0,0 0 304,0 33 0,0-7-304,0-22 0,0 8 0,0-59 0,0-9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5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24575,'4'0'0,"8"0"0,73 0 0,16 0 0,-28 0 0,21 0 0,-15 0 0,-64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6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 24575,'41'-18'0,"-10"5"0,16 13 0,-9 0 0,23 0 0,-6 0 0,25 0 0,-3 7 0,2 3 0,15 10-465,-13 5 0,-10 10 465,-31 25 0,-17 18 0,-5 5 0,-5-35 0,-6 4-120,-16 29 1,-12 15 0,-4-12 119,-2-21 0,-6-2 0,-11 17 0,-8 9 0,1-9 0,-4-5 0,2-6 0,5-1 0,4-3 0,-3 20 0,55-43 0,36-27 0,14-8 0,-8 3 0,2-2 0,15-5 0,4-2 0,15 1 0,-6 0 0,-7 0 0,-1 0 0,-5 0 0,-26 0 0,-4 0 0,-30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1:45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1642 24575,'0'-72'0,"0"0"0,0-1 0,0 16 0,0-1 0,-1-24 0,0-12 0,3 12 0,2 22 0,2 2 0,0-37 0,1-2-1486,4 29 0,1 1 1486,-6-14 0,0 3 0,13-18 810,-8 14-810,0 15 518,-3 21-518,-8 3 0,7-12 0,-6 32 0,6-13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28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1381 24575,'0'-88'0,"0"22"0,0-18 0,0-19 0,0 20 0,0-11 0,0 1 0,0 9 0,0-15 0,0 0 0,0 19 0,0-9 0,0 4 0,0 17 0,0-18 0,0 46 0,0 7 0,0 26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1:46.3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1 205 24575,'32'-24'0,"16"-4"0,10 4 0,15-1 0,-6 3 0,-12 5 0,2 3 0,36-4 0,16-1 0,-18 6 0,-38 12 0,-4 2 0,29-1 0,-2 0 0,5 0 0,-31 0 0,1 15 0,-19 21 0,-14-7 0,-1 20 0,5 1 0,-10-1 0,11 24 0,0-1 0,-7-23 0,-2 0 0,0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3:00.4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128 298 24575,'10'-64'0,"-2"12"0,-8-48 0,0 61 0,0-4 0,0 94 0,-5 21 0,0 9 0,4-12 0,0 2-550,-5-4 1,-3 5 0,3-7 549,5-5 0,-1-2 0,-7 15 0,-3 3-533,-3 5 1,0-3 532,7-26 0,-1 0 0,-9 23 0,3-11 0,13-35 0,-5 1 0,7-24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3:01.0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1 291 24575,'10'5'0,"27"-25"0,16-7 0,6-3 0,-12 0 0,2 1 0,14-2 0,2 3 0,-6 7 0,-2 2 0,32-13 0,-36 21 0,-1 2 0,40 0 0,-8 24 0,-7 14 0,-35 8 0,-7 7 0,4 36 0,-21-29 0,0-2 0,14 5 0,7 6 0,-18-46 0,7 15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3:03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1286 24575,'-10'94'0,"1"-36"0,9-7 0,0-93 0,0-22 0,0 6 0,0-5 0,0-16 0,0 3-1497,0-20 0,0 2 1497,0 0 0,0-2 0,0 28 0,0-1 0,0-2 88,0-13 0,0-3 0,0 13 0,0 20 0,0 3 1,0-33-1,0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3:03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32 412 24575,'-18'-4'0,"5"1"0,13-72 0,0 38 0,19-14 0,14-4 0,12 14 0,4 5 0,31-19 0,-16 25 0,4 8 0,-18 20 0,3 4 0,28-2 0,5 0 0,0 0 0,0 10 0,-17 14 0,-1 9 0,-7-3 0,-13-9 0,-4 4 0,20 44 0,-12 6 0,-28-10 0,17 23 0,-23-3 0,-4-3 0,-1-26 0,-2 6 0,-1 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3:09.3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24575,'13'0'0,"47"0"0,13 0 0,17 0-1155,6 0 1,-1 0 1154,-11 0 0,-27 0 0,-21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3:09.6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24575,'79'0'0,"-8"0"0,8 0 0,11 0 0,1 0 0,-6 0 0,1 0 0,9 0 0,-9 0 0,-13 0 0,-18 0 0,-7 0 0,-23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3:10.8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28 24575,'66'0'0,"-1"0"0,6 1 0,5-2 0,-3-2 0,4-2 0,-1 1-2165,19 3 1,0-1 2164,-24-1 0,1-2 0,-4 2 0,5 2 0,-9 2 1330,12-1-1330,-9 0 0,-48 0 0,-4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3:11.4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24575,'71'0'0,"9"0"0,-18 0 0,11 0 0,-7 0 0,-12 0 0,0 0 0,44-2 0,-1 4 0,-37 11 0,-8 3 0,15 16 0,-22 24 0,-16 8 0,-37 6 0,-31 13 0,-12-4 0,-4-29 0,-10 7 0,6-3 0,33-24 0,43 28 0,18 5 0,19-3 0,2 0 0,4 7 0,-5-5 0,-5 3 0,-12 0 0,-2 3 0,11 19 0,-8 6 0,-25-26 0,-8 3 0,-5-7 0,-7-4 0,-6-3 0,-11 23 0,-7-15 0,-4-40 0,-5 5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120 117 24575,'-46'-10'0,"-2"2"0,38 2 0,-5-9 0,22-10 0,68-1 0,-16 16 0,6 3 0,0 2 0,3 2 0,10 2 0,0 2 0,-11 1 0,-2 5 0,-3 6 0,-4 9 0,0 17 0,-10 11 0,-14 1 0,-15 11 0,-23 9 0,-16 15 0,-6 3 0,4-8 0,5-8 0,1-4 0,-7 6 0,-4-3 0,-7 8 0,-3 2 0,1-5 0,6-10-648,-7 18 1,2-10 647,-7 0 0,5-11 0,12-18 0,37-29 0,49-43 0,21-22 0,-4 14 0,7-2-520,-1-6 1,6-5 0,5 7 519,-13 20 0,6 5 0,-4 3 0,-10 0 0,-1-8 0,-4 4 0,26 16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3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24575,'68'0'0,"7"0"0,-4 0 0,11 0 0,-14 0 0,4 0 0,-3 0-2103,18 0 1,0 0 2102,-17 0 0,2 0 0,-1 0 0,21 0 0,-7 0 259,-23 0 0,-4 0 0,35 0 0,-57 0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28.7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15 318 24575,'-15'-19'0,"24"-10"0,27-35 0,28 1 0,-5 37 0,17 0 0,4 3 0,-9 4 0,7-6 0,3 9 0,-8 10 0,14 4 0,4 4 0,-5 3 0,-17 3 0,-1 6 0,-10 13 0,12 27 0,1 19 0,-19-4 0,-29-15 0,-10 1 0,7 22 0,-7-8 0,-13-20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.7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980 16 24575,'11'-9'0,"-34"2"0,-41 7 0,-18 16 0,-8 10 0,16 4 0,1 6-242,8-4 0,-3 5 1,4 5 241,9 8 0,3 6 0,5-1 89,-8 5 1,7 7-90,12 13 0,5 12 0,6-3 0,10-20 0,5-3 0,3 1-453,2 1 0,3 1 0,5-5 453,3 17 0,16-17 0,28-39 0,10-11 0,-5 3 0,1-3 0,19-3 0,-3-5 0,12-6 509,-13-8-509,-34-9 0,8-31 0,-26 2 0,-3-4 0,5-28 0,-12 6 0,-2-14 0,-3 4 0,-1 2 0,-6-3 0,-9 2 0,-6-11 0,-3 0 0,4 13 0,3-5 0,-4 8 698,-19-18 0,0 19-698,22 51 0,6 17 0,3 7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0 288 24575,'78'-10'0,"9"-12"0,12-4 0,-31 11 0,3 1 0,3-3-307,-3-1 0,3-2 1,2 0-1,2 2 307,9 2 0,3 2 0,-1 2 0,-7 0-1029,-3 0 1,-5 2 0,2 1 1028,15-1 0,2 2 0,-18 3 0,-3 5 0,-36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8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24575,'8'27'0,"-1"42"0,-6-6 0,-2 13 0,1 1-2245,0-1 1,0 1 0,0 2 2244,0 14 0,0 3 0,0-2 0,0-5 0,0-3 0,0-5 230,0 5 0,0-6-230,0-2 0,0-6 1360,0 10-1360,0-40 0,0-24 0,0-4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4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24575,'0'67'0,"0"0"0,0 0 0,0-3 0,0 0 0,0 8 0,0 7 0,0-1-1483,0-5 0,0 0 0,0-4 1483,0 10 0,0 1 0,0-7 0,0 5 0,0-5-190,0 5 0,0-5 190,0-10 0,0 0 304,0 33 0,0-7-304,0-22 0,0 8 0,0-59 0,0-9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5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24575,'4'0'0,"8"0"0,73 0 0,16 0 0,-28 0 0,21 0 0,-15 0 0,-64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6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 24575,'41'-18'0,"-10"5"0,16 13 0,-9 0 0,23 0 0,-6 0 0,25 0 0,-3 7 0,2 3 0,15 10-465,-13 5 0,-10 10 465,-31 25 0,-17 18 0,-5 5 0,-5-35 0,-6 4-120,-16 29 1,-12 15 0,-4-12 119,-2-21 0,-6-2 0,-11 17 0,-8 9 0,1-9 0,-4-5 0,2-6 0,5-1 0,4-3 0,-3 20 0,55-43 0,36-27 0,14-8 0,-8 3 0,2-2 0,15-5 0,4-2 0,15 1 0,-6 0 0,-7 0 0,-1 0 0,-5 0 0,-26 0 0,-4 0 0,-30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1:45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1642 24575,'0'-72'0,"0"0"0,0-1 0,0 16 0,0-1 0,-1-24 0,0-12 0,3 12 0,2 22 0,2 2 0,0-37 0,1-2-1486,4 29 0,1 1 1486,-6-14 0,0 3 0,13-18 810,-8 14-810,0 15 518,-3 21-518,-8 3 0,7-12 0,-6 32 0,6-13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1:46.3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1 205 24575,'32'-24'0,"16"-4"0,10 4 0,15-1 0,-6 3 0,-12 5 0,2 3 0,36-4 0,16-1 0,-18 6 0,-38 12 0,-4 2 0,29-1 0,-2 0 0,5 0 0,-31 0 0,1 15 0,-19 21 0,-14-7 0,-1 20 0,5 1 0,-10-1 0,11 24 0,0-1 0,-7-23 0,-2 0 0,0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3:03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1286 24575,'-10'94'0,"1"-36"0,9-7 0,0-93 0,0-22 0,0 6 0,0-5 0,0-16 0,0 3-1497,0-20 0,0 2 1497,0 0 0,0-2 0,0 28 0,0-1 0,0-2 88,0-13 0,0-3 0,0 13 0,0 20 0,0 3 1,0-33-1,0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3:03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32 412 24575,'-18'-4'0,"5"1"0,13-72 0,0 38 0,19-14 0,14-4 0,12 14 0,4 5 0,31-19 0,-16 25 0,4 8 0,-18 20 0,3 4 0,28-2 0,5 0 0,0 0 0,0 10 0,-17 14 0,-1 9 0,-7-3 0,-13-9 0,-4 4 0,20 44 0,-12 6 0,-28-10 0,17 23 0,-23-3 0,-4-3 0,-1-26 0,-2 6 0,-1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1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0 24575,'76'0'0,"22"0"0,-18 0 0,3 0 0,-42 0 0,-21 9 0,2 28 0,-22 29 0,-2 6 0,-6 15 0,-11-11 0,-7 9 0,-3 3 0,4-8 0,4-4 0,2-5 0,-4 4-122,-8 3 1,-5 6 0,1-3 0,4-10 121,2 6 0,3-10 0,1-16 0,2-2 0,5 7 0,13-7 0,39-16 0,27-19 0,36-23 0,-20-1 0,0-2 0,19-10 242,-25 5 1,0 3-243,23 3 0,-24 2 0,-15 9 0,-33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3:09.3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24575,'13'0'0,"47"0"0,13 0 0,17 0-1155,6 0 1,-1 0 1154,-11 0 0,-27 0 0,-21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3:09.6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24575,'79'0'0,"-8"0"0,8 0 0,11 0 0,1 0 0,-6 0 0,1 0 0,9 0 0,-9 0 0,-13 0 0,-18 0 0,-7 0 0,-23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3:23.7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1511 24575,'0'42'0,"0"-9"0,0-22 0,0-31 0,0-36 0,0-11 0,0-21-941,0-3 1,0 0 940,0-9 0,0 20 0,0-10 0,0 9 0,0-5 0,0 5 0,0-12 0,0-2 64,0-6 1,0-7 0,0 22 0,0 11-1,0 21 1,0 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3:24.5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51 265 24575,'-32'0'0,"14"-13"0,17-12 0,61-25 0,22-1 0,2 9-442,-25 12 1,7-2 0,-8 10 441,23 22 322,-12 0-322,-2 0 0,-16 6 0,0 3 0,8 20 0,-1 19 0,-6 10 0,-20 28 0,-9-26 0,-4-3 0,-9-6 0,-4-20 0,-6-17 0,0-5 0,0-3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3:33.8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24575,'7'0'0,"80"0"0,-23 0 0,4 0 0,0 0 0,1 0 0,9 0 0,-5 0 0,0 0 0,11 0 0,-31 0 0,-4 0 0,6 0 0,34 0 0,-55 0 0,1 0 0,-6 0 0,-13 0 0,-1 0 0,-8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3:34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24575,'-1'32'0,"1"16"0,0 19 0,0 11 0,0-1 0,0 5-999,0-11 0,0 6 0,0 4 999,0 2 0,0 5 0,0 2 0,0-5 0,0 10 0,0-3 0,0 7 0,0-13 0,0 8 0,0 2 0,0-3 0,0-10 0,0 3 0,0-8 0,0 2 0,0 17 0,0 3 0,0-17 0,0 13 0,0-4 0,0-74 0,0-3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120 117 24575,'-46'-10'0,"-2"2"0,38 2 0,-5-9 0,22-10 0,68-1 0,-16 16 0,6 3 0,0 2 0,3 2 0,10 2 0,0 2 0,-11 1 0,-2 5 0,-3 6 0,-4 9 0,0 17 0,-10 11 0,-14 1 0,-15 11 0,-23 9 0,-16 15 0,-6 3 0,4-8 0,5-8 0,1-4 0,-7 6 0,-4-3 0,-7 8 0,-3 2 0,1-5 0,6-10-648,-7 18 1,2-10 647,-7 0 0,5-11 0,12-18 0,37-29 0,49-43 0,21-22 0,-4 14 0,7-2-520,-1-6 1,6-5 0,5 7 519,-13 20 0,6 5 0,-4 3 0,-10 0 0,-1-8 0,-4 4 0,26 16 0,0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.7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980 16 24575,'11'-9'0,"-34"2"0,-41 7 0,-18 16 0,-8 10 0,16 4 0,1 6-242,8-4 0,-3 5 1,4 5 241,9 8 0,3 6 0,5-1 89,-8 5 1,7 7-90,12 13 0,5 12 0,6-3 0,10-20 0,5-3 0,3 1-453,2 1 0,3 1 0,5-5 453,3 17 0,16-17 0,28-39 0,10-11 0,-5 3 0,1-3 0,19-3 0,-3-5 0,12-6 509,-13-8-509,-34-9 0,8-31 0,-26 2 0,-3-4 0,5-28 0,-12 6 0,-2-14 0,-3 4 0,-1 2 0,-6-3 0,-9 2 0,-6-11 0,-3 0 0,4 13 0,3-5 0,-4 8 698,-19-18 0,0 19-698,22 51 0,6 17 0,3 7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0 288 24575,'78'-10'0,"9"-12"0,12-4 0,-31 11 0,3 1 0,3-3-307,-3-1 0,3-2 1,2 0-1,2 2 307,9 2 0,3 2 0,-1 2 0,-7 0-1029,-3 0 1,-5 2 0,2 1 1028,15-1 0,2 2 0,-18 3 0,-3 5 0,-36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8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24575,'8'27'0,"-1"42"0,-6-6 0,-2 13 0,1 1-2245,0-1 1,0 1 0,0 2 2244,0 14 0,0 3 0,0-2 0,0-5 0,0-3 0,0-5 230,0 5 0,0-6-230,0-2 0,0-6 1360,0 10-1360,0-40 0,0-24 0,0-4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2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163 176 24575,'17'-24'0,"-27"56"0,-14 9 0,5 8 0,-1 8 0,-8 17 0,3 3 0,15-16 0,2 0 0,-10 20 0,2 2 0,14-10 0,4-2 0,-2-11 0,0-2 0,0 3 0,0-1 0,0 34 0,32-45 0,37 12 0,14-42 0,5-11 0,2-8 0,-41-5 0,1-10 0,28-22 0,11-15 0,-17 3 0,-33 13 0,-3-2 0,15-13 0,6-9 0,-12 1 0,-18-5 0,-10-3 0,0 4 0,-2-4 0,-1 1 0,4-17 0,-4 0-398,-7-10 1,-4 9 397,-3 14 0,0-2 0,-15 25 0,-53-11 0,12 37 0,8 4 0,1 2 0,-9 13 0,1-6 795,-1 8-795,-10 0 0,32 0 0,-2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4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24575,'0'67'0,"0"0"0,0 0 0,0-3 0,0 0 0,0 8 0,0 7 0,0-1-1483,0-5 0,0 0 0,0-4 1483,0 10 0,0 1 0,0-7 0,0 5 0,0-5-190,0 5 0,0-5 190,0-10 0,0 0 304,0 33 0,0-7-304,0-22 0,0 8 0,0-59 0,0-9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5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24575,'4'0'0,"8"0"0,73 0 0,16 0 0,-28 0 0,21 0 0,-15 0 0,-64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6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 24575,'41'-18'0,"-10"5"0,16 13 0,-9 0 0,23 0 0,-6 0 0,25 0 0,-3 7 0,2 3 0,15 10-465,-13 5 0,-10 10 465,-31 25 0,-17 18 0,-5 5 0,-5-35 0,-6 4-120,-16 29 1,-12 15 0,-4-12 119,-2-21 0,-6-2 0,-11 17 0,-8 9 0,1-9 0,-4-5 0,2-6 0,5-1 0,4-3 0,-3 20 0,55-43 0,36-27 0,14-8 0,-8 3 0,2-2 0,15-5 0,4-2 0,15 1 0,-6 0 0,-7 0 0,-1 0 0,-5 0 0,-26 0 0,-4 0 0,-30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3:46.4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1433 24575,'-8'-6'0,"2"-62"0,5-23 0,1 34 0,0-4 0,-2-9 0,-1-14 0,0-1 0,0 10 0,2-11 0,-1 3 0,-4 5 0,-2-5 0,2 7 0,4 0 0,1 6 0,-4-2 0,1 4 0,4-19 0,0 44 0,0 30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3:47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1 672 24575,'0'-64'0,"0"0"0,-1 1 0,2 3 0,7-28 0,32 6 0,10 5 0,5 18 0,2 1 0,5 10 0,8 39 0,1 9 0,-8 0 0,-8 15 0,-2 7 0,6 14 0,9 24 0,-2 11 0,-28-19 0,-3 7 0,3 17 0,2 13 0,-2-5 0,-6-18 0,-1-2 0,-2 1 0,-1 9 0,-1 3 0,-1-10 0,3-8 0,-5-11 0,-5 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3:53.7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2007 24575,'-4'-76'0,"0"1"0,2 7 0,1-12 0,-1-8 0,2-5 0,-1 0 0,0 4 0,1 2 0,0 1 0,0-1 0,0 0 0,0 0 0,0-1 0,0-5 0,0-4 0,0-1 0,0 3 0,0 6 0,0 9 0,0-24 0,0 11 0,0 34 0,0 44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3:54.2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1 697 24575,'29'-61'0,"1"0"0,24-19 0,8 3 0,0 23 0,4 5 0,1-7 0,9 2 0,8 13 0,10 4 0,-11 8 0,-24 11 0,0 3-333,14-6 1,8-1-1,-16 7 333,-8 15 245,3 0-245,-24-6 0,6 17 0,-19 11 0,-14 12 0,8 46 0,-2-13 0,4 7 0,8 21 0,2-1 0,-8-21 0,-1-5 0,0-13 0,0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120 117 24575,'-46'-10'0,"-2"2"0,38 2 0,-5-9 0,22-10 0,68-1 0,-16 16 0,6 3 0,0 2 0,3 2 0,10 2 0,0 2 0,-11 1 0,-2 5 0,-3 6 0,-4 9 0,0 17 0,-10 11 0,-14 1 0,-15 11 0,-23 9 0,-16 15 0,-6 3 0,4-8 0,5-8 0,1-4 0,-7 6 0,-4-3 0,-7 8 0,-3 2 0,1-5 0,6-10-648,-7 18 1,2-10 647,-7 0 0,5-11 0,12-18 0,37-29 0,49-43 0,21-22 0,-4 14 0,7-2-520,-1-6 1,6-5 0,5 7 519,-13 20 0,6 5 0,-4 3 0,-10 0 0,-1-8 0,-4 4 0,26 16 0,0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2.7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980 16 24575,'11'-9'0,"-34"2"0,-41 7 0,-18 16 0,-8 10 0,16 4 0,1 6-242,8-4 0,-3 5 1,4 5 241,9 8 0,3 6 0,5-1 89,-8 5 1,7 7-90,12 13 0,5 12 0,6-3 0,10-20 0,5-3 0,3 1-453,2 1 0,3 1 0,5-5 453,3 17 0,16-17 0,28-39 0,10-11 0,-5 3 0,1-3 0,19-3 0,-3-5 0,12-6 509,-13-8-509,-34-9 0,8-31 0,-26 2 0,-3-4 0,5-28 0,-12 6 0,-2-14 0,-3 4 0,-1 2 0,-6-3 0,-9 2 0,-6-11 0,-3 0 0,4 13 0,3-5 0,-4 8 698,-19-18 0,0 19-698,22 51 0,6 17 0,3 7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0 288 24575,'78'-10'0,"9"-12"0,12-4 0,-31 11 0,3 1 0,3-3-307,-3-1 0,3-2 1,2 0-1,2 2 307,9 2 0,3 2 0,-1 2 0,-7 0-1029,-3 0 1,-5 2 0,2 1 1028,15-1 0,2 2 0,-18 3 0,-3 5 0,-36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3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24575,'68'0'0,"7"0"0,-4 0 0,11 0 0,-14 0 0,4 0 0,-3 0-2103,18 0 1,0 0 2102,-17 0 0,2 0 0,-1 0 0,21 0 0,-7 0 259,-23 0 0,-4 0 0,35 0 0,-57 0 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3.8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24575,'8'27'0,"-1"42"0,-6-6 0,-2 13 0,1 1-2245,0-1 1,0 1 0,0 2 2244,0 14 0,0 3 0,0-2 0,0-5 0,0-3 0,0-5 230,0 5 0,0-6-230,0-2 0,0-6 1360,0 10-1360,0-40 0,0-24 0,0-4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4.7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24575,'0'67'0,"0"0"0,0 0 0,0-3 0,0 0 0,0 8 0,0 7 0,0-1-1483,0-5 0,0 0 0,0-4 1483,0 10 0,0 1 0,0-7 0,0 5 0,0-5-190,0 5 0,0-5 190,0-10 0,0 0 304,0 33 0,0-7-304,0-22 0,0 8 0,0-59 0,0-9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5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24575,'4'0'0,"8"0"0,73 0 0,16 0 0,-28 0 0,21 0 0,-15 0 0,-64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9:16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32 24575,'41'-18'0,"-10"5"0,16 13 0,-9 0 0,23 0 0,-6 0 0,25 0 0,-3 7 0,2 3 0,15 10-465,-13 5 0,-10 10 465,-31 25 0,-17 18 0,-5 5 0,-5-35 0,-6 4-120,-16 29 1,-12 15 0,-4-12 119,-2-21 0,-6-2 0,-11 17 0,-8 9 0,1-9 0,-4-5 0,2-6 0,5-1 0,4-3 0,-3 20 0,55-43 0,36-27 0,14-8 0,-8 3 0,2-2 0,15-5 0,4-2 0,15 1 0,-6 0 0,-7 0 0,-1 0 0,-5 0 0,-26 0 0,-4 0 0,-30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3:46.4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 1433 24575,'-8'-6'0,"2"-62"0,5-23 0,1 34 0,0-4 0,-2-9 0,-1-14 0,0-1 0,0 10 0,2-11 0,-1 3 0,-4 5 0,-2-5 0,2 7 0,4 0 0,1 6 0,-4-2 0,1 4 0,4-19 0,0 44 0,0 30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3:47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1 672 24575,'0'-64'0,"0"0"0,-1 1 0,2 3 0,7-28 0,32 6 0,10 5 0,5 18 0,2 1 0,5 10 0,8 39 0,1 9 0,-8 0 0,-8 15 0,-2 7 0,6 14 0,9 24 0,-2 11 0,-28-19 0,-3 7 0,3 17 0,2 13 0,-2-5 0,-6-18 0,-1-2 0,-2 1 0,-1 9 0,-1 3 0,-1-10 0,3-8 0,-5-11 0,-5 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4:13.3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1726 24575,'0'-4'0,"0"-17"0,0-45 0,0-12 0,0 27 0,0-2 0,0-43 0,0-7 0,0 15 0,0 1 0,0 1 0,0-2 0,0 17 0,-1-2 0,2 1 0,7-24 0,3 3 0,3-5 0,6 3 0,8 13 0,2 7 0,-11 22 0,-1 7 0,15-5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4:13.8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0 388 24575,'40'-35'0,"0"-1"0,23 9 0,-4-9 0,11-11 0,-2 8-2139,-2 10 1,2 5 2138,-8 1 0,4-1 0,2 4 0,10 5 0,2 4 0,-4 3 0,7 1 0,1 3-267,7 3 1,8 1-1,-15 1 267,-30-3 0,-4 4 568,22 12 1,-7 18-569,-19 40 0,-11 17 0,-1-3 0,1 6 0,5-3 0,5 5 0,-7-12 0,-10-19 0,-1-8 0,6-9 0,-1-1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4:15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2046 24575,'0'28'0,"0"-30"0,0-89 0,-1 29 0,2-5-560,3-2 1,2-7 559,2-8 0,1-9 0,0 6-1747,-2-5 1,2 0 1746,2 0 0,3-7 0,-4 4 0,-9 23 0,-1 3 0,1-5 0,7-6 0,2-6 0,1 0 0,-1 8 0,2-20 0,-1 6 0,-2 14 0,1-1 0,2 23 0,4 31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4:15.9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5 494 24575,'-5'18'0,"43"-23"0,39-42 0,-13 17 0,14-3 0,-2-1 0,-13-3 0,-2-1 0,8 0 0,15 3 0,11 0 0,-1 2 0,-10 4 0,9-7 0,-4 6 0,-5 7 0,5 3 0,-18 11 0,-5 24 0,-24 33 0,-9 19 0,-19-2 0,-8 8 0,0 8 0,5 9 0,1 10 0,0 2 0,0-5 0,-2-16 0,0-1 0,0-4 0,0-1 0,3 17 0,0-2 0,0-18 0,10 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3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24575,'0'53'0,"0"1"0,0-3 0,0 0 0,0 10 0,0 2-619,0 5 1,0-5 618,0 13 0,0 1 0,0 2 0,0 14 0,0-3 0,0-2 0,0-6 201,0-19 1,0-6-202,0-18 0,0-9 0,0-24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4:17.4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0 220 24575,'0'-58'0,"0"3"0,0 13 0,56 2 0,28 31 0,18 8 0,-29-4 0,3 0 0,6 1-904,2 3 0,5 1 0,4 1 0,2-1 904,-6 0 0,4 0 0,1 0 0,-1 0 0,-2 0 0,8 0 0,-3 0 0,0 0 0,2 0 0,-9 0 0,4 0 0,-1 0 0,-5 0 0,-9 0 0,-2 0 0,-8 0 0,-7 0 0,5 0 0,-18 0 0,-33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4:20.1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24575,'25'0'0,"30"0"0,18 0 0,0 0 0,8 0 0,1 0-1684,6 0 0,1 0 1,-1 0 1683,-10 0 0,-1 0 0,-1 0 0,-1 0 0,0 0 0,-10 0 995,34 0-995,-26 0 0,-1 0 232,10 0 1,-48 0 0,6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4:22.6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24575,'56'0'0,"1"0"0,13 8 0,17 4 0,-13-3 0,0-1 0,-7 1 0,-1 1 0,1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14:23.2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79 24575,'0'-15'0,"0"-6"0,0 5 0,78 4 0,32 9 0,-48-2 0,2 3 0,11-1 0,9 2 0,-11 13 0,-2 31 0,-19 15 0,-31-8 0,-9 10-1137,4 29 0,-2 15 1,-5-6 1136,-6 2 0,-6 0 0,-2-10 0,-3 6 0,-1-12 0,1-16 0,-7-3 0,-18 18 0,-12 8 0,4-12 0,10-25 0,-1-2 0,-8 10 0,-2 6 0,27-18 0,67-19 0,15-22 0,26-8 0,11-3 0,-7 1 0,-12 1 0,-2 0 0,1 0 0,2 0 0,12 0 0,5 0 0,-3 0 0,-13 0 0,1 0 0,1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4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0 24575,'-8'26'0,"1"28"0,7-1 0,0 1 0,0 6-1118,0 3 1,0 0 1117,0-5 0,0 6 0,0 20 0,0 11 0,0-10 0,0-24 0,0 1 77,0 13 1,0 15 0,0 0 0,0-17-78,0-17 0,0-4 0,0 48 0,0-13 116,0-53 0,0-8 0,0-19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5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24575,'50'0'0,"0"0"0,5 0 0,1 0 0,4 0 0,0 0 0,0 0 0,-5 0 0,9 0 0,-21 0 0,-13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6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24575,'30'0'0,"22"0"0,33 0 0,-9 0 0,5 0 0,-39 0 0,-23 49 0,-6 11 0,-11-8 0,-4 6 0,-7 9 0,-1-1 0,5-15 0,-4 1 0,-23 31 0,-2-2 0,5-1 0,0-26 0,4-7 0,22-19 0,33-15 0,69-13 0,-6 0-306,-28 0 0,-2 0 306,18 0 0,-12 0 0,13 0 0,-34 0 0,-5 0 0,-29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7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22 24575,'-2'-9'0,"81"3"0,-4 6 0,2 0 0,5 0 0,-13 0 0,-1 0 0,4 0 0,-3 0 0,-14 0 0,-6 0 0,15-6 0,-49 34 0,-15 9 0,0 17 0,-15 16 0,11-33 0,-18 4 0,21-18 0,21-15 0,11-1 0,38-7 0,25 17 0,-18-4 0,-21 13 0,-6 6 0,-7 10 0,-18 15 0,-8 3 0,-16-1 0,-11 1 0,-8-4 0,-21-15 0,-22 29 0,4-20-810,-11 1 810,19-18 0,1-3 0,-2-4 0,-12 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8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24575,'39'0'0,"33"0"0,-30 0 0,26 0 0,-27 0 0,-21 28 0,2 4 0,-22 17 0,0 19 0,0-28 0,0 10 0,-7-26 0,5-9 0,40 8 0,-3-5 0,40 15 0,-3 21 0,-22-12 0,-18-1 0,-3 2 0,-2 7 0,-16 4 0,-4 2 0,1 9 0,-16-1 0,-7-2 0,-5-9 0,-13-3 0,-5-4 0,-13-14 0,0 8 0,26-32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3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24575,'0'53'0,"0"1"0,0-3 0,0 0 0,0 10 0,0 2-619,0 5 1,0-5 618,0 13 0,0 1 0,0 2 0,0 14 0,0-3 0,0-2 0,0-6 201,0-19 1,0-6-202,0-18 0,0-9 0,0-24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3:59.6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1242 24575,'0'-41'0,"0"-9"0,4-7 0,3-5 0,3 14 0,2-1 0,-1-17 0,1-3 0,7-9 0,3 4 0,9-10 0,-15 8 0,1-3 0,7 12 0,-3 4 0,-5-28 0,2 26 0,-4 8 0,-13 26 0,6-4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00.2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51 473 24575,'-35'12'0,"19"-30"0,38-23 0,29-15 0,-8 18 0,4 1 0,-4 8 0,2 0 0,5-11 0,2 0 0,-1 8 0,-3 2 0,19-21 0,2 22 0,-43 14 0,4 15 0,-13 0 0,4 39 0,-4 31 0,-5-16 0,2 6 0,-2 7 0,5 2 0,23 10 0,1-6 0,-10 6 0,29-2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08.9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2081 24575,'0'-84'0,"0"0"0,0 0 0,0 0 0,0 0 0,0 0 0,0-11 0,0 0 0,-1 2 0,1 1 0,1 4 0,0-6 0,1 2 0,1 5 0,-1 3-1891,1-1 0,1 4 0,3-2 1891,3-18 0,4-2 0,2 16 0,-1 24 0,5 13 422,28-10 1,-28 32 0,-5 13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09.4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134 211 24575,'-85'20'0,"37"-17"0,72-24 0,19-5 0,10-1 0,3 2 0,5 2 0,13-4 0,5 2 0,9 6 0,0 4 0,-21 7 0,1 3 0,31-1 0,-3 2 0,-43 1 0,-1 6 0,24 11 0,-3 11 0,-22 7 0,-7 13 0,-9 13 0,-3 12 0,-3 2 0,0-3 0,-1 2 0,-2 5 0,-1 8 0,0 8 0,-1-1 0,-3-13 0,2 4 0,0-6 0,6 10 0,0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34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1281 24575,'8'2'0,"-1"-45"0,-7 10 0,0-35 0,0-24 0,0 10 0,0 27 0,0 0 0,0-19 0,0-11 0,0 7 0,-1-2 0,2 7 0,3 12 0,1 1 0,-4-18 0,0 5 0,8-4 0,-9 5 0,0 58 0,0-16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35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29 281 24575,'-28'-7'0,"50"-37"0,38 9 0,17 2 0,-3-1 0,5 2-539,-13 8 1,3 1 0,4 5 538,12 9 0,5 7 0,0 0-589,4-2 1,0 0 0,4 1 588,-11 0 0,3 0 0,1 3 0,-2 6 0,0 10 0,0 7 0,-3 2 0,-5-2 0,-2-5 0,-5-2 0,-2 14 0,-7 17 0,-1 14 0,-3 3 0,-8-9 0,9 1 0,-7 1 131,-8 8 1,1 7-1,-9-14 1,6-6-1,-21 3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1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0 24575,'76'0'0,"22"0"0,-18 0 0,3 0 0,-42 0 0,-21 9 0,2 28 0,-22 29 0,-2 6 0,-6 15 0,-11-11 0,-7 9 0,-3 3 0,4-8 0,4-4 0,2-5 0,-4 4-122,-8 3 1,-5 6 0,1-3 0,4-10 121,2 6 0,3-10 0,1-16 0,2-2 0,5 7 0,13-7 0,39-16 0,27-19 0,36-23 0,-20-1 0,0-2 0,19-10 242,-25 5 1,0 3-243,23 3 0,-24 2 0,-15 9 0,-33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2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163 176 24575,'17'-24'0,"-27"56"0,-14 9 0,5 8 0,-1 8 0,-8 17 0,3 3 0,15-16 0,2 0 0,-10 20 0,2 2 0,14-10 0,4-2 0,-2-11 0,0-2 0,0 3 0,0-1 0,0 34 0,32-45 0,37 12 0,14-42 0,5-11 0,2-8 0,-41-5 0,1-10 0,28-22 0,11-15 0,-17 3 0,-33 13 0,-3-2 0,15-13 0,6-9 0,-12 1 0,-18-5 0,-10-3 0,0 4 0,-2-4 0,-1 1 0,4-17 0,-4 0-398,-7-10 1,-4 9 397,-3 14 0,0-2 0,-15 25 0,-53-11 0,12 37 0,8 4 0,1 2 0,-9 13 0,1-6 795,-1 8-795,-10 0 0,32 0 0,-2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3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24575,'68'0'0,"7"0"0,-4 0 0,11 0 0,-14 0 0,4 0 0,-3 0-2103,18 0 1,0 0 2102,-17 0 0,2 0 0,-1 0 0,21 0 0,-7 0 259,-23 0 0,-4 0 0,35 0 0,-57 0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3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24575,'0'53'0,"0"1"0,0-3 0,0 0 0,0 10 0,0 2-619,0 5 1,0-5 618,0 13 0,0 1 0,0 2 0,0 14 0,0-3 0,0-2 0,0-6 201,0-19 1,0-6-202,0-18 0,0-9 0,0-24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4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0 24575,'-8'26'0,"1"28"0,7-1 0,0 1 0,0 6-1118,0 3 1,0 0 1117,0-5 0,0 6 0,0 20 0,0 11 0,0-10 0,0-24 0,0 1 77,0 13 1,0 15 0,0 0 0,0-17-78,0-17 0,0-4 0,0 48 0,0-13 116,0-53 0,0-8 0,0-19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4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0 24575,'-8'26'0,"1"28"0,7-1 0,0 1 0,0 6-1118,0 3 1,0 0 1117,0-5 0,0 6 0,0 20 0,0 11 0,0-10 0,0-24 0,0 1 77,0 13 1,0 15 0,0 0 0,0-17-78,0-17 0,0-4 0,0 48 0,0-13 116,0-53 0,0-8 0,0-19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5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24575,'50'0'0,"0"0"0,5 0 0,1 0 0,4 0 0,0 0 0,0 0 0,-5 0 0,9 0 0,-21 0 0,-13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6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24575,'30'0'0,"22"0"0,33 0 0,-9 0 0,5 0 0,-39 0 0,-23 49 0,-6 11 0,-11-8 0,-4 6 0,-7 9 0,-1-1 0,5-15 0,-4 1 0,-23 31 0,-2-2 0,5-1 0,0-26 0,4-7 0,22-19 0,33-15 0,69-13 0,-6 0-306,-28 0 0,-2 0 306,18 0 0,-12 0 0,13 0 0,-34 0 0,-5 0 0,-29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7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22 24575,'-2'-9'0,"81"3"0,-4 6 0,2 0 0,5 0 0,-13 0 0,-1 0 0,4 0 0,-3 0 0,-14 0 0,-6 0 0,15-6 0,-49 34 0,-15 9 0,0 17 0,-15 16 0,11-33 0,-18 4 0,21-18 0,21-15 0,11-1 0,38-7 0,25 17 0,-18-4 0,-21 13 0,-6 6 0,-7 10 0,-18 15 0,-8 3 0,-16-1 0,-11 1 0,-8-4 0,-21-15 0,-22 29 0,4-20-810,-11 1 810,19-18 0,1-3 0,-2-4 0,-12 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8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24575,'39'0'0,"33"0"0,-30 0 0,26 0 0,-27 0 0,-21 28 0,2 4 0,-22 17 0,0 19 0,0-28 0,0 10 0,-7-26 0,5-9 0,40 8 0,-3-5 0,40 15 0,-3 21 0,-22-12 0,-18-1 0,-3 2 0,-2 7 0,-16 4 0,-4 2 0,1 9 0,-16-1 0,-7-2 0,-5-9 0,-13-3 0,-5-4 0,-13-14 0,0 8 0,26-32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3:59.6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1242 24575,'0'-41'0,"0"-9"0,4-7 0,3-5 0,3 14 0,2-1 0,-1-17 0,1-3 0,7-9 0,3 4 0,9-10 0,-15 8 0,1-3 0,7 12 0,-3 4 0,-5-28 0,2 26 0,-4 8 0,-13 26 0,6-4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00.2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51 473 24575,'-35'12'0,"19"-30"0,38-23 0,29-15 0,-8 18 0,4 1 0,-4 8 0,2 0 0,5-11 0,2 0 0,-1 8 0,-3 2 0,19-21 0,2 22 0,-43 14 0,4 15 0,-13 0 0,4 39 0,-4 31 0,-5-16 0,2 6 0,-2 7 0,5 2 0,23 10 0,1-6 0,-10 6 0,29-2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08.9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2081 24575,'0'-84'0,"0"0"0,0 0 0,0 0 0,0 0 0,0 0 0,0-11 0,0 0 0,-1 2 0,1 1 0,1 4 0,0-6 0,1 2 0,1 5 0,-1 3-1891,1-1 0,1 4 0,3-2 1891,3-18 0,4-2 0,2 16 0,-1 24 0,5 13 422,28-10 1,-28 32 0,-5 13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09.4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134 211 24575,'-85'20'0,"37"-17"0,72-24 0,19-5 0,10-1 0,3 2 0,5 2 0,13-4 0,5 2 0,9 6 0,0 4 0,-21 7 0,1 3 0,31-1 0,-3 2 0,-43 1 0,-1 6 0,24 11 0,-3 11 0,-22 7 0,-7 13 0,-9 13 0,-3 12 0,-3 2 0,0-3 0,-1 2 0,-2 5 0,-1 8 0,0 8 0,-1-1 0,-3-13 0,2 4 0,0-6 0,6 10 0,0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41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1404 24575,'-8'-12'0,"1"-16"0,7-6 0,0-43 0,0 20 0,0-34 0,0 27 0,0-18 0,0 16 0,0 15 0,0 0 0,0-9 0,0-23 0,0 12 0,0-2 0,0-18 0,0 13 0,0-12 0,0 17 0,0 10 0,0 9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5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24575,'50'0'0,"0"0"0,5 0 0,1 0 0,4 0 0,0 0 0,0 0 0,-5 0 0,9 0 0,-21 0 0,-13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41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0 105 24575,'14'-29'0,"14"13"0,40-16 0,-16 27 0,-5-5 0,6 0 0,14 9 0,1 2 0,-14-3 0,3 4 0,13 18 0,6 10 0,-12-4 0,2-1 0,-6 26 0,-8 0 0,-26-30 0,25 60 0,8-42 0,-19 19 0,-4-40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1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0 24575,'76'0'0,"22"0"0,-18 0 0,3 0 0,-42 0 0,-21 9 0,2 28 0,-22 29 0,-2 6 0,-6 15 0,-11-11 0,-7 9 0,-3 3 0,4-8 0,4-4 0,2-5 0,-4 4-122,-8 3 1,-5 6 0,1-3 0,4-10 121,2 6 0,3-10 0,1-16 0,2-2 0,5 7 0,13-7 0,39-16 0,27-19 0,36-23 0,-20-1 0,0-2 0,19-10 242,-25 5 1,0 3-243,23 3 0,-24 2 0,-15 9 0,-33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2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163 176 24575,'17'-24'0,"-27"56"0,-14 9 0,5 8 0,-1 8 0,-8 17 0,3 3 0,15-16 0,2 0 0,-10 20 0,2 2 0,14-10 0,4-2 0,-2-11 0,0-2 0,0 3 0,0-1 0,0 34 0,32-45 0,37 12 0,14-42 0,5-11 0,2-8 0,-41-5 0,1-10 0,28-22 0,11-15 0,-17 3 0,-33 13 0,-3-2 0,15-13 0,6-9 0,-12 1 0,-18-5 0,-10-3 0,0 4 0,-2-4 0,-1 1 0,4-17 0,-4 0-398,-7-10 1,-4 9 397,-3 14 0,0-2 0,-15 25 0,-53-11 0,12 37 0,8 4 0,1 2 0,-9 13 0,1-6 795,-1 8-795,-10 0 0,32 0 0,-2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3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24575,'68'0'0,"7"0"0,-4 0 0,11 0 0,-14 0 0,4 0 0,-3 0-2103,18 0 1,0 0 2102,-17 0 0,2 0 0,-1 0 0,21 0 0,-7 0 259,-23 0 0,-4 0 0,35 0 0,-57 0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3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24575,'0'53'0,"0"1"0,0-3 0,0 0 0,0 10 0,0 2-619,0 5 1,0-5 618,0 13 0,0 1 0,0 2 0,0 14 0,0-3 0,0-2 0,0-6 201,0-19 1,0-6-202,0-18 0,0-9 0,0-24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4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0 24575,'-8'26'0,"1"28"0,7-1 0,0 1 0,0 6-1118,0 3 1,0 0 1117,0-5 0,0 6 0,0 20 0,0 11 0,0-10 0,0-24 0,0 1 77,0 13 1,0 15 0,0 0 0,0-17-78,0-17 0,0-4 0,0 48 0,0-13 116,0-53 0,0-8 0,0-19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5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24575,'50'0'0,"0"0"0,5 0 0,1 0 0,4 0 0,0 0 0,0 0 0,-5 0 0,9 0 0,-21 0 0,-13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6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24575,'30'0'0,"22"0"0,33 0 0,-9 0 0,5 0 0,-39 0 0,-23 49 0,-6 11 0,-11-8 0,-4 6 0,-7 9 0,-1-1 0,5-15 0,-4 1 0,-23 31 0,-2-2 0,5-1 0,0-26 0,4-7 0,22-19 0,33-15 0,69-13 0,-6 0-306,-28 0 0,-2 0 306,18 0 0,-12 0 0,13 0 0,-34 0 0,-5 0 0,-29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7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22 24575,'-2'-9'0,"81"3"0,-4 6 0,2 0 0,5 0 0,-13 0 0,-1 0 0,4 0 0,-3 0 0,-14 0 0,-6 0 0,15-6 0,-49 34 0,-15 9 0,0 17 0,-15 16 0,11-33 0,-18 4 0,21-18 0,21-15 0,11-1 0,38-7 0,25 17 0,-18-4 0,-21 13 0,-6 6 0,-7 10 0,-18 15 0,-8 3 0,-16-1 0,-11 1 0,-8-4 0,-21-15 0,-22 29 0,4-20-810,-11 1 810,19-18 0,1-3 0,-2-4 0,-12 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8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24575,'39'0'0,"33"0"0,-30 0 0,26 0 0,-27 0 0,-21 28 0,2 4 0,-22 17 0,0 19 0,0-28 0,0 10 0,-7-26 0,5-9 0,40 8 0,-3-5 0,40 15 0,-3 21 0,-22-12 0,-18-1 0,-3 2 0,-2 7 0,-16 4 0,-4 2 0,1 9 0,-16-1 0,-7-2 0,-5-9 0,-13-3 0,-5-4 0,-13-14 0,0 8 0,26-32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6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24575,'30'0'0,"22"0"0,33 0 0,-9 0 0,5 0 0,-39 0 0,-23 49 0,-6 11 0,-11-8 0,-4 6 0,-7 9 0,-1-1 0,5-15 0,-4 1 0,-23 31 0,-2-2 0,5-1 0,0-26 0,4-7 0,22-19 0,33-15 0,69-13 0,-6 0-306,-28 0 0,-2 0 306,18 0 0,-12 0 0,13 0 0,-34 0 0,-5 0 0,-29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3:59.6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1242 24575,'0'-41'0,"0"-9"0,4-7 0,3-5 0,3 14 0,2-1 0,-1-17 0,1-3 0,7-9 0,3 4 0,9-10 0,-15 8 0,1-3 0,7 12 0,-3 4 0,-5-28 0,2 26 0,-4 8 0,-13 26 0,6-4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00.2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51 473 24575,'-35'12'0,"19"-30"0,38-23 0,29-15 0,-8 18 0,4 1 0,-4 8 0,2 0 0,5-11 0,2 0 0,-1 8 0,-3 2 0,19-21 0,2 22 0,-43 14 0,4 15 0,-13 0 0,4 39 0,-4 31 0,-5-16 0,2 6 0,-2 7 0,5 2 0,23 10 0,1-6 0,-10 6 0,29-2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08.9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2081 24575,'0'-84'0,"0"0"0,0 0 0,0 0 0,0 0 0,0 0 0,0-11 0,0 0 0,-1 2 0,1 1 0,1 4 0,0-6 0,1 2 0,1 5 0,-1 3-1891,1-1 0,1 4 0,3-2 1891,3-18 0,4-2 0,2 16 0,-1 24 0,5 13 422,28-10 1,-28 32 0,-5 13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09.4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134 211 24575,'-85'20'0,"37"-17"0,72-24 0,19-5 0,10-1 0,3 2 0,5 2 0,13-4 0,5 2 0,9 6 0,0 4 0,-21 7 0,1 3 0,31-1 0,-3 2 0,-43 1 0,-1 6 0,24 11 0,-3 11 0,-22 7 0,-7 13 0,-9 13 0,-3 12 0,-3 2 0,0-3 0,-1 2 0,-2 5 0,-1 8 0,0 8 0,-1-1 0,-3-13 0,2 4 0,0-6 0,6 10 0,0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49.9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1405 24575,'-28'-25'0,"7"2"0,21-14 0,0 1 0,0-15 0,0-14 0,0-4 0,0-22 0,0 4 0,0-18 0,0 11 0,0 25 0,0 0 0,0-21 0,0-11 0,0 16-758,0-12 758,0 22 0,0 9 0,0 32 0,0-1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50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32 387 24575,'-17'-6'0,"3"-20"0,30-47 0,3 18 0,38-27 0,-11 50 0,6 6 0,38-10 0,-12 13 0,0 6 0,0 8 0,8 8 0,0 8 0,-11 22 0,-14 5 0,9 12 0,-7 7 0,-17 5 0,-6 7 0,0-2 0,3-6 0,1-2 0,-4 0 0,5 20 0,-10-17 0,-20-43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1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0 24575,'76'0'0,"22"0"0,-18 0 0,3 0 0,-42 0 0,-21 9 0,2 28 0,-22 29 0,-2 6 0,-6 15 0,-11-11 0,-7 9 0,-3 3 0,4-8 0,4-4 0,2-5 0,-4 4-122,-8 3 1,-5 6 0,1-3 0,4-10 121,2 6 0,3-10 0,1-16 0,2-2 0,5 7 0,13-7 0,39-16 0,27-19 0,36-23 0,-20-1 0,0-2 0,19-10 242,-25 5 1,0 3-243,23 3 0,-24 2 0,-15 9 0,-33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2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163 176 24575,'17'-24'0,"-27"56"0,-14 9 0,5 8 0,-1 8 0,-8 17 0,3 3 0,15-16 0,2 0 0,-10 20 0,2 2 0,14-10 0,4-2 0,-2-11 0,0-2 0,0 3 0,0-1 0,0 34 0,32-45 0,37 12 0,14-42 0,5-11 0,2-8 0,-41-5 0,1-10 0,28-22 0,11-15 0,-17 3 0,-33 13 0,-3-2 0,15-13 0,6-9 0,-12 1 0,-18-5 0,-10-3 0,0 4 0,-2-4 0,-1 1 0,4-17 0,-4 0-398,-7-10 1,-4 9 397,-3 14 0,0-2 0,-15 25 0,-53-11 0,12 37 0,8 4 0,1 2 0,-9 13 0,1-6 795,-1 8-795,-10 0 0,32 0 0,-2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3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24575,'68'0'0,"7"0"0,-4 0 0,11 0 0,-14 0 0,4 0 0,-3 0-2103,18 0 1,0 0 2102,-17 0 0,2 0 0,-1 0 0,21 0 0,-7 0 259,-23 0 0,-4 0 0,35 0 0,-57 0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3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24575,'0'53'0,"0"1"0,0-3 0,0 0 0,0 10 0,0 2-619,0 5 1,0-5 618,0 13 0,0 1 0,0 2 0,0 14 0,0-3 0,0-2 0,0-6 201,0-19 1,0-6-202,0-18 0,0-9 0,0-24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7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22 24575,'-2'-9'0,"81"3"0,-4 6 0,2 0 0,5 0 0,-13 0 0,-1 0 0,4 0 0,-3 0 0,-14 0 0,-6 0 0,15-6 0,-49 34 0,-15 9 0,0 17 0,-15 16 0,11-33 0,-18 4 0,21-18 0,21-15 0,11-1 0,38-7 0,25 17 0,-18-4 0,-21 13 0,-6 6 0,-7 10 0,-18 15 0,-8 3 0,-16-1 0,-11 1 0,-8-4 0,-21-15 0,-22 29 0,4-20-810,-11 1 810,19-18 0,1-3 0,-2-4 0,-12 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4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0 24575,'-8'26'0,"1"28"0,7-1 0,0 1 0,0 6-1118,0 3 1,0 0 1117,0-5 0,0 6 0,0 20 0,0 11 0,0-10 0,0-24 0,0 1 77,0 13 1,0 15 0,0 0 0,0-17-78,0-17 0,0-4 0,0 48 0,0-13 116,0-53 0,0-8 0,0-19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5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24575,'50'0'0,"0"0"0,5 0 0,1 0 0,4 0 0,0 0 0,0 0 0,-5 0 0,9 0 0,-21 0 0,-13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6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24575,'30'0'0,"22"0"0,33 0 0,-9 0 0,5 0 0,-39 0 0,-23 49 0,-6 11 0,-11-8 0,-4 6 0,-7 9 0,-1-1 0,5-15 0,-4 1 0,-23 31 0,-2-2 0,5-1 0,0-26 0,4-7 0,22-19 0,33-15 0,69-13 0,-6 0-306,-28 0 0,-2 0 306,18 0 0,-12 0 0,13 0 0,-34 0 0,-5 0 0,-29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7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22 24575,'-2'-9'0,"81"3"0,-4 6 0,2 0 0,5 0 0,-13 0 0,-1 0 0,4 0 0,-3 0 0,-14 0 0,-6 0 0,15-6 0,-49 34 0,-15 9 0,0 17 0,-15 16 0,11-33 0,-18 4 0,21-18 0,21-15 0,11-1 0,38-7 0,25 17 0,-18-4 0,-21 13 0,-6 6 0,-7 10 0,-18 15 0,-8 3 0,-16-1 0,-11 1 0,-8-4 0,-21-15 0,-22 29 0,4-20-810,-11 1 810,19-18 0,1-3 0,-2-4 0,-12 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8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24575,'39'0'0,"33"0"0,-30 0 0,26 0 0,-27 0 0,-21 28 0,2 4 0,-22 17 0,0 19 0,0-28 0,0 10 0,-7-26 0,5-9 0,40 8 0,-3-5 0,40 15 0,-3 21 0,-22-12 0,-18-1 0,-3 2 0,-2 7 0,-16 4 0,-4 2 0,1 9 0,-16-1 0,-7-2 0,-5-9 0,-13-3 0,-5-4 0,-13-14 0,0 8 0,26-32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3:59.6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1242 24575,'0'-41'0,"0"-9"0,4-7 0,3-5 0,3 14 0,2-1 0,-1-17 0,1-3 0,7-9 0,3 4 0,9-10 0,-15 8 0,1-3 0,7 12 0,-3 4 0,-5-28 0,2 26 0,-4 8 0,-13 26 0,6-4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00.2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51 473 24575,'-35'12'0,"19"-30"0,38-23 0,29-15 0,-8 18 0,4 1 0,-4 8 0,2 0 0,5-11 0,2 0 0,-1 8 0,-3 2 0,19-21 0,2 22 0,-43 14 0,4 15 0,-13 0 0,4 39 0,-4 31 0,-5-16 0,2 6 0,-2 7 0,5 2 0,23 10 0,1-6 0,-10 6 0,29-2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57.5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1367 24575,'0'-69'0,"0"-1"0,0-2 0,0-6 0,0-8 0,0 6 0,0 3-1428,0 12 0,0 0 1428,0-27 0,0 0 0,0 23 0,0 6 0,0 10 0,0 0 452,0-15 1,0 3-453,0-2 117,0 15 0,0 28 1,0 18-1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58.0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15 362 24575,'-15'-6'0,"34"-23"0,-18 10 0,32-14 0,13-5 0,20-26 0,-27 29 0,3 2 0,6 1 0,-3 4 0,4 3 0,18 14 0,18 2 0,-32 9 0,-2 22 0,-4 14 0,-4 50 0,-9-22 0,2 8 0,-10-5 0,0 4 0,-3-8 0,16 26 0,-14-32 0,1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4:59.6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1173 24575,'0'-30'0,"0"-36"0,0 3 0,0-31 0,0 4 0,0-6 0,1 23 0,-2-3-1781,-2-5 1,-3-7 0,4 6 1780,6-4 0,-1 8 0,-8 22 0,2 5 0,13-11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8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24575,'39'0'0,"33"0"0,-30 0 0,26 0 0,-27 0 0,-21 28 0,2 4 0,-22 17 0,0 19 0,0-28 0,0 10 0,-7-26 0,5-9 0,40 8 0,-3-5 0,40 15 0,-3 21 0,-22-12 0,-18-1 0,-3 2 0,-2 7 0,-16 4 0,-4 2 0,1 9 0,-16-1 0,-7-2 0,-5-9 0,-13-3 0,-5-4 0,-13-14 0,0 8 0,26-32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5:00.0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11 153 24575,'-10'-13'0,"24"-17"0,36 1 0,6 4 0,8 2 0,-6 14 0,3 4 0,11-8 0,4 7 0,22 31 0,-7 13 0,-43-16 0,-1 7 0,11 14 0,11 12 0,-2 4 0,-15-8 0,-17-5 0,-4 3 0,24 25 0,8 13 0,-15-15 0,-15 0 0,-13-21 0,-4-6 0,-7-20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1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0 24575,'76'0'0,"22"0"0,-18 0 0,3 0 0,-42 0 0,-21 9 0,2 28 0,-22 29 0,-2 6 0,-6 15 0,-11-11 0,-7 9 0,-3 3 0,4-8 0,4-4 0,2-5 0,-4 4-122,-8 3 1,-5 6 0,1-3 0,4-10 121,2 6 0,3-10 0,1-16 0,2-2 0,5 7 0,13-7 0,39-16 0,27-19 0,36-23 0,-20-1 0,0-2 0,19-10 242,-25 5 1,0 3-243,23 3 0,-24 2 0,-15 9 0,-33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2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163 176 24575,'17'-24'0,"-27"56"0,-14 9 0,5 8 0,-1 8 0,-8 17 0,3 3 0,15-16 0,2 0 0,-10 20 0,2 2 0,14-10 0,4-2 0,-2-11 0,0-2 0,0 3 0,0-1 0,0 34 0,32-45 0,37 12 0,14-42 0,5-11 0,2-8 0,-41-5 0,1-10 0,28-22 0,11-15 0,-17 3 0,-33 13 0,-3-2 0,15-13 0,6-9 0,-12 1 0,-18-5 0,-10-3 0,0 4 0,-2-4 0,-1 1 0,4-17 0,-4 0-398,-7-10 1,-4 9 397,-3 14 0,0-2 0,-15 25 0,-53-11 0,12 37 0,8 4 0,1 2 0,-9 13 0,1-6 795,-1 8-795,-10 0 0,32 0 0,-2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3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24575,'68'0'0,"7"0"0,-4 0 0,11 0 0,-14 0 0,4 0 0,-3 0-2103,18 0 1,0 0 2102,-17 0 0,2 0 0,-1 0 0,21 0 0,-7 0 259,-23 0 0,-4 0 0,35 0 0,-57 0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3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24575,'0'53'0,"0"1"0,0-3 0,0 0 0,0 10 0,0 2-619,0 5 1,0-5 618,0 13 0,0 1 0,0 2 0,0 14 0,0-3 0,0-2 0,0-6 201,0-19 1,0-6-202,0-18 0,0-9 0,0-24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4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0 24575,'-8'26'0,"1"28"0,7-1 0,0 1 0,0 6-1118,0 3 1,0 0 1117,0-5 0,0 6 0,0 20 0,0 11 0,0-10 0,0-24 0,0 1 77,0 13 1,0 15 0,0 0 0,0-17-78,0-17 0,0-4 0,0 48 0,0-13 116,0-53 0,0-8 0,0-19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5.9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24575,'50'0'0,"0"0"0,5 0 0,1 0 0,4 0 0,0 0 0,0 0 0,-5 0 0,9 0 0,-21 0 0,-13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6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24575,'30'0'0,"22"0"0,33 0 0,-9 0 0,5 0 0,-39 0 0,-23 49 0,-6 11 0,-11-8 0,-4 6 0,-7 9 0,-1-1 0,5-15 0,-4 1 0,-23 31 0,-2-2 0,5-1 0,0-26 0,4-7 0,22-19 0,33-15 0,69-13 0,-6 0-306,-28 0 0,-2 0 306,18 0 0,-12 0 0,13 0 0,-34 0 0,-5 0 0,-29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7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22 24575,'-2'-9'0,"81"3"0,-4 6 0,2 0 0,5 0 0,-13 0 0,-1 0 0,4 0 0,-3 0 0,-14 0 0,-6 0 0,15-6 0,-49 34 0,-15 9 0,0 17 0,-15 16 0,11-33 0,-18 4 0,21-18 0,21-15 0,11-1 0,38-7 0,25 17 0,-18-4 0,-21 13 0,-6 6 0,-7 10 0,-18 15 0,-8 3 0,-16-1 0,-11 1 0,-8-4 0,-21-15 0,-22 29 0,4-20-810,-11 1 810,19-18 0,1-3 0,-2-4 0,-12 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3T22:01:28.3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24575,'39'0'0,"33"0"0,-30 0 0,26 0 0,-27 0 0,-21 28 0,2 4 0,-22 17 0,0 19 0,0-28 0,0 10 0,-7-26 0,5-9 0,40 8 0,-3-5 0,40 15 0,-3 21 0,-22-12 0,-18-1 0,-3 2 0,-2 7 0,-16 4 0,-4 2 0,1 9 0,-16-1 0,-7-2 0,-5-9 0,-13-3 0,-5-4 0,-13-14 0,0 8 0,26-32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B7C1-CD9C-7746-9F28-65B4531A8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562F5-6953-F847-A48E-E1FF3615A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478CC-FFA7-6F42-918E-5FB5BB73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9CAB-E4E2-C84E-9307-7C2B4910C4E6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BA01F-17C1-FF41-B464-2E53AA2F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52433-6F44-C848-A6F9-AD4A6694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0D34-EA59-E04E-B30F-D273CC87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0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CF4-7831-E245-9CE8-FB29CEB1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9C859-234D-4541-84FA-23CE155EA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F36CF-BD81-F441-91B4-4B071E58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9CAB-E4E2-C84E-9307-7C2B4910C4E6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5AC6A-C42F-824F-9C06-5B5C8CBF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944CE-C255-9F4D-A6B3-CFFBCCA4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0D34-EA59-E04E-B30F-D273CC87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4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49C415-69B0-274A-B082-903577BF1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8829B-8B52-DD49-B422-34130F46B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1857B-29F5-804C-9761-3F8BD899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9CAB-E4E2-C84E-9307-7C2B4910C4E6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FE0D2-44D1-C941-8C27-885F36BF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9EF85-770A-F443-B42A-0277123D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0D34-EA59-E04E-B30F-D273CC87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2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6229-C416-D146-9C74-BAB8CAD9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26BDA-56AB-1046-99CF-64623746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D54A-9009-784A-A6BD-1D004E15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9CAB-E4E2-C84E-9307-7C2B4910C4E6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878A0-EC66-574F-BB52-038986E1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65EC-B17D-DF40-BFFD-87C2A2FE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0D34-EA59-E04E-B30F-D273CC87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8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77AC-CBFB-4542-88ED-BF54EC04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D6AA3-AEAA-9246-8E2A-3C5DE4C7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05F12-BE4C-F142-8E38-8FE78992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9CAB-E4E2-C84E-9307-7C2B4910C4E6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708B-B6BD-9A4D-8B52-802C682E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F374C-699A-7E44-9B67-05C9F4C4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0D34-EA59-E04E-B30F-D273CC87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0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F197-8A0D-3B45-93C5-271E92C9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B0CA-0BC6-8846-8A98-9CDA9B665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83C9F-6E48-DE44-B482-C91ED7056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A39F6-5FE7-FD44-A7CE-5E096405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9CAB-E4E2-C84E-9307-7C2B4910C4E6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7AE1C-FE6D-1746-B5D6-AE3B726A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21CA5-D4C4-8D4E-A24B-3A4CE85D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0D34-EA59-E04E-B30F-D273CC87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0E4A-ACFD-D14D-8BE0-084CF190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C826E-BA28-7B44-BAA5-53A4B339B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A4E87-3648-1944-AACB-1B5C04BB6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58A6F-0CB7-5643-86F3-F77AD2BF3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520B1-9685-0D4F-ABA0-629CAA529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87A62-530B-4446-BE60-C4DC4E2D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9CAB-E4E2-C84E-9307-7C2B4910C4E6}" type="datetimeFigureOut">
              <a:rPr lang="en-US" smtClean="0"/>
              <a:t>3/3/21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B7ED9-F002-F747-A17F-E0D09CE4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72758-9F24-D44E-8A95-BD2428602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0D34-EA59-E04E-B30F-D273CC87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1ADC-2A44-324E-89AE-BC69829F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E48A7-7A6D-EF44-BD8D-E1094B4F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9CAB-E4E2-C84E-9307-7C2B4910C4E6}" type="datetimeFigureOut">
              <a:rPr lang="en-US" smtClean="0"/>
              <a:t>3/3/21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D6290-9DC3-894A-AEBA-F53DA42E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E5C2F-9B6F-4E4D-A70D-B0A0FB39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0D34-EA59-E04E-B30F-D273CC87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4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2B981-D53B-B147-8C54-2F6E5078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9CAB-E4E2-C84E-9307-7C2B4910C4E6}" type="datetimeFigureOut">
              <a:rPr lang="en-US" smtClean="0"/>
              <a:t>3/3/21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C2122-2FCB-D644-9BDD-D65C7293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7372D-A1B9-AE4C-BE91-EB6FB63C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0D34-EA59-E04E-B30F-D273CC87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5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BE01-D241-CE4A-AF6C-4BC991D7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72C9-A01E-5E42-9190-52AB97C0C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642AB-4579-3943-AC63-72F029440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0C9E5-03BA-C447-9126-A501A730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9CAB-E4E2-C84E-9307-7C2B4910C4E6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07CFC-F897-5E4A-956F-D88DBB38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D27FB-6612-DB4F-ADAB-AE85922E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0D34-EA59-E04E-B30F-D273CC87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0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5F67-CD26-3940-AA8B-CEEFBCED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108FA-A696-5C45-99BD-A56E00A33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361FA-CA9C-2E4F-BD01-652318796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BE131-A9FF-8246-9F5A-E35147BD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9CAB-E4E2-C84E-9307-7C2B4910C4E6}" type="datetimeFigureOut">
              <a:rPr lang="en-US" smtClean="0"/>
              <a:t>3/3/21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FF770-FCAC-7E4F-942A-ED707072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8786B-913A-3943-AB33-8F296DD7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80D34-EA59-E04E-B30F-D273CC87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3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739A0-1880-FA4D-B9A5-01CE1831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B7630-7701-0F43-B26F-A5B251918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DE20-BF5D-1B45-8B4E-0411388D4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D9CAB-E4E2-C84E-9307-7C2B4910C4E6}" type="datetimeFigureOut">
              <a:rPr lang="en-US" smtClean="0"/>
              <a:t>3/3/21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011F7-64B2-1443-8E5B-349D88585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77641-D62E-7843-8755-AC753C3F6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80D34-EA59-E04E-B30F-D273CC878C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EDDF39A3-EA04-3540-8BF5-941E7B1ED2F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"/>
          </a:blip>
          <a:stretch>
            <a:fillRect/>
          </a:stretch>
        </p:blipFill>
        <p:spPr>
          <a:xfrm rot="20736441">
            <a:off x="3541758" y="3071407"/>
            <a:ext cx="5108479" cy="7151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018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4.xml"/><Relationship Id="rId13" Type="http://schemas.openxmlformats.org/officeDocument/2006/relationships/image" Target="../media/image8.png"/><Relationship Id="rId18" Type="http://schemas.openxmlformats.org/officeDocument/2006/relationships/customXml" Target="../ink/ink99.xml"/><Relationship Id="rId26" Type="http://schemas.openxmlformats.org/officeDocument/2006/relationships/customXml" Target="../ink/ink103.xml"/><Relationship Id="rId3" Type="http://schemas.openxmlformats.org/officeDocument/2006/relationships/image" Target="../media/image18.png"/><Relationship Id="rId21" Type="http://schemas.openxmlformats.org/officeDocument/2006/relationships/image" Target="../media/image26.png"/><Relationship Id="rId7" Type="http://schemas.openxmlformats.org/officeDocument/2006/relationships/image" Target="../media/image20.png"/><Relationship Id="rId12" Type="http://schemas.openxmlformats.org/officeDocument/2006/relationships/customXml" Target="../ink/ink96.xml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2" Type="http://schemas.openxmlformats.org/officeDocument/2006/relationships/customXml" Target="../ink/ink91.xml"/><Relationship Id="rId16" Type="http://schemas.openxmlformats.org/officeDocument/2006/relationships/customXml" Target="../ink/ink98.xml"/><Relationship Id="rId20" Type="http://schemas.openxmlformats.org/officeDocument/2006/relationships/customXml" Target="../ink/ink100.xml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11" Type="http://schemas.openxmlformats.org/officeDocument/2006/relationships/image" Target="../media/image22.png"/><Relationship Id="rId24" Type="http://schemas.openxmlformats.org/officeDocument/2006/relationships/customXml" Target="../ink/ink102.xml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104.xml"/><Relationship Id="rId10" Type="http://schemas.openxmlformats.org/officeDocument/2006/relationships/customXml" Target="../ink/ink95.xml"/><Relationship Id="rId19" Type="http://schemas.openxmlformats.org/officeDocument/2006/relationships/image" Target="../media/image25.png"/><Relationship Id="rId31" Type="http://schemas.openxmlformats.org/officeDocument/2006/relationships/image" Target="../media/image44.png"/><Relationship Id="rId4" Type="http://schemas.openxmlformats.org/officeDocument/2006/relationships/customXml" Target="../ink/ink92.xml"/><Relationship Id="rId9" Type="http://schemas.openxmlformats.org/officeDocument/2006/relationships/image" Target="../media/image21.png"/><Relationship Id="rId14" Type="http://schemas.openxmlformats.org/officeDocument/2006/relationships/customXml" Target="../ink/ink97.xml"/><Relationship Id="rId22" Type="http://schemas.openxmlformats.org/officeDocument/2006/relationships/customXml" Target="../ink/ink101.xml"/><Relationship Id="rId27" Type="http://schemas.openxmlformats.org/officeDocument/2006/relationships/image" Target="../media/image42.png"/><Relationship Id="rId30" Type="http://schemas.openxmlformats.org/officeDocument/2006/relationships/customXml" Target="../ink/ink10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13" Type="http://schemas.openxmlformats.org/officeDocument/2006/relationships/image" Target="../media/image8.png"/><Relationship Id="rId18" Type="http://schemas.openxmlformats.org/officeDocument/2006/relationships/customXml" Target="../ink/ink114.xml"/><Relationship Id="rId26" Type="http://schemas.openxmlformats.org/officeDocument/2006/relationships/customXml" Target="../ink/ink118.xml"/><Relationship Id="rId3" Type="http://schemas.openxmlformats.org/officeDocument/2006/relationships/image" Target="../media/image18.png"/><Relationship Id="rId21" Type="http://schemas.openxmlformats.org/officeDocument/2006/relationships/image" Target="../media/image26.png"/><Relationship Id="rId7" Type="http://schemas.openxmlformats.org/officeDocument/2006/relationships/image" Target="../media/image20.png"/><Relationship Id="rId12" Type="http://schemas.openxmlformats.org/officeDocument/2006/relationships/customXml" Target="../ink/ink111.xml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20" Type="http://schemas.openxmlformats.org/officeDocument/2006/relationships/customXml" Target="../ink/ink115.xml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11" Type="http://schemas.openxmlformats.org/officeDocument/2006/relationships/image" Target="../media/image22.png"/><Relationship Id="rId24" Type="http://schemas.openxmlformats.org/officeDocument/2006/relationships/customXml" Target="../ink/ink117.xml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119.xml"/><Relationship Id="rId10" Type="http://schemas.openxmlformats.org/officeDocument/2006/relationships/customXml" Target="../ink/ink110.xml"/><Relationship Id="rId19" Type="http://schemas.openxmlformats.org/officeDocument/2006/relationships/image" Target="../media/image25.png"/><Relationship Id="rId31" Type="http://schemas.openxmlformats.org/officeDocument/2006/relationships/image" Target="../media/image46.png"/><Relationship Id="rId4" Type="http://schemas.openxmlformats.org/officeDocument/2006/relationships/customXml" Target="../ink/ink107.xml"/><Relationship Id="rId9" Type="http://schemas.openxmlformats.org/officeDocument/2006/relationships/image" Target="../media/image21.png"/><Relationship Id="rId14" Type="http://schemas.openxmlformats.org/officeDocument/2006/relationships/customXml" Target="../ink/ink112.xml"/><Relationship Id="rId22" Type="http://schemas.openxmlformats.org/officeDocument/2006/relationships/customXml" Target="../ink/ink116.xml"/><Relationship Id="rId27" Type="http://schemas.openxmlformats.org/officeDocument/2006/relationships/image" Target="../media/image42.png"/><Relationship Id="rId30" Type="http://schemas.openxmlformats.org/officeDocument/2006/relationships/customXml" Target="../ink/ink12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4.xml"/><Relationship Id="rId13" Type="http://schemas.openxmlformats.org/officeDocument/2006/relationships/image" Target="../media/image8.png"/><Relationship Id="rId18" Type="http://schemas.openxmlformats.org/officeDocument/2006/relationships/customXml" Target="../ink/ink129.xml"/><Relationship Id="rId26" Type="http://schemas.openxmlformats.org/officeDocument/2006/relationships/customXml" Target="../ink/ink133.xml"/><Relationship Id="rId3" Type="http://schemas.openxmlformats.org/officeDocument/2006/relationships/image" Target="../media/image18.png"/><Relationship Id="rId21" Type="http://schemas.openxmlformats.org/officeDocument/2006/relationships/image" Target="../media/image26.png"/><Relationship Id="rId7" Type="http://schemas.openxmlformats.org/officeDocument/2006/relationships/image" Target="../media/image20.png"/><Relationship Id="rId12" Type="http://schemas.openxmlformats.org/officeDocument/2006/relationships/customXml" Target="../ink/ink126.xml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2" Type="http://schemas.openxmlformats.org/officeDocument/2006/relationships/customXml" Target="../ink/ink121.xml"/><Relationship Id="rId16" Type="http://schemas.openxmlformats.org/officeDocument/2006/relationships/customXml" Target="../ink/ink128.xml"/><Relationship Id="rId20" Type="http://schemas.openxmlformats.org/officeDocument/2006/relationships/customXml" Target="../ink/ink130.xml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.xml"/><Relationship Id="rId11" Type="http://schemas.openxmlformats.org/officeDocument/2006/relationships/image" Target="../media/image22.png"/><Relationship Id="rId24" Type="http://schemas.openxmlformats.org/officeDocument/2006/relationships/customXml" Target="../ink/ink132.xml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134.xml"/><Relationship Id="rId10" Type="http://schemas.openxmlformats.org/officeDocument/2006/relationships/customXml" Target="../ink/ink125.xml"/><Relationship Id="rId19" Type="http://schemas.openxmlformats.org/officeDocument/2006/relationships/image" Target="../media/image25.png"/><Relationship Id="rId31" Type="http://schemas.openxmlformats.org/officeDocument/2006/relationships/image" Target="../media/image48.png"/><Relationship Id="rId4" Type="http://schemas.openxmlformats.org/officeDocument/2006/relationships/customXml" Target="../ink/ink122.xml"/><Relationship Id="rId9" Type="http://schemas.openxmlformats.org/officeDocument/2006/relationships/image" Target="../media/image21.png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Relationship Id="rId27" Type="http://schemas.openxmlformats.org/officeDocument/2006/relationships/image" Target="../media/image42.png"/><Relationship Id="rId30" Type="http://schemas.openxmlformats.org/officeDocument/2006/relationships/customXml" Target="../ink/ink1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13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0.xml"/><Relationship Id="rId13" Type="http://schemas.openxmlformats.org/officeDocument/2006/relationships/image" Target="../media/image55.png"/><Relationship Id="rId18" Type="http://schemas.openxmlformats.org/officeDocument/2006/relationships/customXml" Target="../ink/ink145.xml"/><Relationship Id="rId3" Type="http://schemas.openxmlformats.org/officeDocument/2006/relationships/image" Target="../media/image50.png"/><Relationship Id="rId21" Type="http://schemas.openxmlformats.org/officeDocument/2006/relationships/image" Target="../media/image59.png"/><Relationship Id="rId7" Type="http://schemas.openxmlformats.org/officeDocument/2006/relationships/image" Target="../media/image52.png"/><Relationship Id="rId12" Type="http://schemas.openxmlformats.org/officeDocument/2006/relationships/customXml" Target="../ink/ink142.xml"/><Relationship Id="rId17" Type="http://schemas.openxmlformats.org/officeDocument/2006/relationships/image" Target="../media/image57.png"/><Relationship Id="rId2" Type="http://schemas.openxmlformats.org/officeDocument/2006/relationships/customXml" Target="../ink/ink137.xml"/><Relationship Id="rId16" Type="http://schemas.openxmlformats.org/officeDocument/2006/relationships/customXml" Target="../ink/ink144.xml"/><Relationship Id="rId20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9.xml"/><Relationship Id="rId11" Type="http://schemas.openxmlformats.org/officeDocument/2006/relationships/image" Target="../media/image54.png"/><Relationship Id="rId5" Type="http://schemas.openxmlformats.org/officeDocument/2006/relationships/image" Target="../media/image51.png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10" Type="http://schemas.openxmlformats.org/officeDocument/2006/relationships/customXml" Target="../ink/ink141.xml"/><Relationship Id="rId19" Type="http://schemas.openxmlformats.org/officeDocument/2006/relationships/image" Target="../media/image58.png"/><Relationship Id="rId4" Type="http://schemas.openxmlformats.org/officeDocument/2006/relationships/customXml" Target="../ink/ink138.xml"/><Relationship Id="rId9" Type="http://schemas.openxmlformats.org/officeDocument/2006/relationships/image" Target="../media/image53.png"/><Relationship Id="rId14" Type="http://schemas.openxmlformats.org/officeDocument/2006/relationships/customXml" Target="../ink/ink143.xml"/><Relationship Id="rId22" Type="http://schemas.openxmlformats.org/officeDocument/2006/relationships/customXml" Target="../ink/ink147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customXml" Target="../ink/ink156.xml"/><Relationship Id="rId26" Type="http://schemas.openxmlformats.org/officeDocument/2006/relationships/customXml" Target="../ink/ink160.xml"/><Relationship Id="rId39" Type="http://schemas.openxmlformats.org/officeDocument/2006/relationships/image" Target="../media/image77.png"/><Relationship Id="rId21" Type="http://schemas.openxmlformats.org/officeDocument/2006/relationships/image" Target="../media/image68.png"/><Relationship Id="rId34" Type="http://schemas.openxmlformats.org/officeDocument/2006/relationships/customXml" Target="../ink/ink164.xml"/><Relationship Id="rId7" Type="http://schemas.openxmlformats.org/officeDocument/2006/relationships/image" Target="../media/image63.png"/><Relationship Id="rId12" Type="http://schemas.openxmlformats.org/officeDocument/2006/relationships/customXml" Target="../ink/ink153.xml"/><Relationship Id="rId17" Type="http://schemas.openxmlformats.org/officeDocument/2006/relationships/image" Target="../media/image66.png"/><Relationship Id="rId25" Type="http://schemas.openxmlformats.org/officeDocument/2006/relationships/image" Target="../media/image70.png"/><Relationship Id="rId33" Type="http://schemas.openxmlformats.org/officeDocument/2006/relationships/image" Target="../media/image74.png"/><Relationship Id="rId38" Type="http://schemas.openxmlformats.org/officeDocument/2006/relationships/customXml" Target="../ink/ink166.xml"/><Relationship Id="rId2" Type="http://schemas.openxmlformats.org/officeDocument/2006/relationships/customXml" Target="../ink/ink148.xml"/><Relationship Id="rId16" Type="http://schemas.openxmlformats.org/officeDocument/2006/relationships/customXml" Target="../ink/ink155.xml"/><Relationship Id="rId20" Type="http://schemas.openxmlformats.org/officeDocument/2006/relationships/customXml" Target="../ink/ink157.xml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0.xml"/><Relationship Id="rId11" Type="http://schemas.openxmlformats.org/officeDocument/2006/relationships/image" Target="../media/image54.png"/><Relationship Id="rId24" Type="http://schemas.openxmlformats.org/officeDocument/2006/relationships/customXml" Target="../ink/ink159.xml"/><Relationship Id="rId32" Type="http://schemas.openxmlformats.org/officeDocument/2006/relationships/customXml" Target="../ink/ink163.xml"/><Relationship Id="rId37" Type="http://schemas.openxmlformats.org/officeDocument/2006/relationships/image" Target="../media/image76.png"/><Relationship Id="rId5" Type="http://schemas.openxmlformats.org/officeDocument/2006/relationships/image" Target="../media/image62.png"/><Relationship Id="rId15" Type="http://schemas.openxmlformats.org/officeDocument/2006/relationships/image" Target="../media/image65.png"/><Relationship Id="rId23" Type="http://schemas.openxmlformats.org/officeDocument/2006/relationships/image" Target="../media/image69.png"/><Relationship Id="rId28" Type="http://schemas.openxmlformats.org/officeDocument/2006/relationships/customXml" Target="../ink/ink161.xml"/><Relationship Id="rId36" Type="http://schemas.openxmlformats.org/officeDocument/2006/relationships/customXml" Target="../ink/ink165.xml"/><Relationship Id="rId10" Type="http://schemas.openxmlformats.org/officeDocument/2006/relationships/customXml" Target="../ink/ink152.xml"/><Relationship Id="rId19" Type="http://schemas.openxmlformats.org/officeDocument/2006/relationships/image" Target="../media/image67.png"/><Relationship Id="rId31" Type="http://schemas.openxmlformats.org/officeDocument/2006/relationships/image" Target="../media/image73.png"/><Relationship Id="rId4" Type="http://schemas.openxmlformats.org/officeDocument/2006/relationships/customXml" Target="../ink/ink149.xml"/><Relationship Id="rId9" Type="http://schemas.openxmlformats.org/officeDocument/2006/relationships/image" Target="../media/image64.png"/><Relationship Id="rId14" Type="http://schemas.openxmlformats.org/officeDocument/2006/relationships/customXml" Target="../ink/ink154.xml"/><Relationship Id="rId22" Type="http://schemas.openxmlformats.org/officeDocument/2006/relationships/customXml" Target="../ink/ink158.xml"/><Relationship Id="rId27" Type="http://schemas.openxmlformats.org/officeDocument/2006/relationships/image" Target="../media/image71.png"/><Relationship Id="rId30" Type="http://schemas.openxmlformats.org/officeDocument/2006/relationships/customXml" Target="../ink/ink162.xml"/><Relationship Id="rId35" Type="http://schemas.openxmlformats.org/officeDocument/2006/relationships/image" Target="../media/image75.png"/><Relationship Id="rId8" Type="http://schemas.openxmlformats.org/officeDocument/2006/relationships/customXml" Target="../ink/ink151.xml"/><Relationship Id="rId3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customXml" Target="../ink/ink175.xml"/><Relationship Id="rId26" Type="http://schemas.openxmlformats.org/officeDocument/2006/relationships/customXml" Target="../ink/ink179.xml"/><Relationship Id="rId3" Type="http://schemas.openxmlformats.org/officeDocument/2006/relationships/image" Target="../media/image61.png"/><Relationship Id="rId21" Type="http://schemas.openxmlformats.org/officeDocument/2006/relationships/image" Target="../media/image78.png"/><Relationship Id="rId7" Type="http://schemas.openxmlformats.org/officeDocument/2006/relationships/image" Target="../media/image63.png"/><Relationship Id="rId12" Type="http://schemas.openxmlformats.org/officeDocument/2006/relationships/customXml" Target="../ink/ink172.xml"/><Relationship Id="rId17" Type="http://schemas.openxmlformats.org/officeDocument/2006/relationships/image" Target="../media/image66.png"/><Relationship Id="rId25" Type="http://schemas.openxmlformats.org/officeDocument/2006/relationships/image" Target="../media/image80.png"/><Relationship Id="rId33" Type="http://schemas.openxmlformats.org/officeDocument/2006/relationships/image" Target="../media/image84.png"/><Relationship Id="rId2" Type="http://schemas.openxmlformats.org/officeDocument/2006/relationships/customXml" Target="../ink/ink167.xml"/><Relationship Id="rId16" Type="http://schemas.openxmlformats.org/officeDocument/2006/relationships/customXml" Target="../ink/ink174.xml"/><Relationship Id="rId20" Type="http://schemas.openxmlformats.org/officeDocument/2006/relationships/customXml" Target="../ink/ink176.xml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9.xml"/><Relationship Id="rId11" Type="http://schemas.openxmlformats.org/officeDocument/2006/relationships/image" Target="../media/image54.png"/><Relationship Id="rId24" Type="http://schemas.openxmlformats.org/officeDocument/2006/relationships/customXml" Target="../ink/ink178.xml"/><Relationship Id="rId32" Type="http://schemas.openxmlformats.org/officeDocument/2006/relationships/customXml" Target="../ink/ink182.xml"/><Relationship Id="rId5" Type="http://schemas.openxmlformats.org/officeDocument/2006/relationships/image" Target="../media/image62.png"/><Relationship Id="rId15" Type="http://schemas.openxmlformats.org/officeDocument/2006/relationships/image" Target="../media/image65.png"/><Relationship Id="rId23" Type="http://schemas.openxmlformats.org/officeDocument/2006/relationships/image" Target="../media/image79.png"/><Relationship Id="rId28" Type="http://schemas.openxmlformats.org/officeDocument/2006/relationships/customXml" Target="../ink/ink180.xml"/><Relationship Id="rId10" Type="http://schemas.openxmlformats.org/officeDocument/2006/relationships/customXml" Target="../ink/ink171.xml"/><Relationship Id="rId19" Type="http://schemas.openxmlformats.org/officeDocument/2006/relationships/image" Target="../media/image67.png"/><Relationship Id="rId31" Type="http://schemas.openxmlformats.org/officeDocument/2006/relationships/image" Target="../media/image83.png"/><Relationship Id="rId4" Type="http://schemas.openxmlformats.org/officeDocument/2006/relationships/customXml" Target="../ink/ink168.xml"/><Relationship Id="rId9" Type="http://schemas.openxmlformats.org/officeDocument/2006/relationships/image" Target="../media/image64.png"/><Relationship Id="rId14" Type="http://schemas.openxmlformats.org/officeDocument/2006/relationships/customXml" Target="../ink/ink173.xml"/><Relationship Id="rId22" Type="http://schemas.openxmlformats.org/officeDocument/2006/relationships/customXml" Target="../ink/ink177.xml"/><Relationship Id="rId27" Type="http://schemas.openxmlformats.org/officeDocument/2006/relationships/image" Target="../media/image81.png"/><Relationship Id="rId30" Type="http://schemas.openxmlformats.org/officeDocument/2006/relationships/customXml" Target="../ink/ink181.xml"/><Relationship Id="rId8" Type="http://schemas.openxmlformats.org/officeDocument/2006/relationships/customXml" Target="../ink/ink170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customXml" Target="../ink/ink191.xml"/><Relationship Id="rId26" Type="http://schemas.openxmlformats.org/officeDocument/2006/relationships/customXml" Target="../ink/ink195.xml"/><Relationship Id="rId3" Type="http://schemas.openxmlformats.org/officeDocument/2006/relationships/image" Target="../media/image61.png"/><Relationship Id="rId21" Type="http://schemas.openxmlformats.org/officeDocument/2006/relationships/image" Target="../media/image85.png"/><Relationship Id="rId7" Type="http://schemas.openxmlformats.org/officeDocument/2006/relationships/image" Target="../media/image63.png"/><Relationship Id="rId12" Type="http://schemas.openxmlformats.org/officeDocument/2006/relationships/customXml" Target="../ink/ink188.xml"/><Relationship Id="rId17" Type="http://schemas.openxmlformats.org/officeDocument/2006/relationships/image" Target="../media/image66.png"/><Relationship Id="rId25" Type="http://schemas.openxmlformats.org/officeDocument/2006/relationships/image" Target="../media/image87.png"/><Relationship Id="rId33" Type="http://schemas.openxmlformats.org/officeDocument/2006/relationships/image" Target="../media/image91.png"/><Relationship Id="rId2" Type="http://schemas.openxmlformats.org/officeDocument/2006/relationships/customXml" Target="../ink/ink183.xml"/><Relationship Id="rId16" Type="http://schemas.openxmlformats.org/officeDocument/2006/relationships/customXml" Target="../ink/ink190.xml"/><Relationship Id="rId20" Type="http://schemas.openxmlformats.org/officeDocument/2006/relationships/customXml" Target="../ink/ink192.xml"/><Relationship Id="rId29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5.xml"/><Relationship Id="rId11" Type="http://schemas.openxmlformats.org/officeDocument/2006/relationships/image" Target="../media/image54.png"/><Relationship Id="rId24" Type="http://schemas.openxmlformats.org/officeDocument/2006/relationships/customXml" Target="../ink/ink194.xml"/><Relationship Id="rId32" Type="http://schemas.openxmlformats.org/officeDocument/2006/relationships/customXml" Target="../ink/ink198.xml"/><Relationship Id="rId5" Type="http://schemas.openxmlformats.org/officeDocument/2006/relationships/image" Target="../media/image62.png"/><Relationship Id="rId15" Type="http://schemas.openxmlformats.org/officeDocument/2006/relationships/image" Target="../media/image65.png"/><Relationship Id="rId23" Type="http://schemas.openxmlformats.org/officeDocument/2006/relationships/image" Target="../media/image86.png"/><Relationship Id="rId28" Type="http://schemas.openxmlformats.org/officeDocument/2006/relationships/customXml" Target="../ink/ink196.xml"/><Relationship Id="rId10" Type="http://schemas.openxmlformats.org/officeDocument/2006/relationships/customXml" Target="../ink/ink187.xml"/><Relationship Id="rId19" Type="http://schemas.openxmlformats.org/officeDocument/2006/relationships/image" Target="../media/image67.png"/><Relationship Id="rId31" Type="http://schemas.openxmlformats.org/officeDocument/2006/relationships/image" Target="../media/image90.png"/><Relationship Id="rId4" Type="http://schemas.openxmlformats.org/officeDocument/2006/relationships/customXml" Target="../ink/ink184.xml"/><Relationship Id="rId9" Type="http://schemas.openxmlformats.org/officeDocument/2006/relationships/image" Target="../media/image64.png"/><Relationship Id="rId14" Type="http://schemas.openxmlformats.org/officeDocument/2006/relationships/customXml" Target="../ink/ink189.xml"/><Relationship Id="rId22" Type="http://schemas.openxmlformats.org/officeDocument/2006/relationships/customXml" Target="../ink/ink193.xml"/><Relationship Id="rId27" Type="http://schemas.openxmlformats.org/officeDocument/2006/relationships/image" Target="../media/image88.png"/><Relationship Id="rId30" Type="http://schemas.openxmlformats.org/officeDocument/2006/relationships/customXml" Target="../ink/ink197.xml"/><Relationship Id="rId8" Type="http://schemas.openxmlformats.org/officeDocument/2006/relationships/customXml" Target="../ink/ink186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customXml" Target="../ink/ink207.xml"/><Relationship Id="rId26" Type="http://schemas.openxmlformats.org/officeDocument/2006/relationships/customXml" Target="../ink/ink211.xml"/><Relationship Id="rId21" Type="http://schemas.openxmlformats.org/officeDocument/2006/relationships/image" Target="../media/image92.png"/><Relationship Id="rId34" Type="http://schemas.openxmlformats.org/officeDocument/2006/relationships/customXml" Target="../ink/ink215.xml"/><Relationship Id="rId7" Type="http://schemas.openxmlformats.org/officeDocument/2006/relationships/image" Target="../media/image63.png"/><Relationship Id="rId12" Type="http://schemas.openxmlformats.org/officeDocument/2006/relationships/customXml" Target="../ink/ink204.xml"/><Relationship Id="rId17" Type="http://schemas.openxmlformats.org/officeDocument/2006/relationships/image" Target="../media/image66.png"/><Relationship Id="rId25" Type="http://schemas.openxmlformats.org/officeDocument/2006/relationships/image" Target="../media/image94.png"/><Relationship Id="rId33" Type="http://schemas.openxmlformats.org/officeDocument/2006/relationships/image" Target="../media/image98.png"/><Relationship Id="rId38" Type="http://schemas.openxmlformats.org/officeDocument/2006/relationships/image" Target="../media/image100.png"/><Relationship Id="rId2" Type="http://schemas.openxmlformats.org/officeDocument/2006/relationships/customXml" Target="../ink/ink199.xml"/><Relationship Id="rId16" Type="http://schemas.openxmlformats.org/officeDocument/2006/relationships/customXml" Target="../ink/ink206.xml"/><Relationship Id="rId20" Type="http://schemas.openxmlformats.org/officeDocument/2006/relationships/customXml" Target="../ink/ink208.xml"/><Relationship Id="rId29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1.xml"/><Relationship Id="rId11" Type="http://schemas.openxmlformats.org/officeDocument/2006/relationships/image" Target="../media/image54.png"/><Relationship Id="rId24" Type="http://schemas.openxmlformats.org/officeDocument/2006/relationships/customXml" Target="../ink/ink210.xml"/><Relationship Id="rId32" Type="http://schemas.openxmlformats.org/officeDocument/2006/relationships/customXml" Target="../ink/ink214.xml"/><Relationship Id="rId37" Type="http://schemas.openxmlformats.org/officeDocument/2006/relationships/customXml" Target="../ink/ink217.xml"/><Relationship Id="rId5" Type="http://schemas.openxmlformats.org/officeDocument/2006/relationships/image" Target="../media/image62.png"/><Relationship Id="rId15" Type="http://schemas.openxmlformats.org/officeDocument/2006/relationships/image" Target="../media/image65.png"/><Relationship Id="rId23" Type="http://schemas.openxmlformats.org/officeDocument/2006/relationships/image" Target="../media/image93.png"/><Relationship Id="rId28" Type="http://schemas.openxmlformats.org/officeDocument/2006/relationships/customXml" Target="../ink/ink212.xml"/><Relationship Id="rId36" Type="http://schemas.openxmlformats.org/officeDocument/2006/relationships/customXml" Target="../ink/ink216.xml"/><Relationship Id="rId10" Type="http://schemas.openxmlformats.org/officeDocument/2006/relationships/customXml" Target="../ink/ink203.xml"/><Relationship Id="rId19" Type="http://schemas.openxmlformats.org/officeDocument/2006/relationships/image" Target="../media/image67.png"/><Relationship Id="rId31" Type="http://schemas.openxmlformats.org/officeDocument/2006/relationships/image" Target="../media/image97.png"/><Relationship Id="rId4" Type="http://schemas.openxmlformats.org/officeDocument/2006/relationships/customXml" Target="../ink/ink200.xml"/><Relationship Id="rId9" Type="http://schemas.openxmlformats.org/officeDocument/2006/relationships/image" Target="../media/image64.png"/><Relationship Id="rId14" Type="http://schemas.openxmlformats.org/officeDocument/2006/relationships/customXml" Target="../ink/ink205.xml"/><Relationship Id="rId22" Type="http://schemas.openxmlformats.org/officeDocument/2006/relationships/customXml" Target="../ink/ink209.xml"/><Relationship Id="rId27" Type="http://schemas.openxmlformats.org/officeDocument/2006/relationships/image" Target="../media/image95.png"/><Relationship Id="rId30" Type="http://schemas.openxmlformats.org/officeDocument/2006/relationships/customXml" Target="../ink/ink213.xml"/><Relationship Id="rId35" Type="http://schemas.openxmlformats.org/officeDocument/2006/relationships/image" Target="../media/image99.png"/><Relationship Id="rId8" Type="http://schemas.openxmlformats.org/officeDocument/2006/relationships/customXml" Target="../ink/ink202.xml"/><Relationship Id="rId3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customXml" Target="../ink/ink226.xml"/><Relationship Id="rId26" Type="http://schemas.openxmlformats.org/officeDocument/2006/relationships/customXml" Target="../ink/ink230.xml"/><Relationship Id="rId3" Type="http://schemas.openxmlformats.org/officeDocument/2006/relationships/image" Target="../media/image61.png"/><Relationship Id="rId21" Type="http://schemas.openxmlformats.org/officeDocument/2006/relationships/image" Target="../media/image101.png"/><Relationship Id="rId34" Type="http://schemas.openxmlformats.org/officeDocument/2006/relationships/customXml" Target="../ink/ink234.xml"/><Relationship Id="rId7" Type="http://schemas.openxmlformats.org/officeDocument/2006/relationships/image" Target="../media/image63.png"/><Relationship Id="rId12" Type="http://schemas.openxmlformats.org/officeDocument/2006/relationships/customXml" Target="../ink/ink223.xml"/><Relationship Id="rId17" Type="http://schemas.openxmlformats.org/officeDocument/2006/relationships/image" Target="../media/image66.png"/><Relationship Id="rId25" Type="http://schemas.openxmlformats.org/officeDocument/2006/relationships/image" Target="../media/image103.png"/><Relationship Id="rId33" Type="http://schemas.openxmlformats.org/officeDocument/2006/relationships/image" Target="../media/image107.png"/><Relationship Id="rId2" Type="http://schemas.openxmlformats.org/officeDocument/2006/relationships/customXml" Target="../ink/ink218.xml"/><Relationship Id="rId16" Type="http://schemas.openxmlformats.org/officeDocument/2006/relationships/customXml" Target="../ink/ink225.xml"/><Relationship Id="rId20" Type="http://schemas.openxmlformats.org/officeDocument/2006/relationships/customXml" Target="../ink/ink227.xml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0.xml"/><Relationship Id="rId11" Type="http://schemas.openxmlformats.org/officeDocument/2006/relationships/image" Target="../media/image54.png"/><Relationship Id="rId24" Type="http://schemas.openxmlformats.org/officeDocument/2006/relationships/customXml" Target="../ink/ink229.xml"/><Relationship Id="rId32" Type="http://schemas.openxmlformats.org/officeDocument/2006/relationships/customXml" Target="../ink/ink233.xml"/><Relationship Id="rId5" Type="http://schemas.openxmlformats.org/officeDocument/2006/relationships/image" Target="../media/image62.png"/><Relationship Id="rId15" Type="http://schemas.openxmlformats.org/officeDocument/2006/relationships/image" Target="../media/image65.png"/><Relationship Id="rId23" Type="http://schemas.openxmlformats.org/officeDocument/2006/relationships/image" Target="../media/image102.png"/><Relationship Id="rId28" Type="http://schemas.openxmlformats.org/officeDocument/2006/relationships/customXml" Target="../ink/ink231.xml"/><Relationship Id="rId10" Type="http://schemas.openxmlformats.org/officeDocument/2006/relationships/customXml" Target="../ink/ink222.xml"/><Relationship Id="rId19" Type="http://schemas.openxmlformats.org/officeDocument/2006/relationships/image" Target="../media/image67.png"/><Relationship Id="rId31" Type="http://schemas.openxmlformats.org/officeDocument/2006/relationships/image" Target="../media/image106.png"/><Relationship Id="rId4" Type="http://schemas.openxmlformats.org/officeDocument/2006/relationships/customXml" Target="../ink/ink219.xml"/><Relationship Id="rId9" Type="http://schemas.openxmlformats.org/officeDocument/2006/relationships/image" Target="../media/image64.png"/><Relationship Id="rId14" Type="http://schemas.openxmlformats.org/officeDocument/2006/relationships/customXml" Target="../ink/ink224.xml"/><Relationship Id="rId22" Type="http://schemas.openxmlformats.org/officeDocument/2006/relationships/customXml" Target="../ink/ink228.xml"/><Relationship Id="rId27" Type="http://schemas.openxmlformats.org/officeDocument/2006/relationships/image" Target="../media/image104.png"/><Relationship Id="rId30" Type="http://schemas.openxmlformats.org/officeDocument/2006/relationships/customXml" Target="../ink/ink232.xml"/><Relationship Id="rId35" Type="http://schemas.openxmlformats.org/officeDocument/2006/relationships/image" Target="../media/image108.png"/><Relationship Id="rId8" Type="http://schemas.openxmlformats.org/officeDocument/2006/relationships/customXml" Target="../ink/ink2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customXml" Target="../ink/ink243.xml"/><Relationship Id="rId26" Type="http://schemas.openxmlformats.org/officeDocument/2006/relationships/customXml" Target="../ink/ink247.xml"/><Relationship Id="rId3" Type="http://schemas.openxmlformats.org/officeDocument/2006/relationships/image" Target="../media/image61.png"/><Relationship Id="rId21" Type="http://schemas.openxmlformats.org/officeDocument/2006/relationships/image" Target="../media/image101.png"/><Relationship Id="rId7" Type="http://schemas.openxmlformats.org/officeDocument/2006/relationships/image" Target="../media/image63.png"/><Relationship Id="rId12" Type="http://schemas.openxmlformats.org/officeDocument/2006/relationships/customXml" Target="../ink/ink240.xml"/><Relationship Id="rId17" Type="http://schemas.openxmlformats.org/officeDocument/2006/relationships/image" Target="../media/image66.png"/><Relationship Id="rId25" Type="http://schemas.openxmlformats.org/officeDocument/2006/relationships/image" Target="../media/image103.png"/><Relationship Id="rId33" Type="http://schemas.openxmlformats.org/officeDocument/2006/relationships/image" Target="../media/image111.png"/><Relationship Id="rId2" Type="http://schemas.openxmlformats.org/officeDocument/2006/relationships/customXml" Target="../ink/ink235.xml"/><Relationship Id="rId16" Type="http://schemas.openxmlformats.org/officeDocument/2006/relationships/customXml" Target="../ink/ink242.xml"/><Relationship Id="rId20" Type="http://schemas.openxmlformats.org/officeDocument/2006/relationships/customXml" Target="../ink/ink244.xml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7.xml"/><Relationship Id="rId11" Type="http://schemas.openxmlformats.org/officeDocument/2006/relationships/image" Target="../media/image54.png"/><Relationship Id="rId24" Type="http://schemas.openxmlformats.org/officeDocument/2006/relationships/customXml" Target="../ink/ink246.xml"/><Relationship Id="rId32" Type="http://schemas.openxmlformats.org/officeDocument/2006/relationships/customXml" Target="../ink/ink250.xml"/><Relationship Id="rId5" Type="http://schemas.openxmlformats.org/officeDocument/2006/relationships/image" Target="../media/image62.png"/><Relationship Id="rId15" Type="http://schemas.openxmlformats.org/officeDocument/2006/relationships/image" Target="../media/image65.png"/><Relationship Id="rId23" Type="http://schemas.openxmlformats.org/officeDocument/2006/relationships/image" Target="../media/image102.png"/><Relationship Id="rId28" Type="http://schemas.openxmlformats.org/officeDocument/2006/relationships/customXml" Target="../ink/ink248.xml"/><Relationship Id="rId10" Type="http://schemas.openxmlformats.org/officeDocument/2006/relationships/customXml" Target="../ink/ink239.xml"/><Relationship Id="rId19" Type="http://schemas.openxmlformats.org/officeDocument/2006/relationships/image" Target="../media/image67.png"/><Relationship Id="rId31" Type="http://schemas.openxmlformats.org/officeDocument/2006/relationships/image" Target="../media/image110.png"/><Relationship Id="rId4" Type="http://schemas.openxmlformats.org/officeDocument/2006/relationships/customXml" Target="../ink/ink236.xml"/><Relationship Id="rId9" Type="http://schemas.openxmlformats.org/officeDocument/2006/relationships/image" Target="../media/image64.png"/><Relationship Id="rId14" Type="http://schemas.openxmlformats.org/officeDocument/2006/relationships/customXml" Target="../ink/ink241.xml"/><Relationship Id="rId22" Type="http://schemas.openxmlformats.org/officeDocument/2006/relationships/customXml" Target="../ink/ink245.xml"/><Relationship Id="rId27" Type="http://schemas.openxmlformats.org/officeDocument/2006/relationships/image" Target="../media/image104.png"/><Relationship Id="rId30" Type="http://schemas.openxmlformats.org/officeDocument/2006/relationships/customXml" Target="../ink/ink249.xml"/><Relationship Id="rId8" Type="http://schemas.openxmlformats.org/officeDocument/2006/relationships/customXml" Target="../ink/ink23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4.xml"/><Relationship Id="rId13" Type="http://schemas.openxmlformats.org/officeDocument/2006/relationships/image" Target="../media/image55.png"/><Relationship Id="rId18" Type="http://schemas.openxmlformats.org/officeDocument/2006/relationships/customXml" Target="../ink/ink259.xml"/><Relationship Id="rId3" Type="http://schemas.openxmlformats.org/officeDocument/2006/relationships/image" Target="../media/image61.png"/><Relationship Id="rId21" Type="http://schemas.openxmlformats.org/officeDocument/2006/relationships/image" Target="../media/image99.png"/><Relationship Id="rId7" Type="http://schemas.openxmlformats.org/officeDocument/2006/relationships/image" Target="../media/image63.png"/><Relationship Id="rId12" Type="http://schemas.openxmlformats.org/officeDocument/2006/relationships/customXml" Target="../ink/ink256.xml"/><Relationship Id="rId17" Type="http://schemas.openxmlformats.org/officeDocument/2006/relationships/image" Target="../media/image112.png"/><Relationship Id="rId25" Type="http://schemas.openxmlformats.org/officeDocument/2006/relationships/image" Target="../media/image115.png"/><Relationship Id="rId2" Type="http://schemas.openxmlformats.org/officeDocument/2006/relationships/customXml" Target="../ink/ink251.xml"/><Relationship Id="rId16" Type="http://schemas.openxmlformats.org/officeDocument/2006/relationships/customXml" Target="../ink/ink258.xml"/><Relationship Id="rId20" Type="http://schemas.openxmlformats.org/officeDocument/2006/relationships/customXml" Target="../ink/ink2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3.xml"/><Relationship Id="rId11" Type="http://schemas.openxmlformats.org/officeDocument/2006/relationships/image" Target="../media/image54.png"/><Relationship Id="rId24" Type="http://schemas.openxmlformats.org/officeDocument/2006/relationships/customXml" Target="../ink/ink262.xml"/><Relationship Id="rId5" Type="http://schemas.openxmlformats.org/officeDocument/2006/relationships/image" Target="../media/image62.png"/><Relationship Id="rId15" Type="http://schemas.openxmlformats.org/officeDocument/2006/relationships/image" Target="../media/image65.png"/><Relationship Id="rId23" Type="http://schemas.openxmlformats.org/officeDocument/2006/relationships/image" Target="../media/image114.png"/><Relationship Id="rId10" Type="http://schemas.openxmlformats.org/officeDocument/2006/relationships/customXml" Target="../ink/ink255.xml"/><Relationship Id="rId19" Type="http://schemas.openxmlformats.org/officeDocument/2006/relationships/image" Target="../media/image113.png"/><Relationship Id="rId4" Type="http://schemas.openxmlformats.org/officeDocument/2006/relationships/customXml" Target="../ink/ink252.xml"/><Relationship Id="rId9" Type="http://schemas.openxmlformats.org/officeDocument/2006/relationships/image" Target="../media/image64.png"/><Relationship Id="rId14" Type="http://schemas.openxmlformats.org/officeDocument/2006/relationships/customXml" Target="../ink/ink257.xml"/><Relationship Id="rId22" Type="http://schemas.openxmlformats.org/officeDocument/2006/relationships/customXml" Target="../ink/ink261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customXml" Target="../ink/ink271.xml"/><Relationship Id="rId26" Type="http://schemas.openxmlformats.org/officeDocument/2006/relationships/customXml" Target="../ink/ink275.xml"/><Relationship Id="rId39" Type="http://schemas.openxmlformats.org/officeDocument/2006/relationships/image" Target="../media/image127.png"/><Relationship Id="rId21" Type="http://schemas.openxmlformats.org/officeDocument/2006/relationships/image" Target="../media/image118.png"/><Relationship Id="rId34" Type="http://schemas.openxmlformats.org/officeDocument/2006/relationships/customXml" Target="../ink/ink279.xml"/><Relationship Id="rId7" Type="http://schemas.openxmlformats.org/officeDocument/2006/relationships/image" Target="../media/image63.png"/><Relationship Id="rId12" Type="http://schemas.openxmlformats.org/officeDocument/2006/relationships/customXml" Target="../ink/ink268.xml"/><Relationship Id="rId17" Type="http://schemas.openxmlformats.org/officeDocument/2006/relationships/image" Target="../media/image116.png"/><Relationship Id="rId25" Type="http://schemas.openxmlformats.org/officeDocument/2006/relationships/image" Target="../media/image120.png"/><Relationship Id="rId33" Type="http://schemas.openxmlformats.org/officeDocument/2006/relationships/image" Target="../media/image124.png"/><Relationship Id="rId38" Type="http://schemas.openxmlformats.org/officeDocument/2006/relationships/customXml" Target="../ink/ink281.xml"/><Relationship Id="rId2" Type="http://schemas.openxmlformats.org/officeDocument/2006/relationships/customXml" Target="../ink/ink263.xml"/><Relationship Id="rId16" Type="http://schemas.openxmlformats.org/officeDocument/2006/relationships/customXml" Target="../ink/ink270.xml"/><Relationship Id="rId20" Type="http://schemas.openxmlformats.org/officeDocument/2006/relationships/customXml" Target="../ink/ink272.xml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5.xml"/><Relationship Id="rId11" Type="http://schemas.openxmlformats.org/officeDocument/2006/relationships/image" Target="../media/image54.png"/><Relationship Id="rId24" Type="http://schemas.openxmlformats.org/officeDocument/2006/relationships/customXml" Target="../ink/ink274.xml"/><Relationship Id="rId32" Type="http://schemas.openxmlformats.org/officeDocument/2006/relationships/customXml" Target="../ink/ink278.xml"/><Relationship Id="rId37" Type="http://schemas.openxmlformats.org/officeDocument/2006/relationships/image" Target="../media/image126.png"/><Relationship Id="rId5" Type="http://schemas.openxmlformats.org/officeDocument/2006/relationships/image" Target="../media/image62.png"/><Relationship Id="rId15" Type="http://schemas.openxmlformats.org/officeDocument/2006/relationships/image" Target="../media/image65.png"/><Relationship Id="rId23" Type="http://schemas.openxmlformats.org/officeDocument/2006/relationships/image" Target="../media/image119.png"/><Relationship Id="rId28" Type="http://schemas.openxmlformats.org/officeDocument/2006/relationships/customXml" Target="../ink/ink276.xml"/><Relationship Id="rId36" Type="http://schemas.openxmlformats.org/officeDocument/2006/relationships/customXml" Target="../ink/ink280.xml"/><Relationship Id="rId10" Type="http://schemas.openxmlformats.org/officeDocument/2006/relationships/customXml" Target="../ink/ink267.xml"/><Relationship Id="rId19" Type="http://schemas.openxmlformats.org/officeDocument/2006/relationships/image" Target="../media/image117.png"/><Relationship Id="rId31" Type="http://schemas.openxmlformats.org/officeDocument/2006/relationships/image" Target="../media/image123.png"/><Relationship Id="rId4" Type="http://schemas.openxmlformats.org/officeDocument/2006/relationships/customXml" Target="../ink/ink264.xml"/><Relationship Id="rId9" Type="http://schemas.openxmlformats.org/officeDocument/2006/relationships/image" Target="../media/image64.png"/><Relationship Id="rId14" Type="http://schemas.openxmlformats.org/officeDocument/2006/relationships/customXml" Target="../ink/ink269.xml"/><Relationship Id="rId22" Type="http://schemas.openxmlformats.org/officeDocument/2006/relationships/customXml" Target="../ink/ink273.xml"/><Relationship Id="rId27" Type="http://schemas.openxmlformats.org/officeDocument/2006/relationships/image" Target="../media/image121.png"/><Relationship Id="rId30" Type="http://schemas.openxmlformats.org/officeDocument/2006/relationships/customXml" Target="../ink/ink277.xml"/><Relationship Id="rId35" Type="http://schemas.openxmlformats.org/officeDocument/2006/relationships/image" Target="../media/image125.png"/><Relationship Id="rId8" Type="http://schemas.openxmlformats.org/officeDocument/2006/relationships/customXml" Target="../ink/ink266.xml"/><Relationship Id="rId3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customXml" Target="../ink/ink290.xml"/><Relationship Id="rId26" Type="http://schemas.openxmlformats.org/officeDocument/2006/relationships/customXml" Target="../ink/ink294.xml"/><Relationship Id="rId3" Type="http://schemas.openxmlformats.org/officeDocument/2006/relationships/image" Target="../media/image61.png"/><Relationship Id="rId21" Type="http://schemas.openxmlformats.org/officeDocument/2006/relationships/image" Target="../media/image128.png"/><Relationship Id="rId34" Type="http://schemas.openxmlformats.org/officeDocument/2006/relationships/customXml" Target="../ink/ink298.xml"/><Relationship Id="rId7" Type="http://schemas.openxmlformats.org/officeDocument/2006/relationships/image" Target="../media/image63.png"/><Relationship Id="rId12" Type="http://schemas.openxmlformats.org/officeDocument/2006/relationships/customXml" Target="../ink/ink287.xml"/><Relationship Id="rId17" Type="http://schemas.openxmlformats.org/officeDocument/2006/relationships/image" Target="../media/image116.png"/><Relationship Id="rId25" Type="http://schemas.openxmlformats.org/officeDocument/2006/relationships/image" Target="../media/image130.png"/><Relationship Id="rId33" Type="http://schemas.openxmlformats.org/officeDocument/2006/relationships/image" Target="../media/image134.png"/><Relationship Id="rId2" Type="http://schemas.openxmlformats.org/officeDocument/2006/relationships/customXml" Target="../ink/ink282.xml"/><Relationship Id="rId16" Type="http://schemas.openxmlformats.org/officeDocument/2006/relationships/customXml" Target="../ink/ink289.xml"/><Relationship Id="rId20" Type="http://schemas.openxmlformats.org/officeDocument/2006/relationships/customXml" Target="../ink/ink291.xml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4.xml"/><Relationship Id="rId11" Type="http://schemas.openxmlformats.org/officeDocument/2006/relationships/image" Target="../media/image54.png"/><Relationship Id="rId24" Type="http://schemas.openxmlformats.org/officeDocument/2006/relationships/customXml" Target="../ink/ink293.xml"/><Relationship Id="rId32" Type="http://schemas.openxmlformats.org/officeDocument/2006/relationships/customXml" Target="../ink/ink297.xml"/><Relationship Id="rId5" Type="http://schemas.openxmlformats.org/officeDocument/2006/relationships/image" Target="../media/image62.png"/><Relationship Id="rId15" Type="http://schemas.openxmlformats.org/officeDocument/2006/relationships/image" Target="../media/image65.png"/><Relationship Id="rId23" Type="http://schemas.openxmlformats.org/officeDocument/2006/relationships/image" Target="../media/image129.png"/><Relationship Id="rId28" Type="http://schemas.openxmlformats.org/officeDocument/2006/relationships/customXml" Target="../ink/ink295.xml"/><Relationship Id="rId10" Type="http://schemas.openxmlformats.org/officeDocument/2006/relationships/customXml" Target="../ink/ink286.xml"/><Relationship Id="rId19" Type="http://schemas.openxmlformats.org/officeDocument/2006/relationships/image" Target="../media/image117.png"/><Relationship Id="rId31" Type="http://schemas.openxmlformats.org/officeDocument/2006/relationships/image" Target="../media/image133.png"/><Relationship Id="rId4" Type="http://schemas.openxmlformats.org/officeDocument/2006/relationships/customXml" Target="../ink/ink283.xml"/><Relationship Id="rId9" Type="http://schemas.openxmlformats.org/officeDocument/2006/relationships/image" Target="../media/image64.png"/><Relationship Id="rId14" Type="http://schemas.openxmlformats.org/officeDocument/2006/relationships/customXml" Target="../ink/ink288.xml"/><Relationship Id="rId22" Type="http://schemas.openxmlformats.org/officeDocument/2006/relationships/customXml" Target="../ink/ink292.xml"/><Relationship Id="rId27" Type="http://schemas.openxmlformats.org/officeDocument/2006/relationships/image" Target="../media/image131.png"/><Relationship Id="rId30" Type="http://schemas.openxmlformats.org/officeDocument/2006/relationships/customXml" Target="../ink/ink296.xml"/><Relationship Id="rId35" Type="http://schemas.openxmlformats.org/officeDocument/2006/relationships/image" Target="../media/image135.png"/><Relationship Id="rId8" Type="http://schemas.openxmlformats.org/officeDocument/2006/relationships/customXml" Target="../ink/ink285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customXml" Target="../ink/ink307.xml"/><Relationship Id="rId26" Type="http://schemas.openxmlformats.org/officeDocument/2006/relationships/customXml" Target="../ink/ink311.xml"/><Relationship Id="rId3" Type="http://schemas.openxmlformats.org/officeDocument/2006/relationships/image" Target="../media/image61.png"/><Relationship Id="rId21" Type="http://schemas.openxmlformats.org/officeDocument/2006/relationships/image" Target="../media/image136.png"/><Relationship Id="rId34" Type="http://schemas.openxmlformats.org/officeDocument/2006/relationships/customXml" Target="../ink/ink315.xml"/><Relationship Id="rId7" Type="http://schemas.openxmlformats.org/officeDocument/2006/relationships/image" Target="../media/image63.png"/><Relationship Id="rId12" Type="http://schemas.openxmlformats.org/officeDocument/2006/relationships/customXml" Target="../ink/ink304.xml"/><Relationship Id="rId17" Type="http://schemas.openxmlformats.org/officeDocument/2006/relationships/image" Target="../media/image116.png"/><Relationship Id="rId25" Type="http://schemas.openxmlformats.org/officeDocument/2006/relationships/image" Target="../media/image132.png"/><Relationship Id="rId33" Type="http://schemas.openxmlformats.org/officeDocument/2006/relationships/image" Target="../media/image141.png"/><Relationship Id="rId2" Type="http://schemas.openxmlformats.org/officeDocument/2006/relationships/customXml" Target="../ink/ink299.xml"/><Relationship Id="rId16" Type="http://schemas.openxmlformats.org/officeDocument/2006/relationships/customXml" Target="../ink/ink306.xml"/><Relationship Id="rId20" Type="http://schemas.openxmlformats.org/officeDocument/2006/relationships/customXml" Target="../ink/ink308.xml"/><Relationship Id="rId29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1.xml"/><Relationship Id="rId11" Type="http://schemas.openxmlformats.org/officeDocument/2006/relationships/image" Target="../media/image54.png"/><Relationship Id="rId24" Type="http://schemas.openxmlformats.org/officeDocument/2006/relationships/customXml" Target="../ink/ink310.xml"/><Relationship Id="rId32" Type="http://schemas.openxmlformats.org/officeDocument/2006/relationships/customXml" Target="../ink/ink314.xml"/><Relationship Id="rId5" Type="http://schemas.openxmlformats.org/officeDocument/2006/relationships/image" Target="../media/image62.png"/><Relationship Id="rId15" Type="http://schemas.openxmlformats.org/officeDocument/2006/relationships/image" Target="../media/image65.png"/><Relationship Id="rId23" Type="http://schemas.openxmlformats.org/officeDocument/2006/relationships/image" Target="../media/image137.png"/><Relationship Id="rId28" Type="http://schemas.openxmlformats.org/officeDocument/2006/relationships/customXml" Target="../ink/ink312.xml"/><Relationship Id="rId10" Type="http://schemas.openxmlformats.org/officeDocument/2006/relationships/customXml" Target="../ink/ink303.xml"/><Relationship Id="rId19" Type="http://schemas.openxmlformats.org/officeDocument/2006/relationships/image" Target="../media/image117.png"/><Relationship Id="rId31" Type="http://schemas.openxmlformats.org/officeDocument/2006/relationships/image" Target="../media/image140.png"/><Relationship Id="rId4" Type="http://schemas.openxmlformats.org/officeDocument/2006/relationships/customXml" Target="../ink/ink300.xml"/><Relationship Id="rId9" Type="http://schemas.openxmlformats.org/officeDocument/2006/relationships/image" Target="../media/image64.png"/><Relationship Id="rId14" Type="http://schemas.openxmlformats.org/officeDocument/2006/relationships/customXml" Target="../ink/ink305.xml"/><Relationship Id="rId22" Type="http://schemas.openxmlformats.org/officeDocument/2006/relationships/customXml" Target="../ink/ink309.xml"/><Relationship Id="rId27" Type="http://schemas.openxmlformats.org/officeDocument/2006/relationships/image" Target="../media/image138.png"/><Relationship Id="rId30" Type="http://schemas.openxmlformats.org/officeDocument/2006/relationships/customXml" Target="../ink/ink313.xml"/><Relationship Id="rId35" Type="http://schemas.openxmlformats.org/officeDocument/2006/relationships/image" Target="../media/image142.png"/><Relationship Id="rId8" Type="http://schemas.openxmlformats.org/officeDocument/2006/relationships/customXml" Target="../ink/ink30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9.xml"/><Relationship Id="rId13" Type="http://schemas.openxmlformats.org/officeDocument/2006/relationships/image" Target="../media/image55.png"/><Relationship Id="rId18" Type="http://schemas.openxmlformats.org/officeDocument/2006/relationships/customXml" Target="../ink/ink324.xml"/><Relationship Id="rId3" Type="http://schemas.openxmlformats.org/officeDocument/2006/relationships/image" Target="../media/image61.png"/><Relationship Id="rId21" Type="http://schemas.openxmlformats.org/officeDocument/2006/relationships/image" Target="../media/image145.png"/><Relationship Id="rId7" Type="http://schemas.openxmlformats.org/officeDocument/2006/relationships/image" Target="../media/image63.png"/><Relationship Id="rId12" Type="http://schemas.openxmlformats.org/officeDocument/2006/relationships/customXml" Target="../ink/ink321.xml"/><Relationship Id="rId17" Type="http://schemas.openxmlformats.org/officeDocument/2006/relationships/image" Target="../media/image143.png"/><Relationship Id="rId2" Type="http://schemas.openxmlformats.org/officeDocument/2006/relationships/customXml" Target="../ink/ink316.xml"/><Relationship Id="rId16" Type="http://schemas.openxmlformats.org/officeDocument/2006/relationships/customXml" Target="../ink/ink323.xml"/><Relationship Id="rId20" Type="http://schemas.openxmlformats.org/officeDocument/2006/relationships/customXml" Target="../ink/ink3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8.xml"/><Relationship Id="rId11" Type="http://schemas.openxmlformats.org/officeDocument/2006/relationships/image" Target="../media/image54.png"/><Relationship Id="rId5" Type="http://schemas.openxmlformats.org/officeDocument/2006/relationships/image" Target="../media/image62.png"/><Relationship Id="rId15" Type="http://schemas.openxmlformats.org/officeDocument/2006/relationships/image" Target="../media/image65.png"/><Relationship Id="rId23" Type="http://schemas.openxmlformats.org/officeDocument/2006/relationships/image" Target="../media/image146.png"/><Relationship Id="rId10" Type="http://schemas.openxmlformats.org/officeDocument/2006/relationships/customXml" Target="../ink/ink320.xml"/><Relationship Id="rId19" Type="http://schemas.openxmlformats.org/officeDocument/2006/relationships/image" Target="../media/image144.png"/><Relationship Id="rId4" Type="http://schemas.openxmlformats.org/officeDocument/2006/relationships/customXml" Target="../ink/ink317.xml"/><Relationship Id="rId9" Type="http://schemas.openxmlformats.org/officeDocument/2006/relationships/image" Target="../media/image64.png"/><Relationship Id="rId14" Type="http://schemas.openxmlformats.org/officeDocument/2006/relationships/customXml" Target="../ink/ink322.xml"/><Relationship Id="rId22" Type="http://schemas.openxmlformats.org/officeDocument/2006/relationships/customXml" Target="../ink/ink326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customXml" Target="../ink/ink335.xml"/><Relationship Id="rId26" Type="http://schemas.openxmlformats.org/officeDocument/2006/relationships/customXml" Target="../ink/ink339.xml"/><Relationship Id="rId3" Type="http://schemas.openxmlformats.org/officeDocument/2006/relationships/image" Target="../media/image61.png"/><Relationship Id="rId21" Type="http://schemas.openxmlformats.org/officeDocument/2006/relationships/image" Target="../media/image149.png"/><Relationship Id="rId34" Type="http://schemas.openxmlformats.org/officeDocument/2006/relationships/customXml" Target="../ink/ink343.xml"/><Relationship Id="rId7" Type="http://schemas.openxmlformats.org/officeDocument/2006/relationships/image" Target="../media/image63.png"/><Relationship Id="rId12" Type="http://schemas.openxmlformats.org/officeDocument/2006/relationships/customXml" Target="../ink/ink332.xml"/><Relationship Id="rId17" Type="http://schemas.openxmlformats.org/officeDocument/2006/relationships/image" Target="../media/image147.png"/><Relationship Id="rId25" Type="http://schemas.openxmlformats.org/officeDocument/2006/relationships/image" Target="../media/image151.png"/><Relationship Id="rId33" Type="http://schemas.openxmlformats.org/officeDocument/2006/relationships/image" Target="../media/image155.png"/><Relationship Id="rId2" Type="http://schemas.openxmlformats.org/officeDocument/2006/relationships/customXml" Target="../ink/ink327.xml"/><Relationship Id="rId16" Type="http://schemas.openxmlformats.org/officeDocument/2006/relationships/customXml" Target="../ink/ink334.xml"/><Relationship Id="rId20" Type="http://schemas.openxmlformats.org/officeDocument/2006/relationships/customXml" Target="../ink/ink336.xml"/><Relationship Id="rId29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9.xml"/><Relationship Id="rId11" Type="http://schemas.openxmlformats.org/officeDocument/2006/relationships/image" Target="../media/image54.png"/><Relationship Id="rId24" Type="http://schemas.openxmlformats.org/officeDocument/2006/relationships/customXml" Target="../ink/ink338.xml"/><Relationship Id="rId32" Type="http://schemas.openxmlformats.org/officeDocument/2006/relationships/customXml" Target="../ink/ink342.xml"/><Relationship Id="rId5" Type="http://schemas.openxmlformats.org/officeDocument/2006/relationships/image" Target="../media/image62.png"/><Relationship Id="rId15" Type="http://schemas.openxmlformats.org/officeDocument/2006/relationships/image" Target="../media/image65.png"/><Relationship Id="rId23" Type="http://schemas.openxmlformats.org/officeDocument/2006/relationships/image" Target="../media/image150.png"/><Relationship Id="rId28" Type="http://schemas.openxmlformats.org/officeDocument/2006/relationships/customXml" Target="../ink/ink340.xml"/><Relationship Id="rId10" Type="http://schemas.openxmlformats.org/officeDocument/2006/relationships/customXml" Target="../ink/ink331.xml"/><Relationship Id="rId19" Type="http://schemas.openxmlformats.org/officeDocument/2006/relationships/image" Target="../media/image148.png"/><Relationship Id="rId31" Type="http://schemas.openxmlformats.org/officeDocument/2006/relationships/image" Target="../media/image154.png"/><Relationship Id="rId4" Type="http://schemas.openxmlformats.org/officeDocument/2006/relationships/customXml" Target="../ink/ink328.xml"/><Relationship Id="rId9" Type="http://schemas.openxmlformats.org/officeDocument/2006/relationships/image" Target="../media/image64.png"/><Relationship Id="rId14" Type="http://schemas.openxmlformats.org/officeDocument/2006/relationships/customXml" Target="../ink/ink333.xml"/><Relationship Id="rId22" Type="http://schemas.openxmlformats.org/officeDocument/2006/relationships/customXml" Target="../ink/ink337.xml"/><Relationship Id="rId27" Type="http://schemas.openxmlformats.org/officeDocument/2006/relationships/image" Target="../media/image152.png"/><Relationship Id="rId30" Type="http://schemas.openxmlformats.org/officeDocument/2006/relationships/customXml" Target="../ink/ink341.xml"/><Relationship Id="rId35" Type="http://schemas.openxmlformats.org/officeDocument/2006/relationships/image" Target="../media/image156.png"/><Relationship Id="rId8" Type="http://schemas.openxmlformats.org/officeDocument/2006/relationships/customXml" Target="../ink/ink3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8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18.png"/><Relationship Id="rId21" Type="http://schemas.openxmlformats.org/officeDocument/2006/relationships/image" Target="../media/image26.png"/><Relationship Id="rId7" Type="http://schemas.openxmlformats.org/officeDocument/2006/relationships/image" Target="../media/image20.png"/><Relationship Id="rId12" Type="http://schemas.openxmlformats.org/officeDocument/2006/relationships/customXml" Target="../ink/ink21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2.png"/><Relationship Id="rId24" Type="http://schemas.openxmlformats.org/officeDocument/2006/relationships/customXml" Target="../ink/ink27.xml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29.xml"/><Relationship Id="rId10" Type="http://schemas.openxmlformats.org/officeDocument/2006/relationships/customXml" Target="../ink/ink20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customXml" Target="../ink/ink17.xml"/><Relationship Id="rId9" Type="http://schemas.openxmlformats.org/officeDocument/2006/relationships/image" Target="../media/image21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29.png"/><Relationship Id="rId30" Type="http://schemas.openxmlformats.org/officeDocument/2006/relationships/customXml" Target="../ink/ink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8.png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" Type="http://schemas.openxmlformats.org/officeDocument/2006/relationships/image" Target="../media/image18.png"/><Relationship Id="rId21" Type="http://schemas.openxmlformats.org/officeDocument/2006/relationships/image" Target="../media/image26.png"/><Relationship Id="rId7" Type="http://schemas.openxmlformats.org/officeDocument/2006/relationships/image" Target="../media/image20.png"/><Relationship Id="rId12" Type="http://schemas.openxmlformats.org/officeDocument/2006/relationships/customXml" Target="../ink/ink36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0" Type="http://schemas.openxmlformats.org/officeDocument/2006/relationships/customXml" Target="../ink/ink40.xml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22.png"/><Relationship Id="rId24" Type="http://schemas.openxmlformats.org/officeDocument/2006/relationships/customXml" Target="../ink/ink42.xml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44.xml"/><Relationship Id="rId10" Type="http://schemas.openxmlformats.org/officeDocument/2006/relationships/customXml" Target="../ink/ink35.xml"/><Relationship Id="rId19" Type="http://schemas.openxmlformats.org/officeDocument/2006/relationships/image" Target="../media/image25.png"/><Relationship Id="rId31" Type="http://schemas.openxmlformats.org/officeDocument/2006/relationships/image" Target="../media/image33.png"/><Relationship Id="rId4" Type="http://schemas.openxmlformats.org/officeDocument/2006/relationships/customXml" Target="../ink/ink32.xml"/><Relationship Id="rId9" Type="http://schemas.openxmlformats.org/officeDocument/2006/relationships/image" Target="../media/image21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29.png"/><Relationship Id="rId30" Type="http://schemas.openxmlformats.org/officeDocument/2006/relationships/customXml" Target="../ink/ink4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../media/image8.png"/><Relationship Id="rId18" Type="http://schemas.openxmlformats.org/officeDocument/2006/relationships/customXml" Target="../ink/ink54.xml"/><Relationship Id="rId26" Type="http://schemas.openxmlformats.org/officeDocument/2006/relationships/customXml" Target="../ink/ink58.xml"/><Relationship Id="rId3" Type="http://schemas.openxmlformats.org/officeDocument/2006/relationships/image" Target="../media/image18.png"/><Relationship Id="rId21" Type="http://schemas.openxmlformats.org/officeDocument/2006/relationships/image" Target="../media/image26.png"/><Relationship Id="rId7" Type="http://schemas.openxmlformats.org/officeDocument/2006/relationships/image" Target="../media/image20.png"/><Relationship Id="rId12" Type="http://schemas.openxmlformats.org/officeDocument/2006/relationships/customXml" Target="../ink/ink51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20" Type="http://schemas.openxmlformats.org/officeDocument/2006/relationships/customXml" Target="../ink/ink55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image" Target="../media/image22.png"/><Relationship Id="rId24" Type="http://schemas.openxmlformats.org/officeDocument/2006/relationships/customXml" Target="../ink/ink57.xml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59.xml"/><Relationship Id="rId10" Type="http://schemas.openxmlformats.org/officeDocument/2006/relationships/customXml" Target="../ink/ink50.xml"/><Relationship Id="rId19" Type="http://schemas.openxmlformats.org/officeDocument/2006/relationships/image" Target="../media/image25.png"/><Relationship Id="rId31" Type="http://schemas.openxmlformats.org/officeDocument/2006/relationships/image" Target="../media/image35.png"/><Relationship Id="rId4" Type="http://schemas.openxmlformats.org/officeDocument/2006/relationships/customXml" Target="../ink/ink47.xml"/><Relationship Id="rId9" Type="http://schemas.openxmlformats.org/officeDocument/2006/relationships/image" Target="../media/image21.png"/><Relationship Id="rId14" Type="http://schemas.openxmlformats.org/officeDocument/2006/relationships/customXml" Target="../ink/ink52.xml"/><Relationship Id="rId22" Type="http://schemas.openxmlformats.org/officeDocument/2006/relationships/customXml" Target="../ink/ink56.xml"/><Relationship Id="rId27" Type="http://schemas.openxmlformats.org/officeDocument/2006/relationships/image" Target="../media/image29.png"/><Relationship Id="rId30" Type="http://schemas.openxmlformats.org/officeDocument/2006/relationships/customXml" Target="../ink/ink6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8.png"/><Relationship Id="rId18" Type="http://schemas.openxmlformats.org/officeDocument/2006/relationships/customXml" Target="../ink/ink69.xml"/><Relationship Id="rId26" Type="http://schemas.openxmlformats.org/officeDocument/2006/relationships/customXml" Target="../ink/ink73.xml"/><Relationship Id="rId3" Type="http://schemas.openxmlformats.org/officeDocument/2006/relationships/image" Target="../media/image18.png"/><Relationship Id="rId21" Type="http://schemas.openxmlformats.org/officeDocument/2006/relationships/image" Target="../media/image26.png"/><Relationship Id="rId7" Type="http://schemas.openxmlformats.org/officeDocument/2006/relationships/image" Target="../media/image20.png"/><Relationship Id="rId12" Type="http://schemas.openxmlformats.org/officeDocument/2006/relationships/customXml" Target="../ink/ink66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2" Type="http://schemas.openxmlformats.org/officeDocument/2006/relationships/customXml" Target="../ink/ink61.xml"/><Relationship Id="rId16" Type="http://schemas.openxmlformats.org/officeDocument/2006/relationships/customXml" Target="../ink/ink68.xml"/><Relationship Id="rId20" Type="http://schemas.openxmlformats.org/officeDocument/2006/relationships/customXml" Target="../ink/ink70.xml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11" Type="http://schemas.openxmlformats.org/officeDocument/2006/relationships/image" Target="../media/image22.png"/><Relationship Id="rId24" Type="http://schemas.openxmlformats.org/officeDocument/2006/relationships/customXml" Target="../ink/ink72.xml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74.xml"/><Relationship Id="rId10" Type="http://schemas.openxmlformats.org/officeDocument/2006/relationships/customXml" Target="../ink/ink65.xml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customXml" Target="../ink/ink62.xml"/><Relationship Id="rId9" Type="http://schemas.openxmlformats.org/officeDocument/2006/relationships/image" Target="../media/image21.png"/><Relationship Id="rId14" Type="http://schemas.openxmlformats.org/officeDocument/2006/relationships/customXml" Target="../ink/ink67.xml"/><Relationship Id="rId22" Type="http://schemas.openxmlformats.org/officeDocument/2006/relationships/customXml" Target="../ink/ink71.xml"/><Relationship Id="rId27" Type="http://schemas.openxmlformats.org/officeDocument/2006/relationships/image" Target="../media/image29.png"/><Relationship Id="rId30" Type="http://schemas.openxmlformats.org/officeDocument/2006/relationships/customXml" Target="../ink/ink7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9.xml"/><Relationship Id="rId13" Type="http://schemas.openxmlformats.org/officeDocument/2006/relationships/image" Target="../media/image8.png"/><Relationship Id="rId18" Type="http://schemas.openxmlformats.org/officeDocument/2006/relationships/customXml" Target="../ink/ink84.xml"/><Relationship Id="rId26" Type="http://schemas.openxmlformats.org/officeDocument/2006/relationships/customXml" Target="../ink/ink88.xml"/><Relationship Id="rId3" Type="http://schemas.openxmlformats.org/officeDocument/2006/relationships/image" Target="../media/image18.png"/><Relationship Id="rId21" Type="http://schemas.openxmlformats.org/officeDocument/2006/relationships/image" Target="../media/image26.png"/><Relationship Id="rId7" Type="http://schemas.openxmlformats.org/officeDocument/2006/relationships/image" Target="../media/image20.png"/><Relationship Id="rId12" Type="http://schemas.openxmlformats.org/officeDocument/2006/relationships/customXml" Target="../ink/ink81.xml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2" Type="http://schemas.openxmlformats.org/officeDocument/2006/relationships/customXml" Target="../ink/ink76.xml"/><Relationship Id="rId16" Type="http://schemas.openxmlformats.org/officeDocument/2006/relationships/customXml" Target="../ink/ink83.xml"/><Relationship Id="rId20" Type="http://schemas.openxmlformats.org/officeDocument/2006/relationships/customXml" Target="../ink/ink85.xml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8.xml"/><Relationship Id="rId11" Type="http://schemas.openxmlformats.org/officeDocument/2006/relationships/image" Target="../media/image22.png"/><Relationship Id="rId24" Type="http://schemas.openxmlformats.org/officeDocument/2006/relationships/customXml" Target="../ink/ink87.xml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89.xml"/><Relationship Id="rId10" Type="http://schemas.openxmlformats.org/officeDocument/2006/relationships/customXml" Target="../ink/ink80.xml"/><Relationship Id="rId19" Type="http://schemas.openxmlformats.org/officeDocument/2006/relationships/image" Target="../media/image25.png"/><Relationship Id="rId31" Type="http://schemas.openxmlformats.org/officeDocument/2006/relationships/image" Target="../media/image41.png"/><Relationship Id="rId4" Type="http://schemas.openxmlformats.org/officeDocument/2006/relationships/customXml" Target="../ink/ink77.xml"/><Relationship Id="rId9" Type="http://schemas.openxmlformats.org/officeDocument/2006/relationships/image" Target="../media/image21.png"/><Relationship Id="rId14" Type="http://schemas.openxmlformats.org/officeDocument/2006/relationships/customXml" Target="../ink/ink82.xml"/><Relationship Id="rId22" Type="http://schemas.openxmlformats.org/officeDocument/2006/relationships/customXml" Target="../ink/ink86.xml"/><Relationship Id="rId27" Type="http://schemas.openxmlformats.org/officeDocument/2006/relationships/image" Target="../media/image39.png"/><Relationship Id="rId30" Type="http://schemas.openxmlformats.org/officeDocument/2006/relationships/customXml" Target="../ink/ink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38A7B5-B32D-421E-B110-AB5B1A7C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83021B-AC14-2D4B-8D6C-25F9904E8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4" y="4494130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Farmer John Solves 3Sum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80EFD60-5148-4345-8891-6D495FB2B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4122" y="5265889"/>
            <a:ext cx="9163757" cy="45044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David Yang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E0C99658-A786-8E4F-BB2D-CD9DBC6F0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02" y="1231180"/>
            <a:ext cx="10590997" cy="14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8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DECE-8518-6149-B5E5-D3F26AE9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3 Pointers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05056A-9C44-D542-A515-FBD96EFA8A9E}"/>
                  </a:ext>
                </a:extLst>
              </p14:cNvPr>
              <p14:cNvContentPartPr/>
              <p14:nvPr/>
            </p14:nvContentPartPr>
            <p14:xfrm>
              <a:off x="1051887" y="2204004"/>
              <a:ext cx="297000" cy="55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05056A-9C44-D542-A515-FBD96EFA8A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09" y="2186004"/>
                <a:ext cx="332597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F6CF09-01F2-BD4C-A463-FA7C5796F9C6}"/>
                  </a:ext>
                </a:extLst>
              </p14:cNvPr>
              <p14:cNvContentPartPr/>
              <p14:nvPr/>
            </p14:nvContentPartPr>
            <p14:xfrm>
              <a:off x="2548047" y="2275284"/>
              <a:ext cx="382320" cy="49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F6CF09-01F2-BD4C-A463-FA7C5796F9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0064" y="2257284"/>
                <a:ext cx="417926" cy="53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CCD65C8-C7A5-7545-BF77-2F9C9947F805}"/>
              </a:ext>
            </a:extLst>
          </p:cNvPr>
          <p:cNvGrpSpPr/>
          <p:nvPr/>
        </p:nvGrpSpPr>
        <p:grpSpPr>
          <a:xfrm>
            <a:off x="3778527" y="2304444"/>
            <a:ext cx="647640" cy="448560"/>
            <a:chOff x="3778527" y="2304444"/>
            <a:chExt cx="64764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96CCE9-954C-814F-9390-3C7AD9CCC82F}"/>
                    </a:ext>
                  </a:extLst>
                </p14:cNvPr>
                <p14:cNvContentPartPr/>
                <p14:nvPr/>
              </p14:nvContentPartPr>
              <p14:xfrm>
                <a:off x="3778527" y="2495244"/>
                <a:ext cx="47484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96CCE9-954C-814F-9390-3C7AD9CCC8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0527" y="2477244"/>
                  <a:ext cx="510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1E7CBD-E9EF-A845-975D-E28121B40BB7}"/>
                    </a:ext>
                  </a:extLst>
                </p14:cNvPr>
                <p14:cNvContentPartPr/>
                <p14:nvPr/>
              </p14:nvContentPartPr>
              <p14:xfrm>
                <a:off x="4425807" y="2304444"/>
                <a:ext cx="360" cy="448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1E7CBD-E9EF-A845-975D-E28121B40B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07807" y="2286430"/>
                  <a:ext cx="36000" cy="4842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53C6F4-5C5A-BF43-8C2B-5B7600C3AFBB}"/>
                  </a:ext>
                </a:extLst>
              </p14:cNvPr>
              <p14:cNvContentPartPr/>
              <p14:nvPr/>
            </p14:nvContentPartPr>
            <p14:xfrm>
              <a:off x="5911887" y="2175564"/>
              <a:ext cx="5760" cy="565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53C6F4-5C5A-BF43-8C2B-5B7600C3AF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93887" y="2157575"/>
                <a:ext cx="41400" cy="601537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EF75F07-7E28-8C48-B16A-27553E860F1C}"/>
              </a:ext>
            </a:extLst>
          </p:cNvPr>
          <p:cNvGrpSpPr/>
          <p:nvPr/>
        </p:nvGrpSpPr>
        <p:grpSpPr>
          <a:xfrm>
            <a:off x="7264767" y="2293284"/>
            <a:ext cx="570240" cy="303120"/>
            <a:chOff x="7264767" y="2293284"/>
            <a:chExt cx="57024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0D1266-B5EE-A344-9B0E-822A478585BE}"/>
                    </a:ext>
                  </a:extLst>
                </p14:cNvPr>
                <p14:cNvContentPartPr/>
                <p14:nvPr/>
              </p14:nvContentPartPr>
              <p14:xfrm>
                <a:off x="7264767" y="2393724"/>
                <a:ext cx="2102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0D1266-B5EE-A344-9B0E-822A478585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6767" y="2375724"/>
                  <a:ext cx="245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1012D1-DAE3-EC4B-BA4D-B46BC4979EE3}"/>
                    </a:ext>
                  </a:extLst>
                </p14:cNvPr>
                <p14:cNvContentPartPr/>
                <p14:nvPr/>
              </p14:nvContentPartPr>
              <p14:xfrm>
                <a:off x="7510647" y="2293284"/>
                <a:ext cx="324360" cy="30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1012D1-DAE3-EC4B-BA4D-B46BC4979E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92647" y="2275284"/>
                  <a:ext cx="36000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8560B8-BA91-7248-8094-2F9935973A3E}"/>
                  </a:ext>
                </a:extLst>
              </p14:cNvPr>
              <p14:cNvContentPartPr/>
              <p14:nvPr/>
            </p14:nvContentPartPr>
            <p14:xfrm>
              <a:off x="8803407" y="2285724"/>
              <a:ext cx="435600" cy="381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8560B8-BA91-7248-8094-2F9935973A3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85392" y="2267724"/>
                <a:ext cx="471269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809D1EE-F7CE-1947-8004-EF9C8725F871}"/>
                  </a:ext>
                </a:extLst>
              </p14:cNvPr>
              <p14:cNvContentPartPr/>
              <p14:nvPr/>
            </p14:nvContentPartPr>
            <p14:xfrm>
              <a:off x="9783687" y="2255484"/>
              <a:ext cx="244440" cy="410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809D1EE-F7CE-1947-8004-EF9C8725F8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65713" y="2237484"/>
                <a:ext cx="280028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0A16CA-D200-9542-85B4-00B89DDFC9D7}"/>
                  </a:ext>
                </a:extLst>
              </p14:cNvPr>
              <p14:cNvContentPartPr/>
              <p14:nvPr/>
            </p14:nvContentPartPr>
            <p14:xfrm>
              <a:off x="942087" y="3236124"/>
              <a:ext cx="94680" cy="447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0A16CA-D200-9542-85B4-00B89DDFC9D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4087" y="3218124"/>
                <a:ext cx="1303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2383C3-34F7-DF45-840D-A2A0E14243D0}"/>
                  </a:ext>
                </a:extLst>
              </p14:cNvPr>
              <p14:cNvContentPartPr/>
              <p14:nvPr/>
            </p14:nvContentPartPr>
            <p14:xfrm>
              <a:off x="904287" y="3175644"/>
              <a:ext cx="333720" cy="240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2383C3-34F7-DF45-840D-A2A0E14243D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6287" y="3157671"/>
                <a:ext cx="369360" cy="275707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D12AE2C-4F31-1540-B6D2-82D4A7C8A992}"/>
              </a:ext>
            </a:extLst>
          </p:cNvPr>
          <p:cNvGrpSpPr/>
          <p:nvPr/>
        </p:nvGrpSpPr>
        <p:grpSpPr>
          <a:xfrm>
            <a:off x="3772407" y="3204444"/>
            <a:ext cx="349200" cy="596520"/>
            <a:chOff x="3772407" y="3204444"/>
            <a:chExt cx="349200" cy="59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AFE8545-6C44-C947-9F9C-33370ECD7244}"/>
                    </a:ext>
                  </a:extLst>
                </p14:cNvPr>
                <p14:cNvContentPartPr/>
                <p14:nvPr/>
              </p14:nvContentPartPr>
              <p14:xfrm>
                <a:off x="4066167" y="3308484"/>
                <a:ext cx="360" cy="492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AFE8545-6C44-C947-9F9C-33370ECD72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48167" y="3290471"/>
                  <a:ext cx="36000" cy="528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ECBBD0-D2AF-E243-8066-47FBE8164B1C}"/>
                    </a:ext>
                  </a:extLst>
                </p14:cNvPr>
                <p14:cNvContentPartPr/>
                <p14:nvPr/>
              </p14:nvContentPartPr>
              <p14:xfrm>
                <a:off x="3772407" y="3204444"/>
                <a:ext cx="349200" cy="246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ECBBD0-D2AF-E243-8066-47FBE8164B1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54407" y="3186470"/>
                  <a:ext cx="384840" cy="28182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DFD7E9-BF6B-7540-96EC-FE0B64658236}"/>
              </a:ext>
            </a:extLst>
          </p:cNvPr>
          <p:cNvGrpSpPr/>
          <p:nvPr/>
        </p:nvGrpSpPr>
        <p:grpSpPr>
          <a:xfrm>
            <a:off x="7549167" y="3074124"/>
            <a:ext cx="542880" cy="717480"/>
            <a:chOff x="7549167" y="3074124"/>
            <a:chExt cx="542880" cy="71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346F149-7920-8241-8F37-F8EFF40682F1}"/>
                    </a:ext>
                  </a:extLst>
                </p14:cNvPr>
                <p14:cNvContentPartPr/>
                <p14:nvPr/>
              </p14:nvContentPartPr>
              <p14:xfrm>
                <a:off x="7639167" y="3200484"/>
                <a:ext cx="23040" cy="591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346F149-7920-8241-8F37-F8EFF40682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21527" y="3182484"/>
                  <a:ext cx="5868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FFD4AA1-2001-7842-82FE-1CDA61A10574}"/>
                    </a:ext>
                  </a:extLst>
                </p14:cNvPr>
                <p14:cNvContentPartPr/>
                <p14:nvPr/>
              </p14:nvContentPartPr>
              <p14:xfrm>
                <a:off x="7549167" y="3074124"/>
                <a:ext cx="542880" cy="482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FFD4AA1-2001-7842-82FE-1CDA61A1057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31167" y="3056484"/>
                  <a:ext cx="578520" cy="51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978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DECE-8518-6149-B5E5-D3F26AE9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3 Pointers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05056A-9C44-D542-A515-FBD96EFA8A9E}"/>
                  </a:ext>
                </a:extLst>
              </p14:cNvPr>
              <p14:cNvContentPartPr/>
              <p14:nvPr/>
            </p14:nvContentPartPr>
            <p14:xfrm>
              <a:off x="1051887" y="2204004"/>
              <a:ext cx="297000" cy="55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05056A-9C44-D542-A515-FBD96EFA8A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09" y="2186004"/>
                <a:ext cx="332597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F6CF09-01F2-BD4C-A463-FA7C5796F9C6}"/>
                  </a:ext>
                </a:extLst>
              </p14:cNvPr>
              <p14:cNvContentPartPr/>
              <p14:nvPr/>
            </p14:nvContentPartPr>
            <p14:xfrm>
              <a:off x="2548047" y="2275284"/>
              <a:ext cx="382320" cy="49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F6CF09-01F2-BD4C-A463-FA7C5796F9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0064" y="2257284"/>
                <a:ext cx="417926" cy="53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CCD65C8-C7A5-7545-BF77-2F9C9947F805}"/>
              </a:ext>
            </a:extLst>
          </p:cNvPr>
          <p:cNvGrpSpPr/>
          <p:nvPr/>
        </p:nvGrpSpPr>
        <p:grpSpPr>
          <a:xfrm>
            <a:off x="3778527" y="2304444"/>
            <a:ext cx="647640" cy="448560"/>
            <a:chOff x="3778527" y="2304444"/>
            <a:chExt cx="64764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96CCE9-954C-814F-9390-3C7AD9CCC82F}"/>
                    </a:ext>
                  </a:extLst>
                </p14:cNvPr>
                <p14:cNvContentPartPr/>
                <p14:nvPr/>
              </p14:nvContentPartPr>
              <p14:xfrm>
                <a:off x="3778527" y="2495244"/>
                <a:ext cx="47484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96CCE9-954C-814F-9390-3C7AD9CCC8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0527" y="2477244"/>
                  <a:ext cx="510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1E7CBD-E9EF-A845-975D-E28121B40BB7}"/>
                    </a:ext>
                  </a:extLst>
                </p14:cNvPr>
                <p14:cNvContentPartPr/>
                <p14:nvPr/>
              </p14:nvContentPartPr>
              <p14:xfrm>
                <a:off x="4425807" y="2304444"/>
                <a:ext cx="360" cy="448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1E7CBD-E9EF-A845-975D-E28121B40B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07807" y="2286430"/>
                  <a:ext cx="36000" cy="4842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53C6F4-5C5A-BF43-8C2B-5B7600C3AFBB}"/>
                  </a:ext>
                </a:extLst>
              </p14:cNvPr>
              <p14:cNvContentPartPr/>
              <p14:nvPr/>
            </p14:nvContentPartPr>
            <p14:xfrm>
              <a:off x="5911887" y="2175564"/>
              <a:ext cx="5760" cy="565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53C6F4-5C5A-BF43-8C2B-5B7600C3AF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93887" y="2157575"/>
                <a:ext cx="41400" cy="601537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EF75F07-7E28-8C48-B16A-27553E860F1C}"/>
              </a:ext>
            </a:extLst>
          </p:cNvPr>
          <p:cNvGrpSpPr/>
          <p:nvPr/>
        </p:nvGrpSpPr>
        <p:grpSpPr>
          <a:xfrm>
            <a:off x="7264767" y="2293284"/>
            <a:ext cx="570240" cy="303120"/>
            <a:chOff x="7264767" y="2293284"/>
            <a:chExt cx="57024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0D1266-B5EE-A344-9B0E-822A478585BE}"/>
                    </a:ext>
                  </a:extLst>
                </p14:cNvPr>
                <p14:cNvContentPartPr/>
                <p14:nvPr/>
              </p14:nvContentPartPr>
              <p14:xfrm>
                <a:off x="7264767" y="2393724"/>
                <a:ext cx="2102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0D1266-B5EE-A344-9B0E-822A478585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6767" y="2375724"/>
                  <a:ext cx="245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1012D1-DAE3-EC4B-BA4D-B46BC4979EE3}"/>
                    </a:ext>
                  </a:extLst>
                </p14:cNvPr>
                <p14:cNvContentPartPr/>
                <p14:nvPr/>
              </p14:nvContentPartPr>
              <p14:xfrm>
                <a:off x="7510647" y="2293284"/>
                <a:ext cx="324360" cy="30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1012D1-DAE3-EC4B-BA4D-B46BC4979E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92647" y="2275284"/>
                  <a:ext cx="36000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8560B8-BA91-7248-8094-2F9935973A3E}"/>
                  </a:ext>
                </a:extLst>
              </p14:cNvPr>
              <p14:cNvContentPartPr/>
              <p14:nvPr/>
            </p14:nvContentPartPr>
            <p14:xfrm>
              <a:off x="8803407" y="2285724"/>
              <a:ext cx="435600" cy="381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8560B8-BA91-7248-8094-2F9935973A3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85392" y="2267724"/>
                <a:ext cx="471269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809D1EE-F7CE-1947-8004-EF9C8725F871}"/>
                  </a:ext>
                </a:extLst>
              </p14:cNvPr>
              <p14:cNvContentPartPr/>
              <p14:nvPr/>
            </p14:nvContentPartPr>
            <p14:xfrm>
              <a:off x="9783687" y="2255484"/>
              <a:ext cx="244440" cy="410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809D1EE-F7CE-1947-8004-EF9C8725F8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65713" y="2237484"/>
                <a:ext cx="280028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0A16CA-D200-9542-85B4-00B89DDFC9D7}"/>
                  </a:ext>
                </a:extLst>
              </p14:cNvPr>
              <p14:cNvContentPartPr/>
              <p14:nvPr/>
            </p14:nvContentPartPr>
            <p14:xfrm>
              <a:off x="942087" y="3236124"/>
              <a:ext cx="94680" cy="447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0A16CA-D200-9542-85B4-00B89DDFC9D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4087" y="3218124"/>
                <a:ext cx="1303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2383C3-34F7-DF45-840D-A2A0E14243D0}"/>
                  </a:ext>
                </a:extLst>
              </p14:cNvPr>
              <p14:cNvContentPartPr/>
              <p14:nvPr/>
            </p14:nvContentPartPr>
            <p14:xfrm>
              <a:off x="904287" y="3175644"/>
              <a:ext cx="333720" cy="240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2383C3-34F7-DF45-840D-A2A0E14243D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6287" y="3157671"/>
                <a:ext cx="369360" cy="275707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D12AE2C-4F31-1540-B6D2-82D4A7C8A992}"/>
              </a:ext>
            </a:extLst>
          </p:cNvPr>
          <p:cNvGrpSpPr/>
          <p:nvPr/>
        </p:nvGrpSpPr>
        <p:grpSpPr>
          <a:xfrm>
            <a:off x="3772407" y="3204444"/>
            <a:ext cx="349200" cy="596520"/>
            <a:chOff x="3772407" y="3204444"/>
            <a:chExt cx="349200" cy="59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AFE8545-6C44-C947-9F9C-33370ECD7244}"/>
                    </a:ext>
                  </a:extLst>
                </p14:cNvPr>
                <p14:cNvContentPartPr/>
                <p14:nvPr/>
              </p14:nvContentPartPr>
              <p14:xfrm>
                <a:off x="4066167" y="3308484"/>
                <a:ext cx="360" cy="492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AFE8545-6C44-C947-9F9C-33370ECD72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48167" y="3290471"/>
                  <a:ext cx="36000" cy="528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ECBBD0-D2AF-E243-8066-47FBE8164B1C}"/>
                    </a:ext>
                  </a:extLst>
                </p14:cNvPr>
                <p14:cNvContentPartPr/>
                <p14:nvPr/>
              </p14:nvContentPartPr>
              <p14:xfrm>
                <a:off x="3772407" y="3204444"/>
                <a:ext cx="349200" cy="246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ECBBD0-D2AF-E243-8066-47FBE8164B1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54407" y="3186470"/>
                  <a:ext cx="384840" cy="28182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D3A97A-C35D-EA4A-8EF5-521A4504DCE9}"/>
              </a:ext>
            </a:extLst>
          </p:cNvPr>
          <p:cNvGrpSpPr/>
          <p:nvPr/>
        </p:nvGrpSpPr>
        <p:grpSpPr>
          <a:xfrm>
            <a:off x="9061167" y="3293724"/>
            <a:ext cx="462960" cy="484200"/>
            <a:chOff x="9061167" y="3293724"/>
            <a:chExt cx="462960" cy="48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3AF2DF-36A0-9D45-B24B-714290329FA6}"/>
                    </a:ext>
                  </a:extLst>
                </p14:cNvPr>
                <p14:cNvContentPartPr/>
                <p14:nvPr/>
              </p14:nvContentPartPr>
              <p14:xfrm>
                <a:off x="9378327" y="3318204"/>
                <a:ext cx="43560" cy="459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3AF2DF-36A0-9D45-B24B-714290329F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60327" y="3300204"/>
                  <a:ext cx="7920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4053FBB-DF2E-2F4B-A545-DF7FB521A515}"/>
                    </a:ext>
                  </a:extLst>
                </p14:cNvPr>
                <p14:cNvContentPartPr/>
                <p14:nvPr/>
              </p14:nvContentPartPr>
              <p14:xfrm>
                <a:off x="9061167" y="3293724"/>
                <a:ext cx="462960" cy="319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4053FBB-DF2E-2F4B-A545-DF7FB521A5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43167" y="3275724"/>
                  <a:ext cx="498600" cy="35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344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DECE-8518-6149-B5E5-D3F26AE9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3 Pointers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05056A-9C44-D542-A515-FBD96EFA8A9E}"/>
                  </a:ext>
                </a:extLst>
              </p14:cNvPr>
              <p14:cNvContentPartPr/>
              <p14:nvPr/>
            </p14:nvContentPartPr>
            <p14:xfrm>
              <a:off x="1051887" y="2204004"/>
              <a:ext cx="297000" cy="55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05056A-9C44-D542-A515-FBD96EFA8A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09" y="2186004"/>
                <a:ext cx="332597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F6CF09-01F2-BD4C-A463-FA7C5796F9C6}"/>
                  </a:ext>
                </a:extLst>
              </p14:cNvPr>
              <p14:cNvContentPartPr/>
              <p14:nvPr/>
            </p14:nvContentPartPr>
            <p14:xfrm>
              <a:off x="2548047" y="2275284"/>
              <a:ext cx="382320" cy="49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F6CF09-01F2-BD4C-A463-FA7C5796F9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0064" y="2257284"/>
                <a:ext cx="417926" cy="53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CCD65C8-C7A5-7545-BF77-2F9C9947F805}"/>
              </a:ext>
            </a:extLst>
          </p:cNvPr>
          <p:cNvGrpSpPr/>
          <p:nvPr/>
        </p:nvGrpSpPr>
        <p:grpSpPr>
          <a:xfrm>
            <a:off x="3778527" y="2304444"/>
            <a:ext cx="647640" cy="448560"/>
            <a:chOff x="3778527" y="2304444"/>
            <a:chExt cx="64764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96CCE9-954C-814F-9390-3C7AD9CCC82F}"/>
                    </a:ext>
                  </a:extLst>
                </p14:cNvPr>
                <p14:cNvContentPartPr/>
                <p14:nvPr/>
              </p14:nvContentPartPr>
              <p14:xfrm>
                <a:off x="3778527" y="2495244"/>
                <a:ext cx="47484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96CCE9-954C-814F-9390-3C7AD9CCC8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0527" y="2477244"/>
                  <a:ext cx="510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1E7CBD-E9EF-A845-975D-E28121B40BB7}"/>
                    </a:ext>
                  </a:extLst>
                </p14:cNvPr>
                <p14:cNvContentPartPr/>
                <p14:nvPr/>
              </p14:nvContentPartPr>
              <p14:xfrm>
                <a:off x="4425807" y="2304444"/>
                <a:ext cx="360" cy="448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1E7CBD-E9EF-A845-975D-E28121B40B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07807" y="2286430"/>
                  <a:ext cx="36000" cy="4842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53C6F4-5C5A-BF43-8C2B-5B7600C3AFBB}"/>
                  </a:ext>
                </a:extLst>
              </p14:cNvPr>
              <p14:cNvContentPartPr/>
              <p14:nvPr/>
            </p14:nvContentPartPr>
            <p14:xfrm>
              <a:off x="5911887" y="2175564"/>
              <a:ext cx="5760" cy="565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53C6F4-5C5A-BF43-8C2B-5B7600C3AF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93887" y="2157575"/>
                <a:ext cx="41400" cy="601537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EF75F07-7E28-8C48-B16A-27553E860F1C}"/>
              </a:ext>
            </a:extLst>
          </p:cNvPr>
          <p:cNvGrpSpPr/>
          <p:nvPr/>
        </p:nvGrpSpPr>
        <p:grpSpPr>
          <a:xfrm>
            <a:off x="7264767" y="2293284"/>
            <a:ext cx="570240" cy="303120"/>
            <a:chOff x="7264767" y="2293284"/>
            <a:chExt cx="57024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0D1266-B5EE-A344-9B0E-822A478585BE}"/>
                    </a:ext>
                  </a:extLst>
                </p14:cNvPr>
                <p14:cNvContentPartPr/>
                <p14:nvPr/>
              </p14:nvContentPartPr>
              <p14:xfrm>
                <a:off x="7264767" y="2393724"/>
                <a:ext cx="2102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0D1266-B5EE-A344-9B0E-822A478585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6767" y="2375724"/>
                  <a:ext cx="245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1012D1-DAE3-EC4B-BA4D-B46BC4979EE3}"/>
                    </a:ext>
                  </a:extLst>
                </p14:cNvPr>
                <p14:cNvContentPartPr/>
                <p14:nvPr/>
              </p14:nvContentPartPr>
              <p14:xfrm>
                <a:off x="7510647" y="2293284"/>
                <a:ext cx="324360" cy="30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1012D1-DAE3-EC4B-BA4D-B46BC4979E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92647" y="2275284"/>
                  <a:ext cx="36000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8560B8-BA91-7248-8094-2F9935973A3E}"/>
                  </a:ext>
                </a:extLst>
              </p14:cNvPr>
              <p14:cNvContentPartPr/>
              <p14:nvPr/>
            </p14:nvContentPartPr>
            <p14:xfrm>
              <a:off x="8803407" y="2285724"/>
              <a:ext cx="435600" cy="381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8560B8-BA91-7248-8094-2F9935973A3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85392" y="2267724"/>
                <a:ext cx="471269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809D1EE-F7CE-1947-8004-EF9C8725F871}"/>
                  </a:ext>
                </a:extLst>
              </p14:cNvPr>
              <p14:cNvContentPartPr/>
              <p14:nvPr/>
            </p14:nvContentPartPr>
            <p14:xfrm>
              <a:off x="9783687" y="2255484"/>
              <a:ext cx="244440" cy="410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809D1EE-F7CE-1947-8004-EF9C8725F8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65713" y="2237484"/>
                <a:ext cx="280028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0A16CA-D200-9542-85B4-00B89DDFC9D7}"/>
                  </a:ext>
                </a:extLst>
              </p14:cNvPr>
              <p14:cNvContentPartPr/>
              <p14:nvPr/>
            </p14:nvContentPartPr>
            <p14:xfrm>
              <a:off x="942087" y="3236124"/>
              <a:ext cx="94680" cy="447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0A16CA-D200-9542-85B4-00B89DDFC9D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4087" y="3218124"/>
                <a:ext cx="1303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2383C3-34F7-DF45-840D-A2A0E14243D0}"/>
                  </a:ext>
                </a:extLst>
              </p14:cNvPr>
              <p14:cNvContentPartPr/>
              <p14:nvPr/>
            </p14:nvContentPartPr>
            <p14:xfrm>
              <a:off x="904287" y="3175644"/>
              <a:ext cx="333720" cy="240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2383C3-34F7-DF45-840D-A2A0E14243D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6287" y="3157671"/>
                <a:ext cx="369360" cy="275707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D12AE2C-4F31-1540-B6D2-82D4A7C8A992}"/>
              </a:ext>
            </a:extLst>
          </p:cNvPr>
          <p:cNvGrpSpPr/>
          <p:nvPr/>
        </p:nvGrpSpPr>
        <p:grpSpPr>
          <a:xfrm>
            <a:off x="3772407" y="3204444"/>
            <a:ext cx="349200" cy="596520"/>
            <a:chOff x="3772407" y="3204444"/>
            <a:chExt cx="349200" cy="59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AFE8545-6C44-C947-9F9C-33370ECD7244}"/>
                    </a:ext>
                  </a:extLst>
                </p14:cNvPr>
                <p14:cNvContentPartPr/>
                <p14:nvPr/>
              </p14:nvContentPartPr>
              <p14:xfrm>
                <a:off x="4066167" y="3308484"/>
                <a:ext cx="360" cy="492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AFE8545-6C44-C947-9F9C-33370ECD72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48167" y="3290471"/>
                  <a:ext cx="36000" cy="528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ECBBD0-D2AF-E243-8066-47FBE8164B1C}"/>
                    </a:ext>
                  </a:extLst>
                </p14:cNvPr>
                <p14:cNvContentPartPr/>
                <p14:nvPr/>
              </p14:nvContentPartPr>
              <p14:xfrm>
                <a:off x="3772407" y="3204444"/>
                <a:ext cx="349200" cy="246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ECBBD0-D2AF-E243-8066-47FBE8164B1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54407" y="3186470"/>
                  <a:ext cx="384840" cy="28182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58BDE3-E3C0-E848-8B41-CB6431B424C8}"/>
              </a:ext>
            </a:extLst>
          </p:cNvPr>
          <p:cNvGrpSpPr/>
          <p:nvPr/>
        </p:nvGrpSpPr>
        <p:grpSpPr>
          <a:xfrm>
            <a:off x="9824727" y="3002484"/>
            <a:ext cx="385200" cy="514440"/>
            <a:chOff x="9824727" y="3002484"/>
            <a:chExt cx="385200" cy="5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166D129-FBEB-DB4F-AE83-8E5F74CABF2F}"/>
                    </a:ext>
                  </a:extLst>
                </p14:cNvPr>
                <p14:cNvContentPartPr/>
                <p14:nvPr/>
              </p14:nvContentPartPr>
              <p14:xfrm>
                <a:off x="9895287" y="3002484"/>
                <a:ext cx="7200" cy="514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166D129-FBEB-DB4F-AE83-8E5F74CABF2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77287" y="2984484"/>
                  <a:ext cx="4284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D492AD-8378-2943-B149-1E3B6D38144E}"/>
                    </a:ext>
                  </a:extLst>
                </p14:cNvPr>
                <p14:cNvContentPartPr/>
                <p14:nvPr/>
              </p14:nvContentPartPr>
              <p14:xfrm>
                <a:off x="9824727" y="3096444"/>
                <a:ext cx="385200" cy="115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1D492AD-8378-2943-B149-1E3B6D3814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07087" y="3078444"/>
                  <a:ext cx="420840" cy="15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940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F824-6D27-B94F-877F-324E4E1E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was this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D98-668A-FB41-81A3-6FA5BF61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 to fix a range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Then we sweep in between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D32279-4902-6C4C-A103-9435CA57FF15}"/>
                  </a:ext>
                </a:extLst>
              </p14:cNvPr>
              <p14:cNvContentPartPr/>
              <p14:nvPr/>
            </p14:nvContentPartPr>
            <p14:xfrm>
              <a:off x="2315847" y="1362324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D32279-4902-6C4C-A103-9435CA57FF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7847" y="1344684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170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A7CD-5BB5-3D49-B799-07894BBF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14:cNvPr>
              <p14:cNvContentPartPr/>
              <p14:nvPr/>
            </p14:nvContentPartPr>
            <p14:xfrm>
              <a:off x="1057287" y="2505324"/>
              <a:ext cx="606960" cy="55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647" y="2487684"/>
                <a:ext cx="64260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14:cNvPr>
              <p14:cNvContentPartPr/>
              <p14:nvPr/>
            </p14:nvContentPartPr>
            <p14:xfrm>
              <a:off x="2374167" y="2467524"/>
              <a:ext cx="357120" cy="50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6167" y="2449524"/>
                <a:ext cx="392760" cy="54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F16772E-F1A0-5440-8310-6FF4B6BF59C1}"/>
              </a:ext>
            </a:extLst>
          </p:cNvPr>
          <p:cNvGrpSpPr/>
          <p:nvPr/>
        </p:nvGrpSpPr>
        <p:grpSpPr>
          <a:xfrm>
            <a:off x="3925767" y="2479764"/>
            <a:ext cx="768240" cy="559800"/>
            <a:chOff x="3925767" y="2479764"/>
            <a:chExt cx="768240" cy="55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14:cNvPr>
                <p14:cNvContentPartPr/>
                <p14:nvPr/>
              </p14:nvContentPartPr>
              <p14:xfrm>
                <a:off x="3925767" y="2609724"/>
                <a:ext cx="619560" cy="10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7767" y="2591724"/>
                  <a:ext cx="655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14:cNvPr>
                <p14:cNvContentPartPr/>
                <p14:nvPr/>
              </p14:nvContentPartPr>
              <p14:xfrm>
                <a:off x="4687887" y="2479764"/>
                <a:ext cx="6120" cy="55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9887" y="2461764"/>
                  <a:ext cx="41760" cy="59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14:cNvPr>
              <p14:cNvContentPartPr/>
              <p14:nvPr/>
            </p14:nvContentPartPr>
            <p14:xfrm>
              <a:off x="6420567" y="2309844"/>
              <a:ext cx="360" cy="64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02567" y="2291844"/>
                <a:ext cx="36000" cy="67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815BC8E-5DE4-1840-8A20-85A719BD15A1}"/>
              </a:ext>
            </a:extLst>
          </p:cNvPr>
          <p:cNvGrpSpPr/>
          <p:nvPr/>
        </p:nvGrpSpPr>
        <p:grpSpPr>
          <a:xfrm>
            <a:off x="7820967" y="2384364"/>
            <a:ext cx="690480" cy="530280"/>
            <a:chOff x="7820967" y="2384364"/>
            <a:chExt cx="690480" cy="5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14:cNvPr>
                <p14:cNvContentPartPr/>
                <p14:nvPr/>
              </p14:nvContentPartPr>
              <p14:xfrm>
                <a:off x="7820967" y="2618724"/>
                <a:ext cx="1670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3327" y="2600724"/>
                  <a:ext cx="202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14:cNvPr>
                <p14:cNvContentPartPr/>
                <p14:nvPr/>
              </p14:nvContentPartPr>
              <p14:xfrm>
                <a:off x="8093487" y="2384364"/>
                <a:ext cx="417960" cy="530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75487" y="2366724"/>
                  <a:ext cx="453600" cy="56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3EDAEC-EDD2-6742-8C00-83241FD92729}"/>
              </a:ext>
            </a:extLst>
          </p:cNvPr>
          <p:cNvGrpSpPr/>
          <p:nvPr/>
        </p:nvGrpSpPr>
        <p:grpSpPr>
          <a:xfrm>
            <a:off x="946767" y="3373284"/>
            <a:ext cx="487800" cy="803520"/>
            <a:chOff x="946767" y="3373284"/>
            <a:chExt cx="487800" cy="80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BDE0782-F868-0D4B-9024-2C3FC6E02444}"/>
                    </a:ext>
                  </a:extLst>
                </p14:cNvPr>
                <p14:cNvContentPartPr/>
                <p14:nvPr/>
              </p14:nvContentPartPr>
              <p14:xfrm>
                <a:off x="1270407" y="3373284"/>
                <a:ext cx="360" cy="803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BDE0782-F868-0D4B-9024-2C3FC6E024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52767" y="3355284"/>
                  <a:ext cx="36000" cy="8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8F2218-3F3E-7344-8BF1-7EDAC9308622}"/>
                    </a:ext>
                  </a:extLst>
                </p14:cNvPr>
                <p14:cNvContentPartPr/>
                <p14:nvPr/>
              </p14:nvContentPartPr>
              <p14:xfrm>
                <a:off x="946767" y="3447444"/>
                <a:ext cx="487800" cy="330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8F2218-3F3E-7344-8BF1-7EDAC93086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9127" y="3429804"/>
                  <a:ext cx="523440" cy="36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FE4518-9EB7-214C-9DB9-9FCF37E16DC7}"/>
              </a:ext>
            </a:extLst>
          </p:cNvPr>
          <p:cNvGrpSpPr/>
          <p:nvPr/>
        </p:nvGrpSpPr>
        <p:grpSpPr>
          <a:xfrm>
            <a:off x="2295687" y="3588564"/>
            <a:ext cx="372960" cy="511200"/>
            <a:chOff x="2295687" y="3588564"/>
            <a:chExt cx="372960" cy="51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B27E094-2006-0746-BBC3-7007F5FF9D96}"/>
                    </a:ext>
                  </a:extLst>
                </p14:cNvPr>
                <p14:cNvContentPartPr/>
                <p14:nvPr/>
              </p14:nvContentPartPr>
              <p14:xfrm>
                <a:off x="2474967" y="3710244"/>
                <a:ext cx="5400" cy="389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B27E094-2006-0746-BBC3-7007F5FF9D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56967" y="3692604"/>
                  <a:ext cx="410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7936D8-AF2E-7943-AF6F-C62E52011020}"/>
                    </a:ext>
                  </a:extLst>
                </p14:cNvPr>
                <p14:cNvContentPartPr/>
                <p14:nvPr/>
              </p14:nvContentPartPr>
              <p14:xfrm>
                <a:off x="2295687" y="3588564"/>
                <a:ext cx="372960" cy="142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7936D8-AF2E-7943-AF6F-C62E520110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77687" y="3570924"/>
                  <a:ext cx="408600" cy="17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01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A7CD-5BB5-3D49-B799-07894BBF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14:cNvPr>
              <p14:cNvContentPartPr/>
              <p14:nvPr/>
            </p14:nvContentPartPr>
            <p14:xfrm>
              <a:off x="1057287" y="2505324"/>
              <a:ext cx="606960" cy="55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287" y="2487324"/>
                <a:ext cx="64260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14:cNvPr>
              <p14:cNvContentPartPr/>
              <p14:nvPr/>
            </p14:nvContentPartPr>
            <p14:xfrm>
              <a:off x="2374167" y="2467524"/>
              <a:ext cx="357120" cy="50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6167" y="2449537"/>
                <a:ext cx="392760" cy="540695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F16772E-F1A0-5440-8310-6FF4B6BF59C1}"/>
              </a:ext>
            </a:extLst>
          </p:cNvPr>
          <p:cNvGrpSpPr/>
          <p:nvPr/>
        </p:nvGrpSpPr>
        <p:grpSpPr>
          <a:xfrm>
            <a:off x="3925767" y="2479764"/>
            <a:ext cx="768240" cy="559800"/>
            <a:chOff x="3925767" y="2479764"/>
            <a:chExt cx="768240" cy="55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14:cNvPr>
                <p14:cNvContentPartPr/>
                <p14:nvPr/>
              </p14:nvContentPartPr>
              <p14:xfrm>
                <a:off x="3925767" y="2609724"/>
                <a:ext cx="619560" cy="10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7767" y="2591724"/>
                  <a:ext cx="655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14:cNvPr>
                <p14:cNvContentPartPr/>
                <p14:nvPr/>
              </p14:nvContentPartPr>
              <p14:xfrm>
                <a:off x="4687887" y="2479764"/>
                <a:ext cx="6120" cy="55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9887" y="2461776"/>
                  <a:ext cx="41760" cy="5954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14:cNvPr>
              <p14:cNvContentPartPr/>
              <p14:nvPr/>
            </p14:nvContentPartPr>
            <p14:xfrm>
              <a:off x="6420567" y="2309844"/>
              <a:ext cx="360" cy="64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02567" y="2291844"/>
                <a:ext cx="36000" cy="67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815BC8E-5DE4-1840-8A20-85A719BD15A1}"/>
              </a:ext>
            </a:extLst>
          </p:cNvPr>
          <p:cNvGrpSpPr/>
          <p:nvPr/>
        </p:nvGrpSpPr>
        <p:grpSpPr>
          <a:xfrm>
            <a:off x="7820967" y="2384364"/>
            <a:ext cx="690480" cy="530280"/>
            <a:chOff x="7820967" y="2384364"/>
            <a:chExt cx="690480" cy="5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14:cNvPr>
                <p14:cNvContentPartPr/>
                <p14:nvPr/>
              </p14:nvContentPartPr>
              <p14:xfrm>
                <a:off x="7820967" y="2618724"/>
                <a:ext cx="1670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2967" y="2600724"/>
                  <a:ext cx="202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14:cNvPr>
                <p14:cNvContentPartPr/>
                <p14:nvPr/>
              </p14:nvContentPartPr>
              <p14:xfrm>
                <a:off x="8093487" y="2384364"/>
                <a:ext cx="417960" cy="530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75487" y="2366352"/>
                  <a:ext cx="453600" cy="5659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3EDAEC-EDD2-6742-8C00-83241FD92729}"/>
              </a:ext>
            </a:extLst>
          </p:cNvPr>
          <p:cNvGrpSpPr/>
          <p:nvPr/>
        </p:nvGrpSpPr>
        <p:grpSpPr>
          <a:xfrm>
            <a:off x="946767" y="3373284"/>
            <a:ext cx="487800" cy="803520"/>
            <a:chOff x="946767" y="3373284"/>
            <a:chExt cx="487800" cy="80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BDE0782-F868-0D4B-9024-2C3FC6E02444}"/>
                    </a:ext>
                  </a:extLst>
                </p14:cNvPr>
                <p14:cNvContentPartPr/>
                <p14:nvPr/>
              </p14:nvContentPartPr>
              <p14:xfrm>
                <a:off x="1270407" y="3373284"/>
                <a:ext cx="360" cy="803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BDE0782-F868-0D4B-9024-2C3FC6E024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52407" y="3355284"/>
                  <a:ext cx="36000" cy="8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8F2218-3F3E-7344-8BF1-7EDAC9308622}"/>
                    </a:ext>
                  </a:extLst>
                </p14:cNvPr>
                <p14:cNvContentPartPr/>
                <p14:nvPr/>
              </p14:nvContentPartPr>
              <p14:xfrm>
                <a:off x="946767" y="3447444"/>
                <a:ext cx="487800" cy="330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8F2218-3F3E-7344-8BF1-7EDAC93086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8767" y="3429444"/>
                  <a:ext cx="523440" cy="36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2AAF70-40E1-6843-A893-1F50E9D5BCDF}"/>
              </a:ext>
            </a:extLst>
          </p:cNvPr>
          <p:cNvGrpSpPr/>
          <p:nvPr/>
        </p:nvGrpSpPr>
        <p:grpSpPr>
          <a:xfrm>
            <a:off x="4182807" y="3611964"/>
            <a:ext cx="344520" cy="705600"/>
            <a:chOff x="4182807" y="3611964"/>
            <a:chExt cx="344520" cy="70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8BFA23B-3825-B84F-A875-B174BAF8ED2B}"/>
                    </a:ext>
                  </a:extLst>
                </p14:cNvPr>
                <p14:cNvContentPartPr/>
                <p14:nvPr/>
              </p14:nvContentPartPr>
              <p14:xfrm>
                <a:off x="4289727" y="3666684"/>
                <a:ext cx="37800" cy="650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8BFA23B-3825-B84F-A875-B174BAF8ED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72087" y="3649044"/>
                  <a:ext cx="7344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C0F44D0-73BB-A648-A806-052FF622113F}"/>
                    </a:ext>
                  </a:extLst>
                </p14:cNvPr>
                <p14:cNvContentPartPr/>
                <p14:nvPr/>
              </p14:nvContentPartPr>
              <p14:xfrm>
                <a:off x="4182807" y="3611964"/>
                <a:ext cx="344520" cy="108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C0F44D0-73BB-A648-A806-052FF62211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65167" y="3593964"/>
                  <a:ext cx="38016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756CB4-A2A3-FE40-B644-693D057F664B}"/>
              </a:ext>
            </a:extLst>
          </p:cNvPr>
          <p:cNvGrpSpPr/>
          <p:nvPr/>
        </p:nvGrpSpPr>
        <p:grpSpPr>
          <a:xfrm>
            <a:off x="2169327" y="3814644"/>
            <a:ext cx="308880" cy="394560"/>
            <a:chOff x="2169327" y="3814644"/>
            <a:chExt cx="308880" cy="39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8588CA-B272-024D-AC83-38A4E7A517E4}"/>
                    </a:ext>
                  </a:extLst>
                </p14:cNvPr>
                <p14:cNvContentPartPr/>
                <p14:nvPr/>
              </p14:nvContentPartPr>
              <p14:xfrm>
                <a:off x="2263287" y="3825804"/>
                <a:ext cx="105120" cy="383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8588CA-B272-024D-AC83-38A4E7A517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45647" y="3807804"/>
                  <a:ext cx="14076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0E4ACF-BA40-BD45-A230-9A271340FA0C}"/>
                    </a:ext>
                  </a:extLst>
                </p14:cNvPr>
                <p14:cNvContentPartPr/>
                <p14:nvPr/>
              </p14:nvContentPartPr>
              <p14:xfrm>
                <a:off x="2169327" y="3814644"/>
                <a:ext cx="308880" cy="141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0E4ACF-BA40-BD45-A230-9A271340FA0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51327" y="3796644"/>
                  <a:ext cx="344520" cy="17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5717142-DADE-A345-A2B2-6BF7E6BE679A}"/>
                  </a:ext>
                </a:extLst>
              </p14:cNvPr>
              <p14:cNvContentPartPr/>
              <p14:nvPr/>
            </p14:nvContentPartPr>
            <p14:xfrm>
              <a:off x="5410047" y="4479204"/>
              <a:ext cx="5025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5717142-DADE-A345-A2B2-6BF7E6BE679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92407" y="4461204"/>
                <a:ext cx="538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806EDFE-88E1-A246-9771-0361EDF69C71}"/>
                  </a:ext>
                </a:extLst>
              </p14:cNvPr>
              <p14:cNvContentPartPr/>
              <p14:nvPr/>
            </p14:nvContentPartPr>
            <p14:xfrm>
              <a:off x="5563407" y="4831284"/>
              <a:ext cx="242280" cy="18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806EDFE-88E1-A246-9771-0361EDF69C7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45407" y="4813644"/>
                <a:ext cx="27792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5CD99D97-AEFD-0A4E-9F55-5721311A9301}"/>
              </a:ext>
            </a:extLst>
          </p:cNvPr>
          <p:cNvGrpSpPr/>
          <p:nvPr/>
        </p:nvGrpSpPr>
        <p:grpSpPr>
          <a:xfrm>
            <a:off x="6339207" y="4410804"/>
            <a:ext cx="935280" cy="650520"/>
            <a:chOff x="6339207" y="4410804"/>
            <a:chExt cx="935280" cy="65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2AFC574-AFF9-5845-ABC1-E443848E912B}"/>
                    </a:ext>
                  </a:extLst>
                </p14:cNvPr>
                <p14:cNvContentPartPr/>
                <p14:nvPr/>
              </p14:nvContentPartPr>
              <p14:xfrm>
                <a:off x="6339207" y="4704564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2AFC574-AFF9-5845-ABC1-E443848E912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21567" y="46869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25089F2-D1BF-D545-9013-085F09E44BE7}"/>
                    </a:ext>
                  </a:extLst>
                </p14:cNvPr>
                <p14:cNvContentPartPr/>
                <p14:nvPr/>
              </p14:nvContentPartPr>
              <p14:xfrm>
                <a:off x="6339207" y="4410804"/>
                <a:ext cx="455040" cy="622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25089F2-D1BF-D545-9013-085F09E44BE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21567" y="4393164"/>
                  <a:ext cx="49068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A46AB16-74C0-F54D-9562-061D9190A9BA}"/>
                    </a:ext>
                  </a:extLst>
                </p14:cNvPr>
                <p14:cNvContentPartPr/>
                <p14:nvPr/>
              </p14:nvContentPartPr>
              <p14:xfrm>
                <a:off x="6760407" y="5060964"/>
                <a:ext cx="19044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A46AB16-74C0-F54D-9562-061D9190A9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42407" y="5043324"/>
                  <a:ext cx="226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2833335-3A4D-AE46-A984-8E96795B6833}"/>
                    </a:ext>
                  </a:extLst>
                </p14:cNvPr>
                <p14:cNvContentPartPr/>
                <p14:nvPr/>
              </p14:nvContentPartPr>
              <p14:xfrm>
                <a:off x="6649527" y="5055204"/>
                <a:ext cx="624960" cy="6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2833335-3A4D-AE46-A984-8E96795B68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31527" y="5037564"/>
                  <a:ext cx="660600" cy="4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76160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A7CD-5BB5-3D49-B799-07894BBF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14:cNvPr>
              <p14:cNvContentPartPr/>
              <p14:nvPr/>
            </p14:nvContentPartPr>
            <p14:xfrm>
              <a:off x="1057287" y="2505324"/>
              <a:ext cx="606960" cy="55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287" y="2487324"/>
                <a:ext cx="64260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14:cNvPr>
              <p14:cNvContentPartPr/>
              <p14:nvPr/>
            </p14:nvContentPartPr>
            <p14:xfrm>
              <a:off x="2374167" y="2467524"/>
              <a:ext cx="357120" cy="50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6167" y="2449537"/>
                <a:ext cx="392760" cy="540695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F16772E-F1A0-5440-8310-6FF4B6BF59C1}"/>
              </a:ext>
            </a:extLst>
          </p:cNvPr>
          <p:cNvGrpSpPr/>
          <p:nvPr/>
        </p:nvGrpSpPr>
        <p:grpSpPr>
          <a:xfrm>
            <a:off x="3925767" y="2479764"/>
            <a:ext cx="768240" cy="559800"/>
            <a:chOff x="3925767" y="2479764"/>
            <a:chExt cx="768240" cy="55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14:cNvPr>
                <p14:cNvContentPartPr/>
                <p14:nvPr/>
              </p14:nvContentPartPr>
              <p14:xfrm>
                <a:off x="3925767" y="2609724"/>
                <a:ext cx="619560" cy="10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7767" y="2591724"/>
                  <a:ext cx="655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14:cNvPr>
                <p14:cNvContentPartPr/>
                <p14:nvPr/>
              </p14:nvContentPartPr>
              <p14:xfrm>
                <a:off x="4687887" y="2479764"/>
                <a:ext cx="6120" cy="55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9887" y="2461776"/>
                  <a:ext cx="41760" cy="5954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14:cNvPr>
              <p14:cNvContentPartPr/>
              <p14:nvPr/>
            </p14:nvContentPartPr>
            <p14:xfrm>
              <a:off x="6420567" y="2309844"/>
              <a:ext cx="360" cy="64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02567" y="2291844"/>
                <a:ext cx="36000" cy="67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815BC8E-5DE4-1840-8A20-85A719BD15A1}"/>
              </a:ext>
            </a:extLst>
          </p:cNvPr>
          <p:cNvGrpSpPr/>
          <p:nvPr/>
        </p:nvGrpSpPr>
        <p:grpSpPr>
          <a:xfrm>
            <a:off x="7820967" y="2384364"/>
            <a:ext cx="690480" cy="530280"/>
            <a:chOff x="7820967" y="2384364"/>
            <a:chExt cx="690480" cy="5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14:cNvPr>
                <p14:cNvContentPartPr/>
                <p14:nvPr/>
              </p14:nvContentPartPr>
              <p14:xfrm>
                <a:off x="7820967" y="2618724"/>
                <a:ext cx="1670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2967" y="2600724"/>
                  <a:ext cx="202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14:cNvPr>
                <p14:cNvContentPartPr/>
                <p14:nvPr/>
              </p14:nvContentPartPr>
              <p14:xfrm>
                <a:off x="8093487" y="2384364"/>
                <a:ext cx="417960" cy="530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75487" y="2366352"/>
                  <a:ext cx="453600" cy="5659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3EDAEC-EDD2-6742-8C00-83241FD92729}"/>
              </a:ext>
            </a:extLst>
          </p:cNvPr>
          <p:cNvGrpSpPr/>
          <p:nvPr/>
        </p:nvGrpSpPr>
        <p:grpSpPr>
          <a:xfrm>
            <a:off x="946767" y="3373284"/>
            <a:ext cx="487800" cy="803520"/>
            <a:chOff x="946767" y="3373284"/>
            <a:chExt cx="487800" cy="80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BDE0782-F868-0D4B-9024-2C3FC6E02444}"/>
                    </a:ext>
                  </a:extLst>
                </p14:cNvPr>
                <p14:cNvContentPartPr/>
                <p14:nvPr/>
              </p14:nvContentPartPr>
              <p14:xfrm>
                <a:off x="1270407" y="3373284"/>
                <a:ext cx="360" cy="803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BDE0782-F868-0D4B-9024-2C3FC6E024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52407" y="3355284"/>
                  <a:ext cx="36000" cy="8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8F2218-3F3E-7344-8BF1-7EDAC9308622}"/>
                    </a:ext>
                  </a:extLst>
                </p14:cNvPr>
                <p14:cNvContentPartPr/>
                <p14:nvPr/>
              </p14:nvContentPartPr>
              <p14:xfrm>
                <a:off x="946767" y="3447444"/>
                <a:ext cx="487800" cy="330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8F2218-3F3E-7344-8BF1-7EDAC93086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8767" y="3429444"/>
                  <a:ext cx="523440" cy="36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756CB4-A2A3-FE40-B644-693D057F664B}"/>
              </a:ext>
            </a:extLst>
          </p:cNvPr>
          <p:cNvGrpSpPr/>
          <p:nvPr/>
        </p:nvGrpSpPr>
        <p:grpSpPr>
          <a:xfrm>
            <a:off x="2169327" y="3814644"/>
            <a:ext cx="308880" cy="394560"/>
            <a:chOff x="2169327" y="3814644"/>
            <a:chExt cx="308880" cy="39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8588CA-B272-024D-AC83-38A4E7A517E4}"/>
                    </a:ext>
                  </a:extLst>
                </p14:cNvPr>
                <p14:cNvContentPartPr/>
                <p14:nvPr/>
              </p14:nvContentPartPr>
              <p14:xfrm>
                <a:off x="2263287" y="3825804"/>
                <a:ext cx="105120" cy="383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8588CA-B272-024D-AC83-38A4E7A517E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45287" y="3807804"/>
                  <a:ext cx="14076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0E4ACF-BA40-BD45-A230-9A271340FA0C}"/>
                    </a:ext>
                  </a:extLst>
                </p14:cNvPr>
                <p14:cNvContentPartPr/>
                <p14:nvPr/>
              </p14:nvContentPartPr>
              <p14:xfrm>
                <a:off x="2169327" y="3814644"/>
                <a:ext cx="308880" cy="141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0E4ACF-BA40-BD45-A230-9A271340FA0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51327" y="3796644"/>
                  <a:ext cx="34452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734E9A-4318-5345-922E-CEDFD65BF9D3}"/>
              </a:ext>
            </a:extLst>
          </p:cNvPr>
          <p:cNvGrpSpPr/>
          <p:nvPr/>
        </p:nvGrpSpPr>
        <p:grpSpPr>
          <a:xfrm>
            <a:off x="6046887" y="3362484"/>
            <a:ext cx="252720" cy="449640"/>
            <a:chOff x="6046887" y="3362484"/>
            <a:chExt cx="252720" cy="4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4C5847E-53A1-4943-8AD2-0FB1825AFCA0}"/>
                    </a:ext>
                  </a:extLst>
                </p14:cNvPr>
                <p14:cNvContentPartPr/>
                <p14:nvPr/>
              </p14:nvContentPartPr>
              <p14:xfrm>
                <a:off x="6127527" y="3377604"/>
                <a:ext cx="104760" cy="434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4C5847E-53A1-4943-8AD2-0FB1825AFCA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09527" y="3359604"/>
                  <a:ext cx="1404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3D97C62-7D57-284B-936E-6F54BAEAA5A8}"/>
                    </a:ext>
                  </a:extLst>
                </p14:cNvPr>
                <p14:cNvContentPartPr/>
                <p14:nvPr/>
              </p14:nvContentPartPr>
              <p14:xfrm>
                <a:off x="6046887" y="3362484"/>
                <a:ext cx="252720" cy="143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3D97C62-7D57-284B-936E-6F54BAEAA5A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28887" y="3344484"/>
                  <a:ext cx="288360" cy="17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7F820FC-75A8-2A4E-AD32-5470E864D649}"/>
                  </a:ext>
                </a:extLst>
              </p14:cNvPr>
              <p14:cNvContentPartPr/>
              <p14:nvPr/>
            </p14:nvContentPartPr>
            <p14:xfrm>
              <a:off x="4136367" y="4589364"/>
              <a:ext cx="463320" cy="37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7F820FC-75A8-2A4E-AD32-5470E864D64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18367" y="4571364"/>
                <a:ext cx="4989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AEBB362-A877-6D40-826D-855C6F67DC20}"/>
                  </a:ext>
                </a:extLst>
              </p14:cNvPr>
              <p14:cNvContentPartPr/>
              <p14:nvPr/>
            </p14:nvContentPartPr>
            <p14:xfrm>
              <a:off x="4154727" y="4803924"/>
              <a:ext cx="351360" cy="35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AEBB362-A877-6D40-826D-855C6F67DC2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37087" y="4785924"/>
                <a:ext cx="3870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4593D68-AEF8-9B4D-B677-E6E2B97564E8}"/>
                  </a:ext>
                </a:extLst>
              </p14:cNvPr>
              <p14:cNvContentPartPr/>
              <p14:nvPr/>
            </p14:nvContentPartPr>
            <p14:xfrm>
              <a:off x="5349207" y="4626084"/>
              <a:ext cx="305280" cy="586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4593D68-AEF8-9B4D-B677-E6E2B97564E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31567" y="4608084"/>
                <a:ext cx="340920" cy="62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265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A7CD-5BB5-3D49-B799-07894BBF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14:cNvPr>
              <p14:cNvContentPartPr/>
              <p14:nvPr/>
            </p14:nvContentPartPr>
            <p14:xfrm>
              <a:off x="1057287" y="2505324"/>
              <a:ext cx="606960" cy="55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287" y="2487324"/>
                <a:ext cx="64260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14:cNvPr>
              <p14:cNvContentPartPr/>
              <p14:nvPr/>
            </p14:nvContentPartPr>
            <p14:xfrm>
              <a:off x="2374167" y="2467524"/>
              <a:ext cx="357120" cy="50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6167" y="2449537"/>
                <a:ext cx="392760" cy="540695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F16772E-F1A0-5440-8310-6FF4B6BF59C1}"/>
              </a:ext>
            </a:extLst>
          </p:cNvPr>
          <p:cNvGrpSpPr/>
          <p:nvPr/>
        </p:nvGrpSpPr>
        <p:grpSpPr>
          <a:xfrm>
            <a:off x="3925767" y="2479764"/>
            <a:ext cx="768240" cy="559800"/>
            <a:chOff x="3925767" y="2479764"/>
            <a:chExt cx="768240" cy="55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14:cNvPr>
                <p14:cNvContentPartPr/>
                <p14:nvPr/>
              </p14:nvContentPartPr>
              <p14:xfrm>
                <a:off x="3925767" y="2609724"/>
                <a:ext cx="619560" cy="10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7767" y="2591724"/>
                  <a:ext cx="655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14:cNvPr>
                <p14:cNvContentPartPr/>
                <p14:nvPr/>
              </p14:nvContentPartPr>
              <p14:xfrm>
                <a:off x="4687887" y="2479764"/>
                <a:ext cx="6120" cy="55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9887" y="2461776"/>
                  <a:ext cx="41760" cy="5954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14:cNvPr>
              <p14:cNvContentPartPr/>
              <p14:nvPr/>
            </p14:nvContentPartPr>
            <p14:xfrm>
              <a:off x="6420567" y="2309844"/>
              <a:ext cx="360" cy="64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02567" y="2291844"/>
                <a:ext cx="36000" cy="67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815BC8E-5DE4-1840-8A20-85A719BD15A1}"/>
              </a:ext>
            </a:extLst>
          </p:cNvPr>
          <p:cNvGrpSpPr/>
          <p:nvPr/>
        </p:nvGrpSpPr>
        <p:grpSpPr>
          <a:xfrm>
            <a:off x="7820967" y="2384364"/>
            <a:ext cx="690480" cy="530280"/>
            <a:chOff x="7820967" y="2384364"/>
            <a:chExt cx="690480" cy="5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14:cNvPr>
                <p14:cNvContentPartPr/>
                <p14:nvPr/>
              </p14:nvContentPartPr>
              <p14:xfrm>
                <a:off x="7820967" y="2618724"/>
                <a:ext cx="1670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2967" y="2600724"/>
                  <a:ext cx="202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14:cNvPr>
                <p14:cNvContentPartPr/>
                <p14:nvPr/>
              </p14:nvContentPartPr>
              <p14:xfrm>
                <a:off x="8093487" y="2384364"/>
                <a:ext cx="417960" cy="530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75487" y="2366352"/>
                  <a:ext cx="453600" cy="5659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3EDAEC-EDD2-6742-8C00-83241FD92729}"/>
              </a:ext>
            </a:extLst>
          </p:cNvPr>
          <p:cNvGrpSpPr/>
          <p:nvPr/>
        </p:nvGrpSpPr>
        <p:grpSpPr>
          <a:xfrm>
            <a:off x="946767" y="3373284"/>
            <a:ext cx="487800" cy="803520"/>
            <a:chOff x="946767" y="3373284"/>
            <a:chExt cx="487800" cy="80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BDE0782-F868-0D4B-9024-2C3FC6E02444}"/>
                    </a:ext>
                  </a:extLst>
                </p14:cNvPr>
                <p14:cNvContentPartPr/>
                <p14:nvPr/>
              </p14:nvContentPartPr>
              <p14:xfrm>
                <a:off x="1270407" y="3373284"/>
                <a:ext cx="360" cy="803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BDE0782-F868-0D4B-9024-2C3FC6E024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52407" y="3355284"/>
                  <a:ext cx="36000" cy="8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8F2218-3F3E-7344-8BF1-7EDAC9308622}"/>
                    </a:ext>
                  </a:extLst>
                </p14:cNvPr>
                <p14:cNvContentPartPr/>
                <p14:nvPr/>
              </p14:nvContentPartPr>
              <p14:xfrm>
                <a:off x="946767" y="3447444"/>
                <a:ext cx="487800" cy="330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8F2218-3F3E-7344-8BF1-7EDAC93086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8767" y="3429444"/>
                  <a:ext cx="523440" cy="36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734E9A-4318-5345-922E-CEDFD65BF9D3}"/>
              </a:ext>
            </a:extLst>
          </p:cNvPr>
          <p:cNvGrpSpPr/>
          <p:nvPr/>
        </p:nvGrpSpPr>
        <p:grpSpPr>
          <a:xfrm>
            <a:off x="6046887" y="3362484"/>
            <a:ext cx="252720" cy="449640"/>
            <a:chOff x="6046887" y="3362484"/>
            <a:chExt cx="252720" cy="44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4C5847E-53A1-4943-8AD2-0FB1825AFCA0}"/>
                    </a:ext>
                  </a:extLst>
                </p14:cNvPr>
                <p14:cNvContentPartPr/>
                <p14:nvPr/>
              </p14:nvContentPartPr>
              <p14:xfrm>
                <a:off x="6127527" y="3377604"/>
                <a:ext cx="104760" cy="434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4C5847E-53A1-4943-8AD2-0FB1825AFCA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09527" y="3359604"/>
                  <a:ext cx="1404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3D97C62-7D57-284B-936E-6F54BAEAA5A8}"/>
                    </a:ext>
                  </a:extLst>
                </p14:cNvPr>
                <p14:cNvContentPartPr/>
                <p14:nvPr/>
              </p14:nvContentPartPr>
              <p14:xfrm>
                <a:off x="6046887" y="3362484"/>
                <a:ext cx="252720" cy="143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3D97C62-7D57-284B-936E-6F54BAEAA5A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28913" y="3344529"/>
                  <a:ext cx="288309" cy="17883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7F820FC-75A8-2A4E-AD32-5470E864D649}"/>
                  </a:ext>
                </a:extLst>
              </p14:cNvPr>
              <p14:cNvContentPartPr/>
              <p14:nvPr/>
            </p14:nvContentPartPr>
            <p14:xfrm>
              <a:off x="4136367" y="4589364"/>
              <a:ext cx="463320" cy="378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7F820FC-75A8-2A4E-AD32-5470E864D64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18367" y="4571534"/>
                <a:ext cx="498960" cy="73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AEBB362-A877-6D40-826D-855C6F67DC20}"/>
                  </a:ext>
                </a:extLst>
              </p14:cNvPr>
              <p14:cNvContentPartPr/>
              <p14:nvPr/>
            </p14:nvContentPartPr>
            <p14:xfrm>
              <a:off x="4154727" y="4803924"/>
              <a:ext cx="351360" cy="35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AEBB362-A877-6D40-826D-855C6F67DC2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36727" y="4785924"/>
                <a:ext cx="38700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B7C721C6-1848-BB4F-B9F8-1E1A4D823A6A}"/>
              </a:ext>
            </a:extLst>
          </p:cNvPr>
          <p:cNvGrpSpPr/>
          <p:nvPr/>
        </p:nvGrpSpPr>
        <p:grpSpPr>
          <a:xfrm>
            <a:off x="4384047" y="3148644"/>
            <a:ext cx="474840" cy="622800"/>
            <a:chOff x="4384047" y="3148644"/>
            <a:chExt cx="474840" cy="62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18DC50E-8C07-7C43-A82D-8D71B105331E}"/>
                    </a:ext>
                  </a:extLst>
                </p14:cNvPr>
                <p14:cNvContentPartPr/>
                <p14:nvPr/>
              </p14:nvContentPartPr>
              <p14:xfrm>
                <a:off x="4384047" y="3312084"/>
                <a:ext cx="147240" cy="459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18DC50E-8C07-7C43-A82D-8D71B10533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66407" y="3294444"/>
                  <a:ext cx="1828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D217F35-413C-8D4D-866A-CD62DC11E07C}"/>
                    </a:ext>
                  </a:extLst>
                </p14:cNvPr>
                <p14:cNvContentPartPr/>
                <p14:nvPr/>
              </p14:nvContentPartPr>
              <p14:xfrm>
                <a:off x="4505007" y="3148644"/>
                <a:ext cx="353880" cy="454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D217F35-413C-8D4D-866A-CD62DC11E07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87367" y="3131004"/>
                  <a:ext cx="389520" cy="48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1DE79F8-AE69-B74D-B0D0-410E609FA954}"/>
                  </a:ext>
                </a:extLst>
              </p14:cNvPr>
              <p14:cNvContentPartPr/>
              <p14:nvPr/>
            </p14:nvContentPartPr>
            <p14:xfrm>
              <a:off x="5545767" y="4581444"/>
              <a:ext cx="574560" cy="536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1DE79F8-AE69-B74D-B0D0-410E609FA95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27767" y="4563804"/>
                <a:ext cx="610200" cy="5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867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A7CD-5BB5-3D49-B799-07894BBF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14:cNvPr>
              <p14:cNvContentPartPr/>
              <p14:nvPr/>
            </p14:nvContentPartPr>
            <p14:xfrm>
              <a:off x="1057287" y="2505324"/>
              <a:ext cx="606960" cy="55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287" y="2487324"/>
                <a:ext cx="64260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14:cNvPr>
              <p14:cNvContentPartPr/>
              <p14:nvPr/>
            </p14:nvContentPartPr>
            <p14:xfrm>
              <a:off x="2374167" y="2467524"/>
              <a:ext cx="357120" cy="50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6167" y="2449537"/>
                <a:ext cx="392760" cy="540695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F16772E-F1A0-5440-8310-6FF4B6BF59C1}"/>
              </a:ext>
            </a:extLst>
          </p:cNvPr>
          <p:cNvGrpSpPr/>
          <p:nvPr/>
        </p:nvGrpSpPr>
        <p:grpSpPr>
          <a:xfrm>
            <a:off x="3925767" y="2479764"/>
            <a:ext cx="768240" cy="559800"/>
            <a:chOff x="3925767" y="2479764"/>
            <a:chExt cx="768240" cy="55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14:cNvPr>
                <p14:cNvContentPartPr/>
                <p14:nvPr/>
              </p14:nvContentPartPr>
              <p14:xfrm>
                <a:off x="3925767" y="2609724"/>
                <a:ext cx="619560" cy="10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7767" y="2591724"/>
                  <a:ext cx="655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14:cNvPr>
                <p14:cNvContentPartPr/>
                <p14:nvPr/>
              </p14:nvContentPartPr>
              <p14:xfrm>
                <a:off x="4687887" y="2479764"/>
                <a:ext cx="6120" cy="55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9887" y="2461776"/>
                  <a:ext cx="41760" cy="5954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14:cNvPr>
              <p14:cNvContentPartPr/>
              <p14:nvPr/>
            </p14:nvContentPartPr>
            <p14:xfrm>
              <a:off x="6420567" y="2309844"/>
              <a:ext cx="360" cy="64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02567" y="2291844"/>
                <a:ext cx="36000" cy="67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815BC8E-5DE4-1840-8A20-85A719BD15A1}"/>
              </a:ext>
            </a:extLst>
          </p:cNvPr>
          <p:cNvGrpSpPr/>
          <p:nvPr/>
        </p:nvGrpSpPr>
        <p:grpSpPr>
          <a:xfrm>
            <a:off x="7820967" y="2384364"/>
            <a:ext cx="690480" cy="530280"/>
            <a:chOff x="7820967" y="2384364"/>
            <a:chExt cx="690480" cy="5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14:cNvPr>
                <p14:cNvContentPartPr/>
                <p14:nvPr/>
              </p14:nvContentPartPr>
              <p14:xfrm>
                <a:off x="7820967" y="2618724"/>
                <a:ext cx="1670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2967" y="2600724"/>
                  <a:ext cx="202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14:cNvPr>
                <p14:cNvContentPartPr/>
                <p14:nvPr/>
              </p14:nvContentPartPr>
              <p14:xfrm>
                <a:off x="8093487" y="2384364"/>
                <a:ext cx="417960" cy="530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75487" y="2366352"/>
                  <a:ext cx="453600" cy="5659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3EDAEC-EDD2-6742-8C00-83241FD92729}"/>
              </a:ext>
            </a:extLst>
          </p:cNvPr>
          <p:cNvGrpSpPr/>
          <p:nvPr/>
        </p:nvGrpSpPr>
        <p:grpSpPr>
          <a:xfrm>
            <a:off x="946767" y="3373284"/>
            <a:ext cx="487800" cy="803520"/>
            <a:chOff x="946767" y="3373284"/>
            <a:chExt cx="487800" cy="80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BDE0782-F868-0D4B-9024-2C3FC6E02444}"/>
                    </a:ext>
                  </a:extLst>
                </p14:cNvPr>
                <p14:cNvContentPartPr/>
                <p14:nvPr/>
              </p14:nvContentPartPr>
              <p14:xfrm>
                <a:off x="1270407" y="3373284"/>
                <a:ext cx="360" cy="803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BDE0782-F868-0D4B-9024-2C3FC6E024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52407" y="3355284"/>
                  <a:ext cx="36000" cy="8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8F2218-3F3E-7344-8BF1-7EDAC9308622}"/>
                    </a:ext>
                  </a:extLst>
                </p14:cNvPr>
                <p14:cNvContentPartPr/>
                <p14:nvPr/>
              </p14:nvContentPartPr>
              <p14:xfrm>
                <a:off x="946767" y="3447444"/>
                <a:ext cx="487800" cy="330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8F2218-3F3E-7344-8BF1-7EDAC93086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8767" y="3429444"/>
                  <a:ext cx="523440" cy="36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5D056A-FD8F-1C40-B16D-5CA6C47C4A00}"/>
              </a:ext>
            </a:extLst>
          </p:cNvPr>
          <p:cNvGrpSpPr/>
          <p:nvPr/>
        </p:nvGrpSpPr>
        <p:grpSpPr>
          <a:xfrm>
            <a:off x="7798647" y="3447444"/>
            <a:ext cx="357480" cy="516600"/>
            <a:chOff x="7798647" y="3447444"/>
            <a:chExt cx="357480" cy="51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AC855B-D2DC-814D-A4A0-2295871FA971}"/>
                    </a:ext>
                  </a:extLst>
                </p14:cNvPr>
                <p14:cNvContentPartPr/>
                <p14:nvPr/>
              </p14:nvContentPartPr>
              <p14:xfrm>
                <a:off x="8012487" y="3521244"/>
                <a:ext cx="72720" cy="442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AC855B-D2DC-814D-A4A0-2295871FA9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94847" y="3503604"/>
                  <a:ext cx="1083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D2CEC3-6B75-4C4E-A6D6-9F29B7934FEB}"/>
                    </a:ext>
                  </a:extLst>
                </p14:cNvPr>
                <p14:cNvContentPartPr/>
                <p14:nvPr/>
              </p14:nvContentPartPr>
              <p14:xfrm>
                <a:off x="7798647" y="3447444"/>
                <a:ext cx="357480" cy="214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D2CEC3-6B75-4C4E-A6D6-9F29B7934F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81007" y="3429804"/>
                  <a:ext cx="39312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0AD995-E236-2D41-9758-32B2D5691173}"/>
              </a:ext>
            </a:extLst>
          </p:cNvPr>
          <p:cNvGrpSpPr/>
          <p:nvPr/>
        </p:nvGrpSpPr>
        <p:grpSpPr>
          <a:xfrm>
            <a:off x="2399007" y="3141084"/>
            <a:ext cx="335520" cy="496440"/>
            <a:chOff x="2399007" y="3141084"/>
            <a:chExt cx="335520" cy="49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C2DEAD9-B101-9C47-829A-999DD9774703}"/>
                    </a:ext>
                  </a:extLst>
                </p14:cNvPr>
                <p14:cNvContentPartPr/>
                <p14:nvPr/>
              </p14:nvContentPartPr>
              <p14:xfrm>
                <a:off x="2408007" y="3213804"/>
                <a:ext cx="12240" cy="423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C2DEAD9-B101-9C47-829A-999DD97747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90367" y="3196164"/>
                  <a:ext cx="478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958EDE5-2A65-F744-80B4-7FC08D63C699}"/>
                    </a:ext>
                  </a:extLst>
                </p14:cNvPr>
                <p14:cNvContentPartPr/>
                <p14:nvPr/>
              </p14:nvContentPartPr>
              <p14:xfrm>
                <a:off x="2399007" y="3141084"/>
                <a:ext cx="335520" cy="182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958EDE5-2A65-F744-80B4-7FC08D63C6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81367" y="3123084"/>
                  <a:ext cx="371160" cy="21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FCC50CF-595E-0A4C-A70D-09286465095D}"/>
                  </a:ext>
                </a:extLst>
              </p14:cNvPr>
              <p14:cNvContentPartPr/>
              <p14:nvPr/>
            </p14:nvContentPartPr>
            <p14:xfrm>
              <a:off x="3286047" y="4802844"/>
              <a:ext cx="392040" cy="6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FCC50CF-595E-0A4C-A70D-09286465095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68407" y="4784844"/>
                <a:ext cx="4276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5EEB8BE-F3EB-A946-AA0A-A18A63484B3E}"/>
                  </a:ext>
                </a:extLst>
              </p14:cNvPr>
              <p14:cNvContentPartPr/>
              <p14:nvPr/>
            </p14:nvContentPartPr>
            <p14:xfrm>
              <a:off x="3139167" y="5014524"/>
              <a:ext cx="312480" cy="5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5EEB8BE-F3EB-A946-AA0A-A18A63484B3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21167" y="4996524"/>
                <a:ext cx="3481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2B2ED64-8671-BD44-93A4-D4AA403EC9BE}"/>
                  </a:ext>
                </a:extLst>
              </p14:cNvPr>
              <p14:cNvContentPartPr/>
              <p14:nvPr/>
            </p14:nvContentPartPr>
            <p14:xfrm>
              <a:off x="4100367" y="4727604"/>
              <a:ext cx="422640" cy="603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2B2ED64-8671-BD44-93A4-D4AA403EC9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82367" y="4709604"/>
                <a:ext cx="45828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2902768-2BA3-7C45-8382-90CFC0EBC39E}"/>
                  </a:ext>
                </a:extLst>
              </p14:cNvPr>
              <p14:cNvContentPartPr/>
              <p14:nvPr/>
            </p14:nvContentPartPr>
            <p14:xfrm>
              <a:off x="6630447" y="4750284"/>
              <a:ext cx="1044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2902768-2BA3-7C45-8382-90CFC0EBC39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12807" y="4732644"/>
                <a:ext cx="46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49ADFD-6F2B-3445-8952-65035AC2BF95}"/>
                  </a:ext>
                </a:extLst>
              </p14:cNvPr>
              <p14:cNvContentPartPr/>
              <p14:nvPr/>
            </p14:nvContentPartPr>
            <p14:xfrm>
              <a:off x="7340367" y="4750284"/>
              <a:ext cx="1044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49ADFD-6F2B-3445-8952-65035AC2BF9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22367" y="4732644"/>
                <a:ext cx="46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61EA0A6-66B7-874E-BDB2-02EEA7289093}"/>
                  </a:ext>
                </a:extLst>
              </p14:cNvPr>
              <p14:cNvContentPartPr/>
              <p14:nvPr/>
            </p14:nvContentPartPr>
            <p14:xfrm>
              <a:off x="6375927" y="4967004"/>
              <a:ext cx="1050840" cy="315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61EA0A6-66B7-874E-BDB2-02EEA728909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57927" y="4949364"/>
                <a:ext cx="1086480" cy="3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9928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A7CD-5BB5-3D49-B799-07894BBF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14:cNvPr>
              <p14:cNvContentPartPr/>
              <p14:nvPr/>
            </p14:nvContentPartPr>
            <p14:xfrm>
              <a:off x="1057287" y="2505324"/>
              <a:ext cx="606960" cy="55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287" y="2487324"/>
                <a:ext cx="64260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14:cNvPr>
              <p14:cNvContentPartPr/>
              <p14:nvPr/>
            </p14:nvContentPartPr>
            <p14:xfrm>
              <a:off x="2374167" y="2467524"/>
              <a:ext cx="357120" cy="50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6167" y="2449537"/>
                <a:ext cx="392760" cy="540695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F16772E-F1A0-5440-8310-6FF4B6BF59C1}"/>
              </a:ext>
            </a:extLst>
          </p:cNvPr>
          <p:cNvGrpSpPr/>
          <p:nvPr/>
        </p:nvGrpSpPr>
        <p:grpSpPr>
          <a:xfrm>
            <a:off x="3925767" y="2479764"/>
            <a:ext cx="768240" cy="559800"/>
            <a:chOff x="3925767" y="2479764"/>
            <a:chExt cx="768240" cy="55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14:cNvPr>
                <p14:cNvContentPartPr/>
                <p14:nvPr/>
              </p14:nvContentPartPr>
              <p14:xfrm>
                <a:off x="3925767" y="2609724"/>
                <a:ext cx="619560" cy="10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7767" y="2591724"/>
                  <a:ext cx="655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14:cNvPr>
                <p14:cNvContentPartPr/>
                <p14:nvPr/>
              </p14:nvContentPartPr>
              <p14:xfrm>
                <a:off x="4687887" y="2479764"/>
                <a:ext cx="6120" cy="55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9887" y="2461776"/>
                  <a:ext cx="41760" cy="5954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14:cNvPr>
              <p14:cNvContentPartPr/>
              <p14:nvPr/>
            </p14:nvContentPartPr>
            <p14:xfrm>
              <a:off x="6420567" y="2309844"/>
              <a:ext cx="360" cy="64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02567" y="2291844"/>
                <a:ext cx="36000" cy="67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815BC8E-5DE4-1840-8A20-85A719BD15A1}"/>
              </a:ext>
            </a:extLst>
          </p:cNvPr>
          <p:cNvGrpSpPr/>
          <p:nvPr/>
        </p:nvGrpSpPr>
        <p:grpSpPr>
          <a:xfrm>
            <a:off x="7820967" y="2384364"/>
            <a:ext cx="690480" cy="530280"/>
            <a:chOff x="7820967" y="2384364"/>
            <a:chExt cx="690480" cy="5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14:cNvPr>
                <p14:cNvContentPartPr/>
                <p14:nvPr/>
              </p14:nvContentPartPr>
              <p14:xfrm>
                <a:off x="7820967" y="2618724"/>
                <a:ext cx="1670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2967" y="2600724"/>
                  <a:ext cx="202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14:cNvPr>
                <p14:cNvContentPartPr/>
                <p14:nvPr/>
              </p14:nvContentPartPr>
              <p14:xfrm>
                <a:off x="8093487" y="2384364"/>
                <a:ext cx="417960" cy="530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75487" y="2366352"/>
                  <a:ext cx="453600" cy="5659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3EDAEC-EDD2-6742-8C00-83241FD92729}"/>
              </a:ext>
            </a:extLst>
          </p:cNvPr>
          <p:cNvGrpSpPr/>
          <p:nvPr/>
        </p:nvGrpSpPr>
        <p:grpSpPr>
          <a:xfrm>
            <a:off x="946767" y="3373284"/>
            <a:ext cx="487800" cy="803520"/>
            <a:chOff x="946767" y="3373284"/>
            <a:chExt cx="487800" cy="80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BDE0782-F868-0D4B-9024-2C3FC6E02444}"/>
                    </a:ext>
                  </a:extLst>
                </p14:cNvPr>
                <p14:cNvContentPartPr/>
                <p14:nvPr/>
              </p14:nvContentPartPr>
              <p14:xfrm>
                <a:off x="1270407" y="3373284"/>
                <a:ext cx="360" cy="803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BDE0782-F868-0D4B-9024-2C3FC6E024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52407" y="3355284"/>
                  <a:ext cx="36000" cy="8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8F2218-3F3E-7344-8BF1-7EDAC9308622}"/>
                    </a:ext>
                  </a:extLst>
                </p14:cNvPr>
                <p14:cNvContentPartPr/>
                <p14:nvPr/>
              </p14:nvContentPartPr>
              <p14:xfrm>
                <a:off x="946767" y="3447444"/>
                <a:ext cx="487800" cy="330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8F2218-3F3E-7344-8BF1-7EDAC93086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8767" y="3429444"/>
                  <a:ext cx="523440" cy="36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5D056A-FD8F-1C40-B16D-5CA6C47C4A00}"/>
              </a:ext>
            </a:extLst>
          </p:cNvPr>
          <p:cNvGrpSpPr/>
          <p:nvPr/>
        </p:nvGrpSpPr>
        <p:grpSpPr>
          <a:xfrm>
            <a:off x="7798647" y="3447444"/>
            <a:ext cx="357480" cy="516600"/>
            <a:chOff x="7798647" y="3447444"/>
            <a:chExt cx="357480" cy="51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AC855B-D2DC-814D-A4A0-2295871FA971}"/>
                    </a:ext>
                  </a:extLst>
                </p14:cNvPr>
                <p14:cNvContentPartPr/>
                <p14:nvPr/>
              </p14:nvContentPartPr>
              <p14:xfrm>
                <a:off x="8012487" y="3521244"/>
                <a:ext cx="72720" cy="442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AC855B-D2DC-814D-A4A0-2295871FA9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94397" y="3503229"/>
                  <a:ext cx="108537" cy="478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D2CEC3-6B75-4C4E-A6D6-9F29B7934FEB}"/>
                    </a:ext>
                  </a:extLst>
                </p14:cNvPr>
                <p14:cNvContentPartPr/>
                <p14:nvPr/>
              </p14:nvContentPartPr>
              <p14:xfrm>
                <a:off x="7798647" y="3447444"/>
                <a:ext cx="357480" cy="214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D2CEC3-6B75-4C4E-A6D6-9F29B7934F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80647" y="3429444"/>
                  <a:ext cx="393120" cy="24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FCC50CF-595E-0A4C-A70D-09286465095D}"/>
                  </a:ext>
                </a:extLst>
              </p14:cNvPr>
              <p14:cNvContentPartPr/>
              <p14:nvPr/>
            </p14:nvContentPartPr>
            <p14:xfrm>
              <a:off x="3286047" y="4802844"/>
              <a:ext cx="392040" cy="6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FCC50CF-595E-0A4C-A70D-0928646509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68030" y="4785844"/>
                <a:ext cx="427713" cy="39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5EEB8BE-F3EB-A946-AA0A-A18A63484B3E}"/>
                  </a:ext>
                </a:extLst>
              </p14:cNvPr>
              <p14:cNvContentPartPr/>
              <p14:nvPr/>
            </p14:nvContentPartPr>
            <p14:xfrm>
              <a:off x="3139167" y="5014524"/>
              <a:ext cx="312480" cy="5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5EEB8BE-F3EB-A946-AA0A-A18A63484B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21167" y="4996524"/>
                <a:ext cx="34812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3BF6231-3647-C84A-9801-9D99F1020F10}"/>
              </a:ext>
            </a:extLst>
          </p:cNvPr>
          <p:cNvGrpSpPr/>
          <p:nvPr/>
        </p:nvGrpSpPr>
        <p:grpSpPr>
          <a:xfrm>
            <a:off x="4280727" y="3299124"/>
            <a:ext cx="569160" cy="440280"/>
            <a:chOff x="4280727" y="3299124"/>
            <a:chExt cx="569160" cy="44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81DE477-1240-EF4D-997B-DDDF32AFE876}"/>
                    </a:ext>
                  </a:extLst>
                </p14:cNvPr>
                <p14:cNvContentPartPr/>
                <p14:nvPr/>
              </p14:nvContentPartPr>
              <p14:xfrm>
                <a:off x="4577007" y="3415404"/>
                <a:ext cx="110520" cy="324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81DE477-1240-EF4D-997B-DDDF32AFE8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59367" y="3397764"/>
                  <a:ext cx="1461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122340A-CDEB-884A-9DE6-FE959E99A015}"/>
                    </a:ext>
                  </a:extLst>
                </p14:cNvPr>
                <p14:cNvContentPartPr/>
                <p14:nvPr/>
              </p14:nvContentPartPr>
              <p14:xfrm>
                <a:off x="4280727" y="3299124"/>
                <a:ext cx="569160" cy="235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122340A-CDEB-884A-9DE6-FE959E99A0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62727" y="3281484"/>
                  <a:ext cx="60480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7027F8-5D8B-0D49-9B9E-A08D3669610A}"/>
              </a:ext>
            </a:extLst>
          </p:cNvPr>
          <p:cNvGrpSpPr/>
          <p:nvPr/>
        </p:nvGrpSpPr>
        <p:grpSpPr>
          <a:xfrm>
            <a:off x="4251207" y="4688724"/>
            <a:ext cx="627480" cy="822960"/>
            <a:chOff x="4251207" y="4688724"/>
            <a:chExt cx="627480" cy="82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1C858C-B45F-FC4B-AD8E-398D2AD3F551}"/>
                    </a:ext>
                  </a:extLst>
                </p14:cNvPr>
                <p14:cNvContentPartPr/>
                <p14:nvPr/>
              </p14:nvContentPartPr>
              <p14:xfrm>
                <a:off x="4251207" y="5073204"/>
                <a:ext cx="25200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1C858C-B45F-FC4B-AD8E-398D2AD3F55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33207" y="5055564"/>
                  <a:ext cx="287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549454-65BD-A645-BD4D-1B569B19EE9E}"/>
                    </a:ext>
                  </a:extLst>
                </p14:cNvPr>
                <p14:cNvContentPartPr/>
                <p14:nvPr/>
              </p14:nvContentPartPr>
              <p14:xfrm>
                <a:off x="4861047" y="4688724"/>
                <a:ext cx="17640" cy="822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549454-65BD-A645-BD4D-1B569B19EE9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43047" y="4670724"/>
                  <a:ext cx="53280" cy="85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7278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4164-8E66-9A4F-9CA4-46210CD5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E8144-326D-F748-BE91-ACF00024A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N&lt;=5000 numbers and Q&lt;=1e5 queries</a:t>
            </a:r>
          </a:p>
          <a:p>
            <a:pPr marL="0" indent="0">
              <a:buNone/>
            </a:pPr>
            <a:r>
              <a:rPr lang="en-US" dirty="0"/>
              <a:t>A query consists of 2 </a:t>
            </a:r>
            <a:r>
              <a:rPr lang="en-US" dirty="0" err="1"/>
              <a:t>indicies</a:t>
            </a:r>
            <a:r>
              <a:rPr lang="en-US" dirty="0"/>
              <a:t> as the bound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 this query:</a:t>
            </a:r>
          </a:p>
          <a:p>
            <a:pPr marL="0" indent="0">
              <a:buNone/>
            </a:pPr>
            <a:r>
              <a:rPr lang="en-US" dirty="0"/>
              <a:t>	Find how many triples of </a:t>
            </a:r>
            <a:r>
              <a:rPr lang="en-US" dirty="0" err="1"/>
              <a:t>indicies</a:t>
            </a:r>
            <a:r>
              <a:rPr lang="en-US" dirty="0"/>
              <a:t> in the range (</a:t>
            </a:r>
            <a:r>
              <a:rPr lang="en-US" dirty="0" err="1"/>
              <a:t>a,b</a:t>
            </a:r>
            <a:r>
              <a:rPr lang="en-US" dirty="0"/>
              <a:t>) have a sum 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82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A7CD-5BB5-3D49-B799-07894BBF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14:cNvPr>
              <p14:cNvContentPartPr/>
              <p14:nvPr/>
            </p14:nvContentPartPr>
            <p14:xfrm>
              <a:off x="1057287" y="2505324"/>
              <a:ext cx="606960" cy="55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287" y="2487324"/>
                <a:ext cx="64260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14:cNvPr>
              <p14:cNvContentPartPr/>
              <p14:nvPr/>
            </p14:nvContentPartPr>
            <p14:xfrm>
              <a:off x="2374167" y="2467524"/>
              <a:ext cx="357120" cy="50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6167" y="2449537"/>
                <a:ext cx="392760" cy="540695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F16772E-F1A0-5440-8310-6FF4B6BF59C1}"/>
              </a:ext>
            </a:extLst>
          </p:cNvPr>
          <p:cNvGrpSpPr/>
          <p:nvPr/>
        </p:nvGrpSpPr>
        <p:grpSpPr>
          <a:xfrm>
            <a:off x="3925767" y="2479764"/>
            <a:ext cx="768240" cy="559800"/>
            <a:chOff x="3925767" y="2479764"/>
            <a:chExt cx="768240" cy="55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14:cNvPr>
                <p14:cNvContentPartPr/>
                <p14:nvPr/>
              </p14:nvContentPartPr>
              <p14:xfrm>
                <a:off x="3925767" y="2609724"/>
                <a:ext cx="619560" cy="10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7767" y="2591724"/>
                  <a:ext cx="655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14:cNvPr>
                <p14:cNvContentPartPr/>
                <p14:nvPr/>
              </p14:nvContentPartPr>
              <p14:xfrm>
                <a:off x="4687887" y="2479764"/>
                <a:ext cx="6120" cy="55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9887" y="2461776"/>
                  <a:ext cx="41760" cy="5954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14:cNvPr>
              <p14:cNvContentPartPr/>
              <p14:nvPr/>
            </p14:nvContentPartPr>
            <p14:xfrm>
              <a:off x="6420567" y="2309844"/>
              <a:ext cx="360" cy="64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02567" y="2291844"/>
                <a:ext cx="36000" cy="67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815BC8E-5DE4-1840-8A20-85A719BD15A1}"/>
              </a:ext>
            </a:extLst>
          </p:cNvPr>
          <p:cNvGrpSpPr/>
          <p:nvPr/>
        </p:nvGrpSpPr>
        <p:grpSpPr>
          <a:xfrm>
            <a:off x="7820967" y="2384364"/>
            <a:ext cx="690480" cy="530280"/>
            <a:chOff x="7820967" y="2384364"/>
            <a:chExt cx="690480" cy="5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14:cNvPr>
                <p14:cNvContentPartPr/>
                <p14:nvPr/>
              </p14:nvContentPartPr>
              <p14:xfrm>
                <a:off x="7820967" y="2618724"/>
                <a:ext cx="1670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2967" y="2600724"/>
                  <a:ext cx="202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14:cNvPr>
                <p14:cNvContentPartPr/>
                <p14:nvPr/>
              </p14:nvContentPartPr>
              <p14:xfrm>
                <a:off x="8093487" y="2384364"/>
                <a:ext cx="417960" cy="530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75487" y="2366352"/>
                  <a:ext cx="453600" cy="5659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3EDAEC-EDD2-6742-8C00-83241FD92729}"/>
              </a:ext>
            </a:extLst>
          </p:cNvPr>
          <p:cNvGrpSpPr/>
          <p:nvPr/>
        </p:nvGrpSpPr>
        <p:grpSpPr>
          <a:xfrm>
            <a:off x="946767" y="3373284"/>
            <a:ext cx="487800" cy="803520"/>
            <a:chOff x="946767" y="3373284"/>
            <a:chExt cx="487800" cy="80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BDE0782-F868-0D4B-9024-2C3FC6E02444}"/>
                    </a:ext>
                  </a:extLst>
                </p14:cNvPr>
                <p14:cNvContentPartPr/>
                <p14:nvPr/>
              </p14:nvContentPartPr>
              <p14:xfrm>
                <a:off x="1270407" y="3373284"/>
                <a:ext cx="360" cy="803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BDE0782-F868-0D4B-9024-2C3FC6E024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52407" y="3355284"/>
                  <a:ext cx="36000" cy="8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8F2218-3F3E-7344-8BF1-7EDAC9308622}"/>
                    </a:ext>
                  </a:extLst>
                </p14:cNvPr>
                <p14:cNvContentPartPr/>
                <p14:nvPr/>
              </p14:nvContentPartPr>
              <p14:xfrm>
                <a:off x="946767" y="3447444"/>
                <a:ext cx="487800" cy="330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8F2218-3F3E-7344-8BF1-7EDAC93086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8767" y="3429444"/>
                  <a:ext cx="523440" cy="36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5D056A-FD8F-1C40-B16D-5CA6C47C4A00}"/>
              </a:ext>
            </a:extLst>
          </p:cNvPr>
          <p:cNvGrpSpPr/>
          <p:nvPr/>
        </p:nvGrpSpPr>
        <p:grpSpPr>
          <a:xfrm>
            <a:off x="7798647" y="3447444"/>
            <a:ext cx="357480" cy="516600"/>
            <a:chOff x="7798647" y="3447444"/>
            <a:chExt cx="357480" cy="51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AC855B-D2DC-814D-A4A0-2295871FA971}"/>
                    </a:ext>
                  </a:extLst>
                </p14:cNvPr>
                <p14:cNvContentPartPr/>
                <p14:nvPr/>
              </p14:nvContentPartPr>
              <p14:xfrm>
                <a:off x="8012487" y="3521244"/>
                <a:ext cx="72720" cy="442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AC855B-D2DC-814D-A4A0-2295871FA9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94397" y="3503229"/>
                  <a:ext cx="108537" cy="478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D2CEC3-6B75-4C4E-A6D6-9F29B7934FEB}"/>
                    </a:ext>
                  </a:extLst>
                </p14:cNvPr>
                <p14:cNvContentPartPr/>
                <p14:nvPr/>
              </p14:nvContentPartPr>
              <p14:xfrm>
                <a:off x="7798647" y="3447444"/>
                <a:ext cx="357480" cy="214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D2CEC3-6B75-4C4E-A6D6-9F29B7934F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80647" y="3429444"/>
                  <a:ext cx="393120" cy="24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FCC50CF-595E-0A4C-A70D-09286465095D}"/>
                  </a:ext>
                </a:extLst>
              </p14:cNvPr>
              <p14:cNvContentPartPr/>
              <p14:nvPr/>
            </p14:nvContentPartPr>
            <p14:xfrm>
              <a:off x="3286047" y="4802844"/>
              <a:ext cx="392040" cy="6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FCC50CF-595E-0A4C-A70D-0928646509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68030" y="4785844"/>
                <a:ext cx="427713" cy="39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5EEB8BE-F3EB-A946-AA0A-A18A63484B3E}"/>
                  </a:ext>
                </a:extLst>
              </p14:cNvPr>
              <p14:cNvContentPartPr/>
              <p14:nvPr/>
            </p14:nvContentPartPr>
            <p14:xfrm>
              <a:off x="3139167" y="5014524"/>
              <a:ext cx="312480" cy="5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5EEB8BE-F3EB-A946-AA0A-A18A63484B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21167" y="4996524"/>
                <a:ext cx="34812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4D661478-D87D-3743-BD9F-C554F8CA88C0}"/>
              </a:ext>
            </a:extLst>
          </p:cNvPr>
          <p:cNvGrpSpPr/>
          <p:nvPr/>
        </p:nvGrpSpPr>
        <p:grpSpPr>
          <a:xfrm>
            <a:off x="6136527" y="3602964"/>
            <a:ext cx="529200" cy="247680"/>
            <a:chOff x="6136527" y="3602964"/>
            <a:chExt cx="52920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ABBB49-B831-BB4C-A58F-47335D45BA7C}"/>
                    </a:ext>
                  </a:extLst>
                </p14:cNvPr>
                <p14:cNvContentPartPr/>
                <p14:nvPr/>
              </p14:nvContentPartPr>
              <p14:xfrm>
                <a:off x="6245607" y="3602964"/>
                <a:ext cx="52200" cy="247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ABBB49-B831-BB4C-A58F-47335D45BA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27607" y="3584964"/>
                  <a:ext cx="878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54BD786-8607-964D-9578-F8084584F9AD}"/>
                    </a:ext>
                  </a:extLst>
                </p14:cNvPr>
                <p14:cNvContentPartPr/>
                <p14:nvPr/>
              </p14:nvContentPartPr>
              <p14:xfrm>
                <a:off x="6136527" y="3633924"/>
                <a:ext cx="529200" cy="73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54BD786-8607-964D-9578-F8084584F9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18887" y="3616284"/>
                  <a:ext cx="5648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DAFFC26-9D3C-3A4D-A002-7211516A794B}"/>
                  </a:ext>
                </a:extLst>
              </p14:cNvPr>
              <p14:cNvContentPartPr/>
              <p14:nvPr/>
            </p14:nvContentPartPr>
            <p14:xfrm>
              <a:off x="4285407" y="4403604"/>
              <a:ext cx="360" cy="656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DAFFC26-9D3C-3A4D-A002-7211516A794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67767" y="4385604"/>
                <a:ext cx="36000" cy="6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4518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A7CD-5BB5-3D49-B799-07894BBF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14:cNvPr>
              <p14:cNvContentPartPr/>
              <p14:nvPr/>
            </p14:nvContentPartPr>
            <p14:xfrm>
              <a:off x="1057287" y="2505324"/>
              <a:ext cx="606960" cy="55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287" y="2487324"/>
                <a:ext cx="64260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14:cNvPr>
              <p14:cNvContentPartPr/>
              <p14:nvPr/>
            </p14:nvContentPartPr>
            <p14:xfrm>
              <a:off x="2374167" y="2467524"/>
              <a:ext cx="357120" cy="50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6167" y="2449537"/>
                <a:ext cx="392760" cy="540695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F16772E-F1A0-5440-8310-6FF4B6BF59C1}"/>
              </a:ext>
            </a:extLst>
          </p:cNvPr>
          <p:cNvGrpSpPr/>
          <p:nvPr/>
        </p:nvGrpSpPr>
        <p:grpSpPr>
          <a:xfrm>
            <a:off x="3925767" y="2479764"/>
            <a:ext cx="768240" cy="559800"/>
            <a:chOff x="3925767" y="2479764"/>
            <a:chExt cx="768240" cy="55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14:cNvPr>
                <p14:cNvContentPartPr/>
                <p14:nvPr/>
              </p14:nvContentPartPr>
              <p14:xfrm>
                <a:off x="3925767" y="2609724"/>
                <a:ext cx="619560" cy="10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7767" y="2591724"/>
                  <a:ext cx="655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14:cNvPr>
                <p14:cNvContentPartPr/>
                <p14:nvPr/>
              </p14:nvContentPartPr>
              <p14:xfrm>
                <a:off x="4687887" y="2479764"/>
                <a:ext cx="6120" cy="55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9887" y="2461776"/>
                  <a:ext cx="41760" cy="5954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14:cNvPr>
              <p14:cNvContentPartPr/>
              <p14:nvPr/>
            </p14:nvContentPartPr>
            <p14:xfrm>
              <a:off x="6420567" y="2309844"/>
              <a:ext cx="360" cy="64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02567" y="2291844"/>
                <a:ext cx="36000" cy="67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815BC8E-5DE4-1840-8A20-85A719BD15A1}"/>
              </a:ext>
            </a:extLst>
          </p:cNvPr>
          <p:cNvGrpSpPr/>
          <p:nvPr/>
        </p:nvGrpSpPr>
        <p:grpSpPr>
          <a:xfrm>
            <a:off x="7820967" y="2384364"/>
            <a:ext cx="690480" cy="530280"/>
            <a:chOff x="7820967" y="2384364"/>
            <a:chExt cx="690480" cy="5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14:cNvPr>
                <p14:cNvContentPartPr/>
                <p14:nvPr/>
              </p14:nvContentPartPr>
              <p14:xfrm>
                <a:off x="7820967" y="2618724"/>
                <a:ext cx="1670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2967" y="2600724"/>
                  <a:ext cx="202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14:cNvPr>
                <p14:cNvContentPartPr/>
                <p14:nvPr/>
              </p14:nvContentPartPr>
              <p14:xfrm>
                <a:off x="8093487" y="2384364"/>
                <a:ext cx="417960" cy="530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75487" y="2366352"/>
                  <a:ext cx="453600" cy="5659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566BBD-66A5-9242-9739-4C9FD48A6752}"/>
              </a:ext>
            </a:extLst>
          </p:cNvPr>
          <p:cNvGrpSpPr/>
          <p:nvPr/>
        </p:nvGrpSpPr>
        <p:grpSpPr>
          <a:xfrm>
            <a:off x="2174367" y="3344844"/>
            <a:ext cx="472680" cy="591480"/>
            <a:chOff x="2174367" y="3344844"/>
            <a:chExt cx="472680" cy="59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D6441C3-6AB9-8647-B028-C63910A23162}"/>
                    </a:ext>
                  </a:extLst>
                </p14:cNvPr>
                <p14:cNvContentPartPr/>
                <p14:nvPr/>
              </p14:nvContentPartPr>
              <p14:xfrm>
                <a:off x="2342487" y="3344844"/>
                <a:ext cx="45000" cy="591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D6441C3-6AB9-8647-B028-C63910A2316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24487" y="3326844"/>
                  <a:ext cx="8064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CAF7457-7156-CF46-8324-046C6A1E61D2}"/>
                    </a:ext>
                  </a:extLst>
                </p14:cNvPr>
                <p14:cNvContentPartPr/>
                <p14:nvPr/>
              </p14:nvContentPartPr>
              <p14:xfrm>
                <a:off x="2174367" y="3368604"/>
                <a:ext cx="472680" cy="187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CAF7457-7156-CF46-8324-046C6A1E61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56727" y="3350604"/>
                  <a:ext cx="50832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1597EF-6878-9840-9EC3-372DF4A96E5A}"/>
              </a:ext>
            </a:extLst>
          </p:cNvPr>
          <p:cNvGrpSpPr/>
          <p:nvPr/>
        </p:nvGrpSpPr>
        <p:grpSpPr>
          <a:xfrm>
            <a:off x="4165167" y="3676404"/>
            <a:ext cx="529920" cy="686160"/>
            <a:chOff x="4165167" y="3676404"/>
            <a:chExt cx="529920" cy="68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D171E38-BD08-6441-9EAC-707EB9B3ADAD}"/>
                    </a:ext>
                  </a:extLst>
                </p14:cNvPr>
                <p14:cNvContentPartPr/>
                <p14:nvPr/>
              </p14:nvContentPartPr>
              <p14:xfrm>
                <a:off x="4165167" y="3676404"/>
                <a:ext cx="57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D171E38-BD08-6441-9EAC-707EB9B3AD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47167" y="3658404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10C0C6A-2B62-8947-85BD-57116B45229E}"/>
                    </a:ext>
                  </a:extLst>
                </p14:cNvPr>
                <p14:cNvContentPartPr/>
                <p14:nvPr/>
              </p14:nvContentPartPr>
              <p14:xfrm>
                <a:off x="4368567" y="3713844"/>
                <a:ext cx="360" cy="648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10C0C6A-2B62-8947-85BD-57116B4522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50567" y="3696204"/>
                  <a:ext cx="3600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FB15B06-9B23-A344-AA56-7000D1712346}"/>
                    </a:ext>
                  </a:extLst>
                </p14:cNvPr>
                <p14:cNvContentPartPr/>
                <p14:nvPr/>
              </p14:nvContentPartPr>
              <p14:xfrm>
                <a:off x="4298007" y="3714564"/>
                <a:ext cx="397080" cy="87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FB15B06-9B23-A344-AA56-7000D171234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80367" y="3696924"/>
                  <a:ext cx="432720" cy="12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27887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A7CD-5BB5-3D49-B799-07894BBF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14:cNvPr>
              <p14:cNvContentPartPr/>
              <p14:nvPr/>
            </p14:nvContentPartPr>
            <p14:xfrm>
              <a:off x="1057287" y="2505324"/>
              <a:ext cx="606960" cy="55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287" y="2487324"/>
                <a:ext cx="64260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14:cNvPr>
              <p14:cNvContentPartPr/>
              <p14:nvPr/>
            </p14:nvContentPartPr>
            <p14:xfrm>
              <a:off x="2374167" y="2467524"/>
              <a:ext cx="357120" cy="50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6167" y="2449537"/>
                <a:ext cx="392760" cy="540695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F16772E-F1A0-5440-8310-6FF4B6BF59C1}"/>
              </a:ext>
            </a:extLst>
          </p:cNvPr>
          <p:cNvGrpSpPr/>
          <p:nvPr/>
        </p:nvGrpSpPr>
        <p:grpSpPr>
          <a:xfrm>
            <a:off x="3925767" y="2479764"/>
            <a:ext cx="768240" cy="559800"/>
            <a:chOff x="3925767" y="2479764"/>
            <a:chExt cx="768240" cy="55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14:cNvPr>
                <p14:cNvContentPartPr/>
                <p14:nvPr/>
              </p14:nvContentPartPr>
              <p14:xfrm>
                <a:off x="3925767" y="2609724"/>
                <a:ext cx="619560" cy="10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7767" y="2591724"/>
                  <a:ext cx="655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14:cNvPr>
                <p14:cNvContentPartPr/>
                <p14:nvPr/>
              </p14:nvContentPartPr>
              <p14:xfrm>
                <a:off x="4687887" y="2479764"/>
                <a:ext cx="6120" cy="55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9887" y="2461776"/>
                  <a:ext cx="41760" cy="5954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14:cNvPr>
              <p14:cNvContentPartPr/>
              <p14:nvPr/>
            </p14:nvContentPartPr>
            <p14:xfrm>
              <a:off x="6420567" y="2309844"/>
              <a:ext cx="360" cy="64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02567" y="2291844"/>
                <a:ext cx="36000" cy="67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815BC8E-5DE4-1840-8A20-85A719BD15A1}"/>
              </a:ext>
            </a:extLst>
          </p:cNvPr>
          <p:cNvGrpSpPr/>
          <p:nvPr/>
        </p:nvGrpSpPr>
        <p:grpSpPr>
          <a:xfrm>
            <a:off x="7820967" y="2384364"/>
            <a:ext cx="690480" cy="530280"/>
            <a:chOff x="7820967" y="2384364"/>
            <a:chExt cx="690480" cy="5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14:cNvPr>
                <p14:cNvContentPartPr/>
                <p14:nvPr/>
              </p14:nvContentPartPr>
              <p14:xfrm>
                <a:off x="7820967" y="2618724"/>
                <a:ext cx="1670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2967" y="2600724"/>
                  <a:ext cx="202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14:cNvPr>
                <p14:cNvContentPartPr/>
                <p14:nvPr/>
              </p14:nvContentPartPr>
              <p14:xfrm>
                <a:off x="8093487" y="2384364"/>
                <a:ext cx="417960" cy="530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75487" y="2366352"/>
                  <a:ext cx="453600" cy="5659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566BBD-66A5-9242-9739-4C9FD48A6752}"/>
              </a:ext>
            </a:extLst>
          </p:cNvPr>
          <p:cNvGrpSpPr/>
          <p:nvPr/>
        </p:nvGrpSpPr>
        <p:grpSpPr>
          <a:xfrm>
            <a:off x="2174367" y="3344844"/>
            <a:ext cx="472680" cy="591480"/>
            <a:chOff x="2174367" y="3344844"/>
            <a:chExt cx="472680" cy="59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D6441C3-6AB9-8647-B028-C63910A23162}"/>
                    </a:ext>
                  </a:extLst>
                </p14:cNvPr>
                <p14:cNvContentPartPr/>
                <p14:nvPr/>
              </p14:nvContentPartPr>
              <p14:xfrm>
                <a:off x="2342487" y="3344844"/>
                <a:ext cx="45000" cy="591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D6441C3-6AB9-8647-B028-C63910A2316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24487" y="3326844"/>
                  <a:ext cx="8064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CAF7457-7156-CF46-8324-046C6A1E61D2}"/>
                    </a:ext>
                  </a:extLst>
                </p14:cNvPr>
                <p14:cNvContentPartPr/>
                <p14:nvPr/>
              </p14:nvContentPartPr>
              <p14:xfrm>
                <a:off x="2174367" y="3368604"/>
                <a:ext cx="472680" cy="187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CAF7457-7156-CF46-8324-046C6A1E61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56367" y="3350604"/>
                  <a:ext cx="50832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EDF197-5263-F14E-8762-685B4C6EF87D}"/>
              </a:ext>
            </a:extLst>
          </p:cNvPr>
          <p:cNvGrpSpPr/>
          <p:nvPr/>
        </p:nvGrpSpPr>
        <p:grpSpPr>
          <a:xfrm>
            <a:off x="4359207" y="3241164"/>
            <a:ext cx="343800" cy="629640"/>
            <a:chOff x="4359207" y="3241164"/>
            <a:chExt cx="343800" cy="62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E40D06C-34E6-5C45-AF55-EA989A01317C}"/>
                    </a:ext>
                  </a:extLst>
                </p14:cNvPr>
                <p14:cNvContentPartPr/>
                <p14:nvPr/>
              </p14:nvContentPartPr>
              <p14:xfrm>
                <a:off x="4523367" y="3359964"/>
                <a:ext cx="360" cy="510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E40D06C-34E6-5C45-AF55-EA989A0131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05367" y="3342324"/>
                  <a:ext cx="3600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5A1BCB-5061-A741-96DB-61FCCBAD9754}"/>
                    </a:ext>
                  </a:extLst>
                </p14:cNvPr>
                <p14:cNvContentPartPr/>
                <p14:nvPr/>
              </p14:nvContentPartPr>
              <p14:xfrm>
                <a:off x="4359207" y="3241164"/>
                <a:ext cx="343800" cy="145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5A1BCB-5061-A741-96DB-61FCCBAD9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41567" y="3223164"/>
                  <a:ext cx="37944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28241D-DEA4-3C41-A979-866488C6CEB8}"/>
              </a:ext>
            </a:extLst>
          </p:cNvPr>
          <p:cNvGrpSpPr/>
          <p:nvPr/>
        </p:nvGrpSpPr>
        <p:grpSpPr>
          <a:xfrm>
            <a:off x="6230487" y="3359604"/>
            <a:ext cx="558360" cy="692640"/>
            <a:chOff x="6230487" y="3359604"/>
            <a:chExt cx="558360" cy="69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E2C7ED-302F-FF48-B688-90520302E113}"/>
                    </a:ext>
                  </a:extLst>
                </p14:cNvPr>
                <p14:cNvContentPartPr/>
                <p14:nvPr/>
              </p14:nvContentPartPr>
              <p14:xfrm>
                <a:off x="6310767" y="3367884"/>
                <a:ext cx="6840" cy="684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E2C7ED-302F-FF48-B688-90520302E1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92767" y="3350244"/>
                  <a:ext cx="4248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E2F1B5C-290C-FD45-8BB8-A3201033CB51}"/>
                    </a:ext>
                  </a:extLst>
                </p14:cNvPr>
                <p14:cNvContentPartPr/>
                <p14:nvPr/>
              </p14:nvContentPartPr>
              <p14:xfrm>
                <a:off x="6230487" y="3359604"/>
                <a:ext cx="558360" cy="332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E2F1B5C-290C-FD45-8BB8-A3201033CB5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12487" y="3341604"/>
                  <a:ext cx="594000" cy="36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645FCF2-1EC3-8141-AD86-4C38AD93B3DD}"/>
                  </a:ext>
                </a:extLst>
              </p14:cNvPr>
              <p14:cNvContentPartPr/>
              <p14:nvPr/>
            </p14:nvContentPartPr>
            <p14:xfrm>
              <a:off x="3472527" y="4794204"/>
              <a:ext cx="534600" cy="18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645FCF2-1EC3-8141-AD86-4C38AD93B3D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54887" y="4776564"/>
                <a:ext cx="5702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8B0B9F6-DA26-6343-A52D-85A9E67FCF33}"/>
                  </a:ext>
                </a:extLst>
              </p14:cNvPr>
              <p14:cNvContentPartPr/>
              <p14:nvPr/>
            </p14:nvContentPartPr>
            <p14:xfrm>
              <a:off x="3407007" y="5236644"/>
              <a:ext cx="44244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8B0B9F6-DA26-6343-A52D-85A9E67FCF3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89007" y="5219004"/>
                <a:ext cx="478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1904516-6BF2-BF42-AC6A-7264064A3BCB}"/>
                  </a:ext>
                </a:extLst>
              </p14:cNvPr>
              <p14:cNvContentPartPr/>
              <p14:nvPr/>
            </p14:nvContentPartPr>
            <p14:xfrm>
              <a:off x="4231407" y="4866564"/>
              <a:ext cx="406440" cy="776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1904516-6BF2-BF42-AC6A-7264064A3BC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13407" y="4848564"/>
                <a:ext cx="442080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7079DA8-4DFE-FA44-95D2-C44E78353D2E}"/>
                  </a:ext>
                </a:extLst>
              </p14:cNvPr>
              <p14:cNvContentPartPr/>
              <p14:nvPr/>
            </p14:nvContentPartPr>
            <p14:xfrm>
              <a:off x="6474207" y="5015244"/>
              <a:ext cx="63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7079DA8-4DFE-FA44-95D2-C44E78353D2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56207" y="4997604"/>
                <a:ext cx="99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0A8CE48-D7DD-3943-869A-0D6B3D1D75E3}"/>
                  </a:ext>
                </a:extLst>
              </p14:cNvPr>
              <p14:cNvContentPartPr/>
              <p14:nvPr/>
            </p14:nvContentPartPr>
            <p14:xfrm>
              <a:off x="7262247" y="4890684"/>
              <a:ext cx="1800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0A8CE48-D7DD-3943-869A-0D6B3D1D75E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44607" y="4872684"/>
                <a:ext cx="53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2C41DDF-F125-5E44-9732-24210531398B}"/>
                  </a:ext>
                </a:extLst>
              </p14:cNvPr>
              <p14:cNvContentPartPr/>
              <p14:nvPr/>
            </p14:nvContentPartPr>
            <p14:xfrm>
              <a:off x="6303207" y="5522844"/>
              <a:ext cx="1071000" cy="296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2C41DDF-F125-5E44-9732-24210531398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85207" y="5505204"/>
                <a:ext cx="1106640" cy="3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3791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A7CD-5BB5-3D49-B799-07894BBF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14:cNvPr>
              <p14:cNvContentPartPr/>
              <p14:nvPr/>
            </p14:nvContentPartPr>
            <p14:xfrm>
              <a:off x="1057287" y="2505324"/>
              <a:ext cx="606960" cy="55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287" y="2487324"/>
                <a:ext cx="64260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14:cNvPr>
              <p14:cNvContentPartPr/>
              <p14:nvPr/>
            </p14:nvContentPartPr>
            <p14:xfrm>
              <a:off x="2374167" y="2467524"/>
              <a:ext cx="357120" cy="50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6167" y="2449537"/>
                <a:ext cx="392760" cy="540695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F16772E-F1A0-5440-8310-6FF4B6BF59C1}"/>
              </a:ext>
            </a:extLst>
          </p:cNvPr>
          <p:cNvGrpSpPr/>
          <p:nvPr/>
        </p:nvGrpSpPr>
        <p:grpSpPr>
          <a:xfrm>
            <a:off x="3925767" y="2479764"/>
            <a:ext cx="768240" cy="559800"/>
            <a:chOff x="3925767" y="2479764"/>
            <a:chExt cx="768240" cy="55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14:cNvPr>
                <p14:cNvContentPartPr/>
                <p14:nvPr/>
              </p14:nvContentPartPr>
              <p14:xfrm>
                <a:off x="3925767" y="2609724"/>
                <a:ext cx="619560" cy="10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7767" y="2591724"/>
                  <a:ext cx="655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14:cNvPr>
                <p14:cNvContentPartPr/>
                <p14:nvPr/>
              </p14:nvContentPartPr>
              <p14:xfrm>
                <a:off x="4687887" y="2479764"/>
                <a:ext cx="6120" cy="55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9887" y="2461776"/>
                  <a:ext cx="41760" cy="5954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14:cNvPr>
              <p14:cNvContentPartPr/>
              <p14:nvPr/>
            </p14:nvContentPartPr>
            <p14:xfrm>
              <a:off x="6420567" y="2309844"/>
              <a:ext cx="360" cy="64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02567" y="2291844"/>
                <a:ext cx="36000" cy="67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815BC8E-5DE4-1840-8A20-85A719BD15A1}"/>
              </a:ext>
            </a:extLst>
          </p:cNvPr>
          <p:cNvGrpSpPr/>
          <p:nvPr/>
        </p:nvGrpSpPr>
        <p:grpSpPr>
          <a:xfrm>
            <a:off x="7820967" y="2384364"/>
            <a:ext cx="690480" cy="530280"/>
            <a:chOff x="7820967" y="2384364"/>
            <a:chExt cx="690480" cy="5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14:cNvPr>
                <p14:cNvContentPartPr/>
                <p14:nvPr/>
              </p14:nvContentPartPr>
              <p14:xfrm>
                <a:off x="7820967" y="2618724"/>
                <a:ext cx="1670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2967" y="2600724"/>
                  <a:ext cx="202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14:cNvPr>
                <p14:cNvContentPartPr/>
                <p14:nvPr/>
              </p14:nvContentPartPr>
              <p14:xfrm>
                <a:off x="8093487" y="2384364"/>
                <a:ext cx="417960" cy="530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75487" y="2366352"/>
                  <a:ext cx="453600" cy="5659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566BBD-66A5-9242-9739-4C9FD48A6752}"/>
              </a:ext>
            </a:extLst>
          </p:cNvPr>
          <p:cNvGrpSpPr/>
          <p:nvPr/>
        </p:nvGrpSpPr>
        <p:grpSpPr>
          <a:xfrm>
            <a:off x="2174367" y="3344844"/>
            <a:ext cx="472680" cy="591480"/>
            <a:chOff x="2174367" y="3344844"/>
            <a:chExt cx="472680" cy="59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D6441C3-6AB9-8647-B028-C63910A23162}"/>
                    </a:ext>
                  </a:extLst>
                </p14:cNvPr>
                <p14:cNvContentPartPr/>
                <p14:nvPr/>
              </p14:nvContentPartPr>
              <p14:xfrm>
                <a:off x="2342487" y="3344844"/>
                <a:ext cx="45000" cy="591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D6441C3-6AB9-8647-B028-C63910A2316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24487" y="3326844"/>
                  <a:ext cx="8064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CAF7457-7156-CF46-8324-046C6A1E61D2}"/>
                    </a:ext>
                  </a:extLst>
                </p14:cNvPr>
                <p14:cNvContentPartPr/>
                <p14:nvPr/>
              </p14:nvContentPartPr>
              <p14:xfrm>
                <a:off x="2174367" y="3368604"/>
                <a:ext cx="472680" cy="187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CAF7457-7156-CF46-8324-046C6A1E61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56367" y="3350604"/>
                  <a:ext cx="50832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235D871-B3AB-0942-8EE9-7F266BFAD896}"/>
              </a:ext>
            </a:extLst>
          </p:cNvPr>
          <p:cNvGrpSpPr/>
          <p:nvPr/>
        </p:nvGrpSpPr>
        <p:grpSpPr>
          <a:xfrm>
            <a:off x="4199727" y="3348084"/>
            <a:ext cx="438840" cy="688680"/>
            <a:chOff x="4199727" y="3348084"/>
            <a:chExt cx="438840" cy="68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2BB0693-D68B-3F45-90BE-52BFDBED9E1B}"/>
                    </a:ext>
                  </a:extLst>
                </p14:cNvPr>
                <p14:cNvContentPartPr/>
                <p14:nvPr/>
              </p14:nvContentPartPr>
              <p14:xfrm>
                <a:off x="4315647" y="3574884"/>
                <a:ext cx="52920" cy="461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2BB0693-D68B-3F45-90BE-52BFDBED9E1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97647" y="3556884"/>
                  <a:ext cx="8856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15AEFA0-EB1F-434E-8D8D-BCC39947EA9C}"/>
                    </a:ext>
                  </a:extLst>
                </p14:cNvPr>
                <p14:cNvContentPartPr/>
                <p14:nvPr/>
              </p14:nvContentPartPr>
              <p14:xfrm>
                <a:off x="4199727" y="3348084"/>
                <a:ext cx="438840" cy="166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15AEFA0-EB1F-434E-8D8D-BCC39947EA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82087" y="3330084"/>
                  <a:ext cx="47448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66AFBB-8176-814B-AFC1-6D78E26BDEF9}"/>
              </a:ext>
            </a:extLst>
          </p:cNvPr>
          <p:cNvGrpSpPr/>
          <p:nvPr/>
        </p:nvGrpSpPr>
        <p:grpSpPr>
          <a:xfrm>
            <a:off x="8082687" y="3562284"/>
            <a:ext cx="482040" cy="651240"/>
            <a:chOff x="8082687" y="3562284"/>
            <a:chExt cx="482040" cy="65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E2EB70C-D8DA-D544-806E-515A2421F561}"/>
                    </a:ext>
                  </a:extLst>
                </p14:cNvPr>
                <p14:cNvContentPartPr/>
                <p14:nvPr/>
              </p14:nvContentPartPr>
              <p14:xfrm>
                <a:off x="8300847" y="3677484"/>
                <a:ext cx="6840" cy="536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E2EB70C-D8DA-D544-806E-515A2421F5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82847" y="3659844"/>
                  <a:ext cx="4248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F45B07F-3195-3440-9DAB-52059B5B18E5}"/>
                    </a:ext>
                  </a:extLst>
                </p14:cNvPr>
                <p14:cNvContentPartPr/>
                <p14:nvPr/>
              </p14:nvContentPartPr>
              <p14:xfrm>
                <a:off x="8082687" y="3562284"/>
                <a:ext cx="482040" cy="284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F45B07F-3195-3440-9DAB-52059B5B18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65047" y="3544644"/>
                  <a:ext cx="517680" cy="32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D0EDDE6-1628-F74C-B3D6-6EEC37B7EFB3}"/>
                  </a:ext>
                </a:extLst>
              </p14:cNvPr>
              <p14:cNvContentPartPr/>
              <p14:nvPr/>
            </p14:nvContentPartPr>
            <p14:xfrm>
              <a:off x="3221967" y="4802484"/>
              <a:ext cx="21780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D0EDDE6-1628-F74C-B3D6-6EEC37B7EFB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04327" y="4784484"/>
                <a:ext cx="253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CEEFB95-E1DD-B246-943D-0E65E6175322}"/>
                  </a:ext>
                </a:extLst>
              </p14:cNvPr>
              <p14:cNvContentPartPr/>
              <p14:nvPr/>
            </p14:nvContentPartPr>
            <p14:xfrm>
              <a:off x="3261567" y="5141604"/>
              <a:ext cx="34704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CEEFB95-E1DD-B246-943D-0E65E617532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43927" y="5123604"/>
                <a:ext cx="38268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6D7194FD-361C-6A4E-B30B-410C9E4E1199}"/>
              </a:ext>
            </a:extLst>
          </p:cNvPr>
          <p:cNvGrpSpPr/>
          <p:nvPr/>
        </p:nvGrpSpPr>
        <p:grpSpPr>
          <a:xfrm>
            <a:off x="4446327" y="5064204"/>
            <a:ext cx="921600" cy="671760"/>
            <a:chOff x="4446327" y="5064204"/>
            <a:chExt cx="921600" cy="67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DE9793D-5BB0-B04E-B835-94C31BBF8E34}"/>
                    </a:ext>
                  </a:extLst>
                </p14:cNvPr>
                <p14:cNvContentPartPr/>
                <p14:nvPr/>
              </p14:nvContentPartPr>
              <p14:xfrm>
                <a:off x="4446327" y="5207124"/>
                <a:ext cx="438840" cy="10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DE9793D-5BB0-B04E-B835-94C31BBF8E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28327" y="5189484"/>
                  <a:ext cx="474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C3B98A-55A9-9E41-97A7-8A98E3757016}"/>
                    </a:ext>
                  </a:extLst>
                </p14:cNvPr>
                <p14:cNvContentPartPr/>
                <p14:nvPr/>
              </p14:nvContentPartPr>
              <p14:xfrm>
                <a:off x="4966887" y="5064204"/>
                <a:ext cx="401040" cy="671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C3B98A-55A9-9E41-97A7-8A98E375701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49247" y="5046564"/>
                  <a:ext cx="436680" cy="70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8384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A7CD-5BB5-3D49-B799-07894BBF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14:cNvPr>
              <p14:cNvContentPartPr/>
              <p14:nvPr/>
            </p14:nvContentPartPr>
            <p14:xfrm>
              <a:off x="1057287" y="2505324"/>
              <a:ext cx="606960" cy="55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287" y="2487324"/>
                <a:ext cx="64260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14:cNvPr>
              <p14:cNvContentPartPr/>
              <p14:nvPr/>
            </p14:nvContentPartPr>
            <p14:xfrm>
              <a:off x="2374167" y="2467524"/>
              <a:ext cx="357120" cy="50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6167" y="2449537"/>
                <a:ext cx="392760" cy="540695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F16772E-F1A0-5440-8310-6FF4B6BF59C1}"/>
              </a:ext>
            </a:extLst>
          </p:cNvPr>
          <p:cNvGrpSpPr/>
          <p:nvPr/>
        </p:nvGrpSpPr>
        <p:grpSpPr>
          <a:xfrm>
            <a:off x="3925767" y="2479764"/>
            <a:ext cx="768240" cy="559800"/>
            <a:chOff x="3925767" y="2479764"/>
            <a:chExt cx="768240" cy="55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14:cNvPr>
                <p14:cNvContentPartPr/>
                <p14:nvPr/>
              </p14:nvContentPartPr>
              <p14:xfrm>
                <a:off x="3925767" y="2609724"/>
                <a:ext cx="619560" cy="10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7767" y="2591724"/>
                  <a:ext cx="655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14:cNvPr>
                <p14:cNvContentPartPr/>
                <p14:nvPr/>
              </p14:nvContentPartPr>
              <p14:xfrm>
                <a:off x="4687887" y="2479764"/>
                <a:ext cx="6120" cy="55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9887" y="2461776"/>
                  <a:ext cx="41760" cy="5954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14:cNvPr>
              <p14:cNvContentPartPr/>
              <p14:nvPr/>
            </p14:nvContentPartPr>
            <p14:xfrm>
              <a:off x="6420567" y="2309844"/>
              <a:ext cx="360" cy="64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02567" y="2291844"/>
                <a:ext cx="36000" cy="67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815BC8E-5DE4-1840-8A20-85A719BD15A1}"/>
              </a:ext>
            </a:extLst>
          </p:cNvPr>
          <p:cNvGrpSpPr/>
          <p:nvPr/>
        </p:nvGrpSpPr>
        <p:grpSpPr>
          <a:xfrm>
            <a:off x="7820967" y="2384364"/>
            <a:ext cx="690480" cy="530280"/>
            <a:chOff x="7820967" y="2384364"/>
            <a:chExt cx="690480" cy="5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14:cNvPr>
                <p14:cNvContentPartPr/>
                <p14:nvPr/>
              </p14:nvContentPartPr>
              <p14:xfrm>
                <a:off x="7820967" y="2618724"/>
                <a:ext cx="1670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2967" y="2600724"/>
                  <a:ext cx="202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14:cNvPr>
                <p14:cNvContentPartPr/>
                <p14:nvPr/>
              </p14:nvContentPartPr>
              <p14:xfrm>
                <a:off x="8093487" y="2384364"/>
                <a:ext cx="417960" cy="530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75487" y="2366352"/>
                  <a:ext cx="453600" cy="5659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566BBD-66A5-9242-9739-4C9FD48A6752}"/>
              </a:ext>
            </a:extLst>
          </p:cNvPr>
          <p:cNvGrpSpPr/>
          <p:nvPr/>
        </p:nvGrpSpPr>
        <p:grpSpPr>
          <a:xfrm>
            <a:off x="2174367" y="3344844"/>
            <a:ext cx="472680" cy="591480"/>
            <a:chOff x="2174367" y="3344844"/>
            <a:chExt cx="472680" cy="59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D6441C3-6AB9-8647-B028-C63910A23162}"/>
                    </a:ext>
                  </a:extLst>
                </p14:cNvPr>
                <p14:cNvContentPartPr/>
                <p14:nvPr/>
              </p14:nvContentPartPr>
              <p14:xfrm>
                <a:off x="2342487" y="3344844"/>
                <a:ext cx="45000" cy="591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D6441C3-6AB9-8647-B028-C63910A2316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24487" y="3326844"/>
                  <a:ext cx="8064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CAF7457-7156-CF46-8324-046C6A1E61D2}"/>
                    </a:ext>
                  </a:extLst>
                </p14:cNvPr>
                <p14:cNvContentPartPr/>
                <p14:nvPr/>
              </p14:nvContentPartPr>
              <p14:xfrm>
                <a:off x="2174367" y="3368604"/>
                <a:ext cx="472680" cy="187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CAF7457-7156-CF46-8324-046C6A1E61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56367" y="3350604"/>
                  <a:ext cx="50832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66AFBB-8176-814B-AFC1-6D78E26BDEF9}"/>
              </a:ext>
            </a:extLst>
          </p:cNvPr>
          <p:cNvGrpSpPr/>
          <p:nvPr/>
        </p:nvGrpSpPr>
        <p:grpSpPr>
          <a:xfrm>
            <a:off x="8082687" y="3562284"/>
            <a:ext cx="482040" cy="651240"/>
            <a:chOff x="8082687" y="3562284"/>
            <a:chExt cx="482040" cy="65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E2EB70C-D8DA-D544-806E-515A2421F561}"/>
                    </a:ext>
                  </a:extLst>
                </p14:cNvPr>
                <p14:cNvContentPartPr/>
                <p14:nvPr/>
              </p14:nvContentPartPr>
              <p14:xfrm>
                <a:off x="8300847" y="3677484"/>
                <a:ext cx="6840" cy="536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E2EB70C-D8DA-D544-806E-515A2421F5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83747" y="3659484"/>
                  <a:ext cx="40698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F45B07F-3195-3440-9DAB-52059B5B18E5}"/>
                    </a:ext>
                  </a:extLst>
                </p14:cNvPr>
                <p14:cNvContentPartPr/>
                <p14:nvPr/>
              </p14:nvContentPartPr>
              <p14:xfrm>
                <a:off x="8082687" y="3562284"/>
                <a:ext cx="482040" cy="284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F45B07F-3195-3440-9DAB-52059B5B18E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64674" y="3544284"/>
                  <a:ext cx="517707" cy="32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D0EDDE6-1628-F74C-B3D6-6EEC37B7EFB3}"/>
                  </a:ext>
                </a:extLst>
              </p14:cNvPr>
              <p14:cNvContentPartPr/>
              <p14:nvPr/>
            </p14:nvContentPartPr>
            <p14:xfrm>
              <a:off x="3221967" y="4802484"/>
              <a:ext cx="21780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D0EDDE6-1628-F74C-B3D6-6EEC37B7EFB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03967" y="4784484"/>
                <a:ext cx="253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CEEFB95-E1DD-B246-943D-0E65E6175322}"/>
                  </a:ext>
                </a:extLst>
              </p14:cNvPr>
              <p14:cNvContentPartPr/>
              <p14:nvPr/>
            </p14:nvContentPartPr>
            <p14:xfrm>
              <a:off x="3261567" y="5141604"/>
              <a:ext cx="34704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CEEFB95-E1DD-B246-943D-0E65E617532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43567" y="5123604"/>
                <a:ext cx="38268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89FCEED-E102-2048-B675-F4F71401AC35}"/>
              </a:ext>
            </a:extLst>
          </p:cNvPr>
          <p:cNvGrpSpPr/>
          <p:nvPr/>
        </p:nvGrpSpPr>
        <p:grpSpPr>
          <a:xfrm>
            <a:off x="6259287" y="3402084"/>
            <a:ext cx="355680" cy="640800"/>
            <a:chOff x="6259287" y="3402084"/>
            <a:chExt cx="355680" cy="64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54F80F9-F517-2743-B6BB-7055A1D4222A}"/>
                    </a:ext>
                  </a:extLst>
                </p14:cNvPr>
                <p14:cNvContentPartPr/>
                <p14:nvPr/>
              </p14:nvContentPartPr>
              <p14:xfrm>
                <a:off x="6409767" y="3467964"/>
                <a:ext cx="360" cy="574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54F80F9-F517-2743-B6BB-7055A1D422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91767" y="3450324"/>
                  <a:ext cx="3600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F6F32AC-4E1F-9E42-BE36-80A6C0CB2815}"/>
                    </a:ext>
                  </a:extLst>
                </p14:cNvPr>
                <p14:cNvContentPartPr/>
                <p14:nvPr/>
              </p14:nvContentPartPr>
              <p14:xfrm>
                <a:off x="6259287" y="3402084"/>
                <a:ext cx="355680" cy="167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F6F32AC-4E1F-9E42-BE36-80A6C0CB28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41287" y="3384084"/>
                  <a:ext cx="391320" cy="20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0D0B3A-79B0-7C4B-B63B-EB15E4C9155C}"/>
                  </a:ext>
                </a:extLst>
              </p14:cNvPr>
              <p14:cNvContentPartPr/>
              <p14:nvPr/>
            </p14:nvContentPartPr>
            <p14:xfrm>
              <a:off x="4459287" y="5083644"/>
              <a:ext cx="37944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0D0B3A-79B0-7C4B-B63B-EB15E4C9155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41287" y="5065644"/>
                <a:ext cx="415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DE6BEE2-3095-454C-BABB-A84BF38A0D6A}"/>
                  </a:ext>
                </a:extLst>
              </p14:cNvPr>
              <p14:cNvContentPartPr/>
              <p14:nvPr/>
            </p14:nvContentPartPr>
            <p14:xfrm>
              <a:off x="5405367" y="4752084"/>
              <a:ext cx="360" cy="879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DE6BEE2-3095-454C-BABB-A84BF38A0D6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87367" y="4734444"/>
                <a:ext cx="36000" cy="9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2706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A7CD-5BB5-3D49-B799-07894BBF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14:cNvPr>
              <p14:cNvContentPartPr/>
              <p14:nvPr/>
            </p14:nvContentPartPr>
            <p14:xfrm>
              <a:off x="1057287" y="2505324"/>
              <a:ext cx="606960" cy="55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287" y="2487324"/>
                <a:ext cx="64260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14:cNvPr>
              <p14:cNvContentPartPr/>
              <p14:nvPr/>
            </p14:nvContentPartPr>
            <p14:xfrm>
              <a:off x="2374167" y="2467524"/>
              <a:ext cx="357120" cy="50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6167" y="2449537"/>
                <a:ext cx="392760" cy="540695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F16772E-F1A0-5440-8310-6FF4B6BF59C1}"/>
              </a:ext>
            </a:extLst>
          </p:cNvPr>
          <p:cNvGrpSpPr/>
          <p:nvPr/>
        </p:nvGrpSpPr>
        <p:grpSpPr>
          <a:xfrm>
            <a:off x="3925767" y="2479764"/>
            <a:ext cx="768240" cy="559800"/>
            <a:chOff x="3925767" y="2479764"/>
            <a:chExt cx="768240" cy="55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14:cNvPr>
                <p14:cNvContentPartPr/>
                <p14:nvPr/>
              </p14:nvContentPartPr>
              <p14:xfrm>
                <a:off x="3925767" y="2609724"/>
                <a:ext cx="619560" cy="10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7767" y="2591724"/>
                  <a:ext cx="655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14:cNvPr>
                <p14:cNvContentPartPr/>
                <p14:nvPr/>
              </p14:nvContentPartPr>
              <p14:xfrm>
                <a:off x="4687887" y="2479764"/>
                <a:ext cx="6120" cy="55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9887" y="2461776"/>
                  <a:ext cx="41760" cy="5954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14:cNvPr>
              <p14:cNvContentPartPr/>
              <p14:nvPr/>
            </p14:nvContentPartPr>
            <p14:xfrm>
              <a:off x="6420567" y="2309844"/>
              <a:ext cx="360" cy="64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02567" y="2291844"/>
                <a:ext cx="36000" cy="67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815BC8E-5DE4-1840-8A20-85A719BD15A1}"/>
              </a:ext>
            </a:extLst>
          </p:cNvPr>
          <p:cNvGrpSpPr/>
          <p:nvPr/>
        </p:nvGrpSpPr>
        <p:grpSpPr>
          <a:xfrm>
            <a:off x="7820967" y="2384364"/>
            <a:ext cx="690480" cy="530280"/>
            <a:chOff x="7820967" y="2384364"/>
            <a:chExt cx="690480" cy="5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14:cNvPr>
                <p14:cNvContentPartPr/>
                <p14:nvPr/>
              </p14:nvContentPartPr>
              <p14:xfrm>
                <a:off x="7820967" y="2618724"/>
                <a:ext cx="1670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2967" y="2600724"/>
                  <a:ext cx="202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14:cNvPr>
                <p14:cNvContentPartPr/>
                <p14:nvPr/>
              </p14:nvContentPartPr>
              <p14:xfrm>
                <a:off x="8093487" y="2384364"/>
                <a:ext cx="417960" cy="530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75487" y="2366352"/>
                  <a:ext cx="453600" cy="5659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5CB5D8-6CD8-934D-B20A-72B9D1E9BF2B}"/>
              </a:ext>
            </a:extLst>
          </p:cNvPr>
          <p:cNvGrpSpPr/>
          <p:nvPr/>
        </p:nvGrpSpPr>
        <p:grpSpPr>
          <a:xfrm>
            <a:off x="4510767" y="3575964"/>
            <a:ext cx="436680" cy="707040"/>
            <a:chOff x="4510767" y="3575964"/>
            <a:chExt cx="436680" cy="70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97A94C5-5AC0-954C-B2C9-D13F2E32A691}"/>
                    </a:ext>
                  </a:extLst>
                </p14:cNvPr>
                <p14:cNvContentPartPr/>
                <p14:nvPr/>
              </p14:nvContentPartPr>
              <p14:xfrm>
                <a:off x="4639647" y="3766764"/>
                <a:ext cx="22320" cy="516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97A94C5-5AC0-954C-B2C9-D13F2E32A69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22007" y="3749124"/>
                  <a:ext cx="5796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83653A9-90B5-904E-9730-2EE83354F895}"/>
                    </a:ext>
                  </a:extLst>
                </p14:cNvPr>
                <p14:cNvContentPartPr/>
                <p14:nvPr/>
              </p14:nvContentPartPr>
              <p14:xfrm>
                <a:off x="4510767" y="3575964"/>
                <a:ext cx="436680" cy="407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83653A9-90B5-904E-9730-2EE83354F8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92767" y="3557964"/>
                  <a:ext cx="472320" cy="44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7AB6AE6-5535-7645-834D-C5D2A8BE98DC}"/>
              </a:ext>
            </a:extLst>
          </p:cNvPr>
          <p:cNvGrpSpPr/>
          <p:nvPr/>
        </p:nvGrpSpPr>
        <p:grpSpPr>
          <a:xfrm>
            <a:off x="6187647" y="3354564"/>
            <a:ext cx="525600" cy="793080"/>
            <a:chOff x="6187647" y="3354564"/>
            <a:chExt cx="525600" cy="79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43A288A-953A-FE4F-B20A-0FE8C97704C4}"/>
                    </a:ext>
                  </a:extLst>
                </p14:cNvPr>
                <p14:cNvContentPartPr/>
                <p14:nvPr/>
              </p14:nvContentPartPr>
              <p14:xfrm>
                <a:off x="6456567" y="3424764"/>
                <a:ext cx="5760" cy="722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43A288A-953A-FE4F-B20A-0FE8C97704C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38927" y="3406764"/>
                  <a:ext cx="41400" cy="7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DB44E6D-3CAD-C144-8C5F-394113EB36C5}"/>
                    </a:ext>
                  </a:extLst>
                </p14:cNvPr>
                <p14:cNvContentPartPr/>
                <p14:nvPr/>
              </p14:nvContentPartPr>
              <p14:xfrm>
                <a:off x="6187647" y="3354564"/>
                <a:ext cx="525600" cy="262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DB44E6D-3CAD-C144-8C5F-394113EB36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70007" y="3336924"/>
                  <a:ext cx="561240" cy="29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7042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A7CD-5BB5-3D49-B799-07894BBF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14:cNvPr>
              <p14:cNvContentPartPr/>
              <p14:nvPr/>
            </p14:nvContentPartPr>
            <p14:xfrm>
              <a:off x="1057287" y="2505324"/>
              <a:ext cx="606960" cy="55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79575B-ADF6-374F-9D75-E38B8FB88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9287" y="2487324"/>
                <a:ext cx="64260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14:cNvPr>
              <p14:cNvContentPartPr/>
              <p14:nvPr/>
            </p14:nvContentPartPr>
            <p14:xfrm>
              <a:off x="2374167" y="2467524"/>
              <a:ext cx="357120" cy="505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00BA00-AB25-7543-9305-8918E4493B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6167" y="2449537"/>
                <a:ext cx="392760" cy="540695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F16772E-F1A0-5440-8310-6FF4B6BF59C1}"/>
              </a:ext>
            </a:extLst>
          </p:cNvPr>
          <p:cNvGrpSpPr/>
          <p:nvPr/>
        </p:nvGrpSpPr>
        <p:grpSpPr>
          <a:xfrm>
            <a:off x="3925767" y="2479764"/>
            <a:ext cx="768240" cy="559800"/>
            <a:chOff x="3925767" y="2479764"/>
            <a:chExt cx="768240" cy="55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14:cNvPr>
                <p14:cNvContentPartPr/>
                <p14:nvPr/>
              </p14:nvContentPartPr>
              <p14:xfrm>
                <a:off x="3925767" y="2609724"/>
                <a:ext cx="619560" cy="104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46D80D-91EE-A946-9946-948989F993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7767" y="2591724"/>
                  <a:ext cx="655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14:cNvPr>
                <p14:cNvContentPartPr/>
                <p14:nvPr/>
              </p14:nvContentPartPr>
              <p14:xfrm>
                <a:off x="4687887" y="2479764"/>
                <a:ext cx="6120" cy="55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04915E-9EA0-234C-AA3B-21D541FF90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69887" y="2461776"/>
                  <a:ext cx="41760" cy="5954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14:cNvPr>
              <p14:cNvContentPartPr/>
              <p14:nvPr/>
            </p14:nvContentPartPr>
            <p14:xfrm>
              <a:off x="6420567" y="2309844"/>
              <a:ext cx="360" cy="64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1F7A6A-C218-7345-B851-BF567F0C40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02567" y="2291844"/>
                <a:ext cx="36000" cy="67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815BC8E-5DE4-1840-8A20-85A719BD15A1}"/>
              </a:ext>
            </a:extLst>
          </p:cNvPr>
          <p:cNvGrpSpPr/>
          <p:nvPr/>
        </p:nvGrpSpPr>
        <p:grpSpPr>
          <a:xfrm>
            <a:off x="7820967" y="2384364"/>
            <a:ext cx="690480" cy="530280"/>
            <a:chOff x="7820967" y="2384364"/>
            <a:chExt cx="690480" cy="53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14:cNvPr>
                <p14:cNvContentPartPr/>
                <p14:nvPr/>
              </p14:nvContentPartPr>
              <p14:xfrm>
                <a:off x="7820967" y="2618724"/>
                <a:ext cx="1670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245F29-AEE2-134E-9752-5F36798C4C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2967" y="2600724"/>
                  <a:ext cx="202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14:cNvPr>
                <p14:cNvContentPartPr/>
                <p14:nvPr/>
              </p14:nvContentPartPr>
              <p14:xfrm>
                <a:off x="8093487" y="2384364"/>
                <a:ext cx="417960" cy="530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771A91-4505-A847-B304-6C923B3388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75487" y="2366352"/>
                  <a:ext cx="453600" cy="5659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5CB5D8-6CD8-934D-B20A-72B9D1E9BF2B}"/>
              </a:ext>
            </a:extLst>
          </p:cNvPr>
          <p:cNvGrpSpPr/>
          <p:nvPr/>
        </p:nvGrpSpPr>
        <p:grpSpPr>
          <a:xfrm>
            <a:off x="4510767" y="3575964"/>
            <a:ext cx="436680" cy="707040"/>
            <a:chOff x="4510767" y="3575964"/>
            <a:chExt cx="436680" cy="70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97A94C5-5AC0-954C-B2C9-D13F2E32A691}"/>
                    </a:ext>
                  </a:extLst>
                </p14:cNvPr>
                <p14:cNvContentPartPr/>
                <p14:nvPr/>
              </p14:nvContentPartPr>
              <p14:xfrm>
                <a:off x="4639647" y="3766764"/>
                <a:ext cx="22320" cy="516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97A94C5-5AC0-954C-B2C9-D13F2E32A69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21647" y="3748751"/>
                  <a:ext cx="57960" cy="551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83653A9-90B5-904E-9730-2EE83354F895}"/>
                    </a:ext>
                  </a:extLst>
                </p14:cNvPr>
                <p14:cNvContentPartPr/>
                <p14:nvPr/>
              </p14:nvContentPartPr>
              <p14:xfrm>
                <a:off x="4510767" y="3575964"/>
                <a:ext cx="436680" cy="407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83653A9-90B5-904E-9730-2EE83354F8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92767" y="3557980"/>
                  <a:ext cx="472320" cy="4434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F0FFDC-66B2-5F45-9CEB-3381F29AE10F}"/>
              </a:ext>
            </a:extLst>
          </p:cNvPr>
          <p:cNvGrpSpPr/>
          <p:nvPr/>
        </p:nvGrpSpPr>
        <p:grpSpPr>
          <a:xfrm>
            <a:off x="6300687" y="3475164"/>
            <a:ext cx="730080" cy="761400"/>
            <a:chOff x="6300687" y="3475164"/>
            <a:chExt cx="730080" cy="76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5B83EF-1865-5048-B6DE-A5831BF99B86}"/>
                    </a:ext>
                  </a:extLst>
                </p14:cNvPr>
                <p14:cNvContentPartPr/>
                <p14:nvPr/>
              </p14:nvContentPartPr>
              <p14:xfrm>
                <a:off x="6300687" y="3614844"/>
                <a:ext cx="66240" cy="621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5B83EF-1865-5048-B6DE-A5831BF99B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83047" y="3596844"/>
                  <a:ext cx="10188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A89C957-0BD6-BC48-BF5C-34A3ADB4C857}"/>
                    </a:ext>
                  </a:extLst>
                </p14:cNvPr>
                <p14:cNvContentPartPr/>
                <p14:nvPr/>
              </p14:nvContentPartPr>
              <p14:xfrm>
                <a:off x="6336687" y="3475164"/>
                <a:ext cx="694080" cy="310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A89C957-0BD6-BC48-BF5C-34A3ADB4C85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18687" y="3457524"/>
                  <a:ext cx="729720" cy="34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196B64-0B6D-A446-A173-0559C9516153}"/>
              </a:ext>
            </a:extLst>
          </p:cNvPr>
          <p:cNvGrpSpPr/>
          <p:nvPr/>
        </p:nvGrpSpPr>
        <p:grpSpPr>
          <a:xfrm>
            <a:off x="7522527" y="3189324"/>
            <a:ext cx="585000" cy="874080"/>
            <a:chOff x="7522527" y="3189324"/>
            <a:chExt cx="585000" cy="87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FAA2F3B-EA45-014E-BC44-BF6B231E47B3}"/>
                    </a:ext>
                  </a:extLst>
                </p14:cNvPr>
                <p14:cNvContentPartPr/>
                <p14:nvPr/>
              </p14:nvContentPartPr>
              <p14:xfrm>
                <a:off x="7797207" y="3316404"/>
                <a:ext cx="72000" cy="747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FAA2F3B-EA45-014E-BC44-BF6B231E47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79207" y="3298404"/>
                  <a:ext cx="107640" cy="78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722B69D-434F-0A43-9CF7-8FD97754F1F5}"/>
                    </a:ext>
                  </a:extLst>
                </p14:cNvPr>
                <p14:cNvContentPartPr/>
                <p14:nvPr/>
              </p14:nvContentPartPr>
              <p14:xfrm>
                <a:off x="7522527" y="3189324"/>
                <a:ext cx="585000" cy="497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722B69D-434F-0A43-9CF7-8FD97754F1F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04527" y="3171324"/>
                  <a:ext cx="620640" cy="53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7349924-EAF2-5743-94FC-452305B60E49}"/>
                  </a:ext>
                </a:extLst>
              </p14:cNvPr>
              <p14:cNvContentPartPr/>
              <p14:nvPr/>
            </p14:nvContentPartPr>
            <p14:xfrm>
              <a:off x="4862127" y="5199924"/>
              <a:ext cx="884520" cy="79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7349924-EAF2-5743-94FC-452305B60E4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44127" y="5181924"/>
                <a:ext cx="9201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F6F2834-FB3B-7F46-9E00-C40995ACB8E3}"/>
                  </a:ext>
                </a:extLst>
              </p14:cNvPr>
              <p14:cNvContentPartPr/>
              <p14:nvPr/>
            </p14:nvContentPartPr>
            <p14:xfrm>
              <a:off x="5008647" y="5577564"/>
              <a:ext cx="540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F6F2834-FB3B-7F46-9E00-C40995ACB8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91007" y="5559564"/>
                <a:ext cx="57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151FAC6-962C-434E-A922-742919802622}"/>
              </a:ext>
            </a:extLst>
          </p:cNvPr>
          <p:cNvGrpSpPr/>
          <p:nvPr/>
        </p:nvGrpSpPr>
        <p:grpSpPr>
          <a:xfrm>
            <a:off x="6398607" y="5374524"/>
            <a:ext cx="961200" cy="611640"/>
            <a:chOff x="6398607" y="5374524"/>
            <a:chExt cx="961200" cy="61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A152E87-EDE7-F24B-89E2-44F39640EE6A}"/>
                    </a:ext>
                  </a:extLst>
                </p14:cNvPr>
                <p14:cNvContentPartPr/>
                <p14:nvPr/>
              </p14:nvContentPartPr>
              <p14:xfrm>
                <a:off x="6398607" y="5553804"/>
                <a:ext cx="222840" cy="23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A152E87-EDE7-F24B-89E2-44F39640EE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80967" y="5535804"/>
                  <a:ext cx="258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8BA644-F0CB-2F48-BEB1-DD1159ED216A}"/>
                    </a:ext>
                  </a:extLst>
                </p14:cNvPr>
                <p14:cNvContentPartPr/>
                <p14:nvPr/>
              </p14:nvContentPartPr>
              <p14:xfrm>
                <a:off x="6735207" y="5374524"/>
                <a:ext cx="624600" cy="611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8BA644-F0CB-2F48-BEB1-DD1159ED21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17567" y="5356884"/>
                  <a:ext cx="660240" cy="64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0592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84F10-6A8D-714C-B141-878D2DC9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save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F6D3-B404-084F-93EA-8F2142F31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Previous Solution works in Q * N^3 time</a:t>
            </a:r>
          </a:p>
          <a:p>
            <a:pPr marL="0" indent="0">
              <a:buNone/>
            </a:pPr>
            <a:r>
              <a:rPr lang="en-US" dirty="0"/>
              <a:t>That is a lot</a:t>
            </a:r>
          </a:p>
          <a:p>
            <a:pPr marL="0" indent="0">
              <a:buNone/>
            </a:pPr>
            <a:r>
              <a:rPr lang="en-US" dirty="0"/>
              <a:t>The range (1,5) also includes (2,5) and (3,5) and (4,5)</a:t>
            </a:r>
          </a:p>
          <a:p>
            <a:pPr marL="0" indent="0">
              <a:buNone/>
            </a:pPr>
            <a:r>
              <a:rPr lang="en-US" dirty="0"/>
              <a:t>The range (1,5) also includes (1,4) and (1,3) and (1,2)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805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FC56-3A37-A84B-8463-6016FB8D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summing for (1,4) to (1,5)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9AA4E-7FDE-664A-A701-0333CBA1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just say prefix[</a:t>
            </a:r>
            <a:r>
              <a:rPr lang="en-US" dirty="0" err="1"/>
              <a:t>i</a:t>
            </a:r>
            <a:r>
              <a:rPr lang="en-US" dirty="0"/>
              <a:t>][j] += prefix[</a:t>
            </a:r>
            <a:r>
              <a:rPr lang="en-US" dirty="0" err="1"/>
              <a:t>i</a:t>
            </a:r>
            <a:r>
              <a:rPr lang="en-US" dirty="0"/>
              <a:t>][j-1]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Very simple</a:t>
            </a:r>
          </a:p>
        </p:txBody>
      </p:sp>
    </p:spTree>
    <p:extLst>
      <p:ext uri="{BB962C8B-B14F-4D97-AF65-F5344CB8AC3E}">
        <p14:creationId xmlns:p14="http://schemas.microsoft.com/office/powerpoint/2010/main" val="3295273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8AB0-09C4-C042-8740-83BD8EA5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Kicking out the Q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F629-1497-064E-92F3-02A8B3DD8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answer[a][b] be the answer to your query, a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you can answer queries in O(1) time</a:t>
            </a:r>
          </a:p>
        </p:txBody>
      </p:sp>
    </p:spTree>
    <p:extLst>
      <p:ext uri="{BB962C8B-B14F-4D97-AF65-F5344CB8AC3E}">
        <p14:creationId xmlns:p14="http://schemas.microsoft.com/office/powerpoint/2010/main" val="234841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D241-D02C-9A4E-914E-F44F5F15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F52D1-0323-B148-9EC6-6469AC4D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create a new subarray for each query and do this for 0 credit</a:t>
            </a:r>
          </a:p>
          <a:p>
            <a:pPr marL="0" indent="0">
              <a:buNone/>
            </a:pPr>
            <a:r>
              <a:rPr lang="en-US" dirty="0"/>
              <a:t>Or we could answer each query in N time</a:t>
            </a:r>
          </a:p>
        </p:txBody>
      </p:sp>
    </p:spTree>
    <p:extLst>
      <p:ext uri="{BB962C8B-B14F-4D97-AF65-F5344CB8AC3E}">
        <p14:creationId xmlns:p14="http://schemas.microsoft.com/office/powerpoint/2010/main" val="3827353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47F3-2059-8049-91E2-A0F5F431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Kicking out the Last N^3 to N^2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3C07-4252-3743-95CE-1E6CFA97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sweeping in between, you can store a map of numbers </a:t>
            </a:r>
          </a:p>
          <a:p>
            <a:pPr marL="0" indent="0">
              <a:buNone/>
            </a:pPr>
            <a:r>
              <a:rPr lang="en-US" dirty="0"/>
              <a:t>Then, you can query if a number exists in your map, then add the amount of times that it showed up before</a:t>
            </a:r>
          </a:p>
        </p:txBody>
      </p:sp>
    </p:spTree>
    <p:extLst>
      <p:ext uri="{BB962C8B-B14F-4D97-AF65-F5344CB8AC3E}">
        <p14:creationId xmlns:p14="http://schemas.microsoft.com/office/powerpoint/2010/main" val="1647171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47F3-2059-8049-91E2-A0F5F431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Kicking out the Last N^3 to N^2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23053D-14D7-CF49-8906-147B7091E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are at </a:t>
            </a:r>
            <a:r>
              <a:rPr lang="en-US" dirty="0" err="1"/>
              <a:t>i</a:t>
            </a:r>
            <a:r>
              <a:rPr lang="en-US" dirty="0"/>
              <a:t>=0 and j= 5</a:t>
            </a:r>
          </a:p>
          <a:p>
            <a:pPr marL="0" indent="0">
              <a:buNone/>
            </a:pPr>
            <a:r>
              <a:rPr lang="en-US" dirty="0"/>
              <a:t>you came from </a:t>
            </a:r>
            <a:r>
              <a:rPr lang="en-US" dirty="0" err="1"/>
              <a:t>i</a:t>
            </a:r>
            <a:r>
              <a:rPr lang="en-US" dirty="0"/>
              <a:t>=0 and j=4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 you can store all of the numbers that you saw from 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=0 j=4, and add in j=5 into your map</a:t>
            </a:r>
          </a:p>
        </p:txBody>
      </p:sp>
    </p:spTree>
    <p:extLst>
      <p:ext uri="{BB962C8B-B14F-4D97-AF65-F5344CB8AC3E}">
        <p14:creationId xmlns:p14="http://schemas.microsoft.com/office/powerpoint/2010/main" val="2845902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4D93-B733-1149-8FAF-2A67E2C8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097BE-591F-6142-A84B-671FDA2B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reset our map at every new </a:t>
            </a:r>
            <a:r>
              <a:rPr lang="en-US" dirty="0" err="1"/>
              <a:t>i</a:t>
            </a:r>
            <a:r>
              <a:rPr lang="en-US" dirty="0"/>
              <a:t> (starting point)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do not add in the starting point into our map, or the ending point</a:t>
            </a:r>
          </a:p>
          <a:p>
            <a:pPr marL="0" indent="0">
              <a:buNone/>
            </a:pPr>
            <a:r>
              <a:rPr lang="en-US" dirty="0"/>
              <a:t>And you query for –(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 </a:t>
            </a:r>
            <a:r>
              <a:rPr lang="en-US" dirty="0" err="1"/>
              <a:t>arr</a:t>
            </a:r>
            <a:r>
              <a:rPr lang="en-US" dirty="0"/>
              <a:t>[j]) in your map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29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DECE-8518-6149-B5E5-D3F26AE9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3 Pointers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05056A-9C44-D542-A515-FBD96EFA8A9E}"/>
                  </a:ext>
                </a:extLst>
              </p14:cNvPr>
              <p14:cNvContentPartPr/>
              <p14:nvPr/>
            </p14:nvContentPartPr>
            <p14:xfrm>
              <a:off x="1051887" y="2204004"/>
              <a:ext cx="297000" cy="55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05056A-9C44-D542-A515-FBD96EFA8A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887" y="2186004"/>
                <a:ext cx="33264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F6CF09-01F2-BD4C-A463-FA7C5796F9C6}"/>
                  </a:ext>
                </a:extLst>
              </p14:cNvPr>
              <p14:cNvContentPartPr/>
              <p14:nvPr/>
            </p14:nvContentPartPr>
            <p14:xfrm>
              <a:off x="2548047" y="2275284"/>
              <a:ext cx="382320" cy="49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F6CF09-01F2-BD4C-A463-FA7C5796F9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0047" y="2257284"/>
                <a:ext cx="417960" cy="53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CCD65C8-C7A5-7545-BF77-2F9C9947F805}"/>
              </a:ext>
            </a:extLst>
          </p:cNvPr>
          <p:cNvGrpSpPr/>
          <p:nvPr/>
        </p:nvGrpSpPr>
        <p:grpSpPr>
          <a:xfrm>
            <a:off x="3778527" y="2304444"/>
            <a:ext cx="647640" cy="448560"/>
            <a:chOff x="3778527" y="2304444"/>
            <a:chExt cx="64764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96CCE9-954C-814F-9390-3C7AD9CCC82F}"/>
                    </a:ext>
                  </a:extLst>
                </p14:cNvPr>
                <p14:cNvContentPartPr/>
                <p14:nvPr/>
              </p14:nvContentPartPr>
              <p14:xfrm>
                <a:off x="3778527" y="2495244"/>
                <a:ext cx="47484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96CCE9-954C-814F-9390-3C7AD9CCC8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0527" y="2477604"/>
                  <a:ext cx="510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1E7CBD-E9EF-A845-975D-E28121B40BB7}"/>
                    </a:ext>
                  </a:extLst>
                </p14:cNvPr>
                <p14:cNvContentPartPr/>
                <p14:nvPr/>
              </p14:nvContentPartPr>
              <p14:xfrm>
                <a:off x="4425807" y="2304444"/>
                <a:ext cx="360" cy="448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1E7CBD-E9EF-A845-975D-E28121B40B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08167" y="2286804"/>
                  <a:ext cx="36000" cy="48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53C6F4-5C5A-BF43-8C2B-5B7600C3AFBB}"/>
                  </a:ext>
                </a:extLst>
              </p14:cNvPr>
              <p14:cNvContentPartPr/>
              <p14:nvPr/>
            </p14:nvContentPartPr>
            <p14:xfrm>
              <a:off x="5911887" y="2175564"/>
              <a:ext cx="5760" cy="565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53C6F4-5C5A-BF43-8C2B-5B7600C3AF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93887" y="2157564"/>
                <a:ext cx="41400" cy="60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EF75F07-7E28-8C48-B16A-27553E860F1C}"/>
              </a:ext>
            </a:extLst>
          </p:cNvPr>
          <p:cNvGrpSpPr/>
          <p:nvPr/>
        </p:nvGrpSpPr>
        <p:grpSpPr>
          <a:xfrm>
            <a:off x="7264767" y="2293284"/>
            <a:ext cx="570240" cy="303120"/>
            <a:chOff x="7264767" y="2293284"/>
            <a:chExt cx="57024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0D1266-B5EE-A344-9B0E-822A478585BE}"/>
                    </a:ext>
                  </a:extLst>
                </p14:cNvPr>
                <p14:cNvContentPartPr/>
                <p14:nvPr/>
              </p14:nvContentPartPr>
              <p14:xfrm>
                <a:off x="7264767" y="2393724"/>
                <a:ext cx="2102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0D1266-B5EE-A344-9B0E-822A478585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7127" y="2376084"/>
                  <a:ext cx="245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1012D1-DAE3-EC4B-BA4D-B46BC4979EE3}"/>
                    </a:ext>
                  </a:extLst>
                </p14:cNvPr>
                <p14:cNvContentPartPr/>
                <p14:nvPr/>
              </p14:nvContentPartPr>
              <p14:xfrm>
                <a:off x="7510647" y="2293284"/>
                <a:ext cx="324360" cy="30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1012D1-DAE3-EC4B-BA4D-B46BC4979E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92647" y="2275284"/>
                  <a:ext cx="36000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8560B8-BA91-7248-8094-2F9935973A3E}"/>
                  </a:ext>
                </a:extLst>
              </p14:cNvPr>
              <p14:cNvContentPartPr/>
              <p14:nvPr/>
            </p14:nvContentPartPr>
            <p14:xfrm>
              <a:off x="8803407" y="2285724"/>
              <a:ext cx="435600" cy="381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8560B8-BA91-7248-8094-2F9935973A3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85767" y="2268084"/>
                <a:ext cx="47124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809D1EE-F7CE-1947-8004-EF9C8725F871}"/>
                  </a:ext>
                </a:extLst>
              </p14:cNvPr>
              <p14:cNvContentPartPr/>
              <p14:nvPr/>
            </p14:nvContentPartPr>
            <p14:xfrm>
              <a:off x="9783687" y="2255484"/>
              <a:ext cx="244440" cy="410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809D1EE-F7CE-1947-8004-EF9C8725F8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65687" y="2237484"/>
                <a:ext cx="28008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0A16CA-D200-9542-85B4-00B89DDFC9D7}"/>
                  </a:ext>
                </a:extLst>
              </p14:cNvPr>
              <p14:cNvContentPartPr/>
              <p14:nvPr/>
            </p14:nvContentPartPr>
            <p14:xfrm>
              <a:off x="942087" y="3236124"/>
              <a:ext cx="94680" cy="447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0A16CA-D200-9542-85B4-00B89DDFC9D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4087" y="3218124"/>
                <a:ext cx="1303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2383C3-34F7-DF45-840D-A2A0E14243D0}"/>
                  </a:ext>
                </a:extLst>
              </p14:cNvPr>
              <p14:cNvContentPartPr/>
              <p14:nvPr/>
            </p14:nvContentPartPr>
            <p14:xfrm>
              <a:off x="904287" y="3175644"/>
              <a:ext cx="333720" cy="240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2383C3-34F7-DF45-840D-A2A0E14243D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6287" y="3157644"/>
                <a:ext cx="369360" cy="27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D4F4F81-FC87-8F43-8B86-F2408ADAC200}"/>
              </a:ext>
            </a:extLst>
          </p:cNvPr>
          <p:cNvGrpSpPr/>
          <p:nvPr/>
        </p:nvGrpSpPr>
        <p:grpSpPr>
          <a:xfrm>
            <a:off x="2346807" y="3070164"/>
            <a:ext cx="584640" cy="765360"/>
            <a:chOff x="2346807" y="3070164"/>
            <a:chExt cx="584640" cy="76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09EC57A-F3A0-F541-A338-C56AE1EA3BB7}"/>
                    </a:ext>
                  </a:extLst>
                </p14:cNvPr>
                <p14:cNvContentPartPr/>
                <p14:nvPr/>
              </p14:nvContentPartPr>
              <p14:xfrm>
                <a:off x="2495847" y="3086364"/>
                <a:ext cx="65520" cy="749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09EC57A-F3A0-F541-A338-C56AE1EA3B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77847" y="3068724"/>
                  <a:ext cx="1011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574AFDB-C8AD-3740-989C-6C97C5322F0F}"/>
                    </a:ext>
                  </a:extLst>
                </p14:cNvPr>
                <p14:cNvContentPartPr/>
                <p14:nvPr/>
              </p14:nvContentPartPr>
              <p14:xfrm>
                <a:off x="2346807" y="3070164"/>
                <a:ext cx="584640" cy="435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574AFDB-C8AD-3740-989C-6C97C5322F0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29167" y="3052164"/>
                  <a:ext cx="620280" cy="47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0EEDC0-E95B-5040-96A2-AD056F8007D8}"/>
              </a:ext>
            </a:extLst>
          </p:cNvPr>
          <p:cNvGrpSpPr/>
          <p:nvPr/>
        </p:nvGrpSpPr>
        <p:grpSpPr>
          <a:xfrm>
            <a:off x="4090287" y="3285084"/>
            <a:ext cx="554760" cy="939600"/>
            <a:chOff x="4090287" y="3285084"/>
            <a:chExt cx="554760" cy="93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F3ECCB-E2E5-874D-BAA3-C7B752B61D11}"/>
                    </a:ext>
                  </a:extLst>
                </p14:cNvPr>
                <p14:cNvContentPartPr/>
                <p14:nvPr/>
              </p14:nvContentPartPr>
              <p14:xfrm>
                <a:off x="4278567" y="3348444"/>
                <a:ext cx="360" cy="876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F3ECCB-E2E5-874D-BAA3-C7B752B61D1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60927" y="3330444"/>
                  <a:ext cx="36000" cy="9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571FC9-62CB-B842-A34B-FE86616D1D82}"/>
                    </a:ext>
                  </a:extLst>
                </p14:cNvPr>
                <p14:cNvContentPartPr/>
                <p14:nvPr/>
              </p14:nvContentPartPr>
              <p14:xfrm>
                <a:off x="4090287" y="3285084"/>
                <a:ext cx="554760" cy="347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571FC9-62CB-B842-A34B-FE86616D1D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72287" y="3267444"/>
                  <a:ext cx="590400" cy="382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593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DECE-8518-6149-B5E5-D3F26AE9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3 Pointers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05056A-9C44-D542-A515-FBD96EFA8A9E}"/>
                  </a:ext>
                </a:extLst>
              </p14:cNvPr>
              <p14:cNvContentPartPr/>
              <p14:nvPr/>
            </p14:nvContentPartPr>
            <p14:xfrm>
              <a:off x="1051887" y="2204004"/>
              <a:ext cx="297000" cy="55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05056A-9C44-D542-A515-FBD96EFA8A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09" y="2186004"/>
                <a:ext cx="332597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F6CF09-01F2-BD4C-A463-FA7C5796F9C6}"/>
                  </a:ext>
                </a:extLst>
              </p14:cNvPr>
              <p14:cNvContentPartPr/>
              <p14:nvPr/>
            </p14:nvContentPartPr>
            <p14:xfrm>
              <a:off x="2548047" y="2275284"/>
              <a:ext cx="382320" cy="49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F6CF09-01F2-BD4C-A463-FA7C5796F9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0064" y="2257284"/>
                <a:ext cx="417926" cy="53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CCD65C8-C7A5-7545-BF77-2F9C9947F805}"/>
              </a:ext>
            </a:extLst>
          </p:cNvPr>
          <p:cNvGrpSpPr/>
          <p:nvPr/>
        </p:nvGrpSpPr>
        <p:grpSpPr>
          <a:xfrm>
            <a:off x="3778527" y="2304444"/>
            <a:ext cx="647640" cy="448560"/>
            <a:chOff x="3778527" y="2304444"/>
            <a:chExt cx="64764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96CCE9-954C-814F-9390-3C7AD9CCC82F}"/>
                    </a:ext>
                  </a:extLst>
                </p14:cNvPr>
                <p14:cNvContentPartPr/>
                <p14:nvPr/>
              </p14:nvContentPartPr>
              <p14:xfrm>
                <a:off x="3778527" y="2495244"/>
                <a:ext cx="47484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96CCE9-954C-814F-9390-3C7AD9CCC8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0527" y="2477244"/>
                  <a:ext cx="510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1E7CBD-E9EF-A845-975D-E28121B40BB7}"/>
                    </a:ext>
                  </a:extLst>
                </p14:cNvPr>
                <p14:cNvContentPartPr/>
                <p14:nvPr/>
              </p14:nvContentPartPr>
              <p14:xfrm>
                <a:off x="4425807" y="2304444"/>
                <a:ext cx="360" cy="448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1E7CBD-E9EF-A845-975D-E28121B40B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07807" y="2286430"/>
                  <a:ext cx="36000" cy="4842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53C6F4-5C5A-BF43-8C2B-5B7600C3AFBB}"/>
                  </a:ext>
                </a:extLst>
              </p14:cNvPr>
              <p14:cNvContentPartPr/>
              <p14:nvPr/>
            </p14:nvContentPartPr>
            <p14:xfrm>
              <a:off x="5911887" y="2175564"/>
              <a:ext cx="5760" cy="565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53C6F4-5C5A-BF43-8C2B-5B7600C3AF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93887" y="2157575"/>
                <a:ext cx="41400" cy="601537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EF75F07-7E28-8C48-B16A-27553E860F1C}"/>
              </a:ext>
            </a:extLst>
          </p:cNvPr>
          <p:cNvGrpSpPr/>
          <p:nvPr/>
        </p:nvGrpSpPr>
        <p:grpSpPr>
          <a:xfrm>
            <a:off x="7264767" y="2293284"/>
            <a:ext cx="570240" cy="303120"/>
            <a:chOff x="7264767" y="2293284"/>
            <a:chExt cx="57024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0D1266-B5EE-A344-9B0E-822A478585BE}"/>
                    </a:ext>
                  </a:extLst>
                </p14:cNvPr>
                <p14:cNvContentPartPr/>
                <p14:nvPr/>
              </p14:nvContentPartPr>
              <p14:xfrm>
                <a:off x="7264767" y="2393724"/>
                <a:ext cx="2102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0D1266-B5EE-A344-9B0E-822A478585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6767" y="2375724"/>
                  <a:ext cx="245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1012D1-DAE3-EC4B-BA4D-B46BC4979EE3}"/>
                    </a:ext>
                  </a:extLst>
                </p14:cNvPr>
                <p14:cNvContentPartPr/>
                <p14:nvPr/>
              </p14:nvContentPartPr>
              <p14:xfrm>
                <a:off x="7510647" y="2293284"/>
                <a:ext cx="324360" cy="30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1012D1-DAE3-EC4B-BA4D-B46BC4979E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92647" y="2275284"/>
                  <a:ext cx="36000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8560B8-BA91-7248-8094-2F9935973A3E}"/>
                  </a:ext>
                </a:extLst>
              </p14:cNvPr>
              <p14:cNvContentPartPr/>
              <p14:nvPr/>
            </p14:nvContentPartPr>
            <p14:xfrm>
              <a:off x="8803407" y="2285724"/>
              <a:ext cx="435600" cy="381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8560B8-BA91-7248-8094-2F9935973A3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85392" y="2267724"/>
                <a:ext cx="471269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809D1EE-F7CE-1947-8004-EF9C8725F871}"/>
                  </a:ext>
                </a:extLst>
              </p14:cNvPr>
              <p14:cNvContentPartPr/>
              <p14:nvPr/>
            </p14:nvContentPartPr>
            <p14:xfrm>
              <a:off x="9783687" y="2255484"/>
              <a:ext cx="244440" cy="410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809D1EE-F7CE-1947-8004-EF9C8725F8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65713" y="2237484"/>
                <a:ext cx="280028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0A16CA-D200-9542-85B4-00B89DDFC9D7}"/>
                  </a:ext>
                </a:extLst>
              </p14:cNvPr>
              <p14:cNvContentPartPr/>
              <p14:nvPr/>
            </p14:nvContentPartPr>
            <p14:xfrm>
              <a:off x="942087" y="3236124"/>
              <a:ext cx="94680" cy="447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0A16CA-D200-9542-85B4-00B89DDFC9D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4087" y="3218124"/>
                <a:ext cx="1303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2383C3-34F7-DF45-840D-A2A0E14243D0}"/>
                  </a:ext>
                </a:extLst>
              </p14:cNvPr>
              <p14:cNvContentPartPr/>
              <p14:nvPr/>
            </p14:nvContentPartPr>
            <p14:xfrm>
              <a:off x="904287" y="3175644"/>
              <a:ext cx="333720" cy="240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2383C3-34F7-DF45-840D-A2A0E14243D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6287" y="3157671"/>
                <a:ext cx="369360" cy="275707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D4F4F81-FC87-8F43-8B86-F2408ADAC200}"/>
              </a:ext>
            </a:extLst>
          </p:cNvPr>
          <p:cNvGrpSpPr/>
          <p:nvPr/>
        </p:nvGrpSpPr>
        <p:grpSpPr>
          <a:xfrm>
            <a:off x="2346807" y="3070164"/>
            <a:ext cx="584640" cy="765360"/>
            <a:chOff x="2346807" y="3070164"/>
            <a:chExt cx="584640" cy="76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09EC57A-F3A0-F541-A338-C56AE1EA3BB7}"/>
                    </a:ext>
                  </a:extLst>
                </p14:cNvPr>
                <p14:cNvContentPartPr/>
                <p14:nvPr/>
              </p14:nvContentPartPr>
              <p14:xfrm>
                <a:off x="2495847" y="3086364"/>
                <a:ext cx="65520" cy="749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09EC57A-F3A0-F541-A338-C56AE1EA3B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77847" y="3068364"/>
                  <a:ext cx="1011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574AFDB-C8AD-3740-989C-6C97C5322F0F}"/>
                    </a:ext>
                  </a:extLst>
                </p14:cNvPr>
                <p14:cNvContentPartPr/>
                <p14:nvPr/>
              </p14:nvContentPartPr>
              <p14:xfrm>
                <a:off x="2346807" y="3070164"/>
                <a:ext cx="584640" cy="435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574AFDB-C8AD-3740-989C-6C97C5322F0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28807" y="3052179"/>
                  <a:ext cx="620280" cy="47157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BD4CD2-1A0C-8D4A-B222-57EF53471967}"/>
              </a:ext>
            </a:extLst>
          </p:cNvPr>
          <p:cNvGrpSpPr/>
          <p:nvPr/>
        </p:nvGrpSpPr>
        <p:grpSpPr>
          <a:xfrm>
            <a:off x="5798127" y="3101124"/>
            <a:ext cx="485640" cy="568440"/>
            <a:chOff x="5798127" y="3101124"/>
            <a:chExt cx="485640" cy="56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C5EFF05-910F-AC4E-B2C3-1625F6855F1D}"/>
                    </a:ext>
                  </a:extLst>
                </p14:cNvPr>
                <p14:cNvContentPartPr/>
                <p14:nvPr/>
              </p14:nvContentPartPr>
              <p14:xfrm>
                <a:off x="6042207" y="3172044"/>
                <a:ext cx="360" cy="497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C5EFF05-910F-AC4E-B2C3-1625F6855F1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24567" y="3154044"/>
                  <a:ext cx="3600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E4E6DE1-D2E9-5D4B-ADCB-13E4757B738A}"/>
                    </a:ext>
                  </a:extLst>
                </p14:cNvPr>
                <p14:cNvContentPartPr/>
                <p14:nvPr/>
              </p14:nvContentPartPr>
              <p14:xfrm>
                <a:off x="5798127" y="3101124"/>
                <a:ext cx="485640" cy="200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E4E6DE1-D2E9-5D4B-ADCB-13E4757B73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80127" y="3083124"/>
                  <a:ext cx="521280" cy="23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1736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DECE-8518-6149-B5E5-D3F26AE9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3 Pointers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05056A-9C44-D542-A515-FBD96EFA8A9E}"/>
                  </a:ext>
                </a:extLst>
              </p14:cNvPr>
              <p14:cNvContentPartPr/>
              <p14:nvPr/>
            </p14:nvContentPartPr>
            <p14:xfrm>
              <a:off x="1051887" y="2204004"/>
              <a:ext cx="297000" cy="55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05056A-9C44-D542-A515-FBD96EFA8A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09" y="2186004"/>
                <a:ext cx="332597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F6CF09-01F2-BD4C-A463-FA7C5796F9C6}"/>
                  </a:ext>
                </a:extLst>
              </p14:cNvPr>
              <p14:cNvContentPartPr/>
              <p14:nvPr/>
            </p14:nvContentPartPr>
            <p14:xfrm>
              <a:off x="2548047" y="2275284"/>
              <a:ext cx="382320" cy="49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F6CF09-01F2-BD4C-A463-FA7C5796F9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0064" y="2257284"/>
                <a:ext cx="417926" cy="53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CCD65C8-C7A5-7545-BF77-2F9C9947F805}"/>
              </a:ext>
            </a:extLst>
          </p:cNvPr>
          <p:cNvGrpSpPr/>
          <p:nvPr/>
        </p:nvGrpSpPr>
        <p:grpSpPr>
          <a:xfrm>
            <a:off x="3778527" y="2304444"/>
            <a:ext cx="647640" cy="448560"/>
            <a:chOff x="3778527" y="2304444"/>
            <a:chExt cx="64764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96CCE9-954C-814F-9390-3C7AD9CCC82F}"/>
                    </a:ext>
                  </a:extLst>
                </p14:cNvPr>
                <p14:cNvContentPartPr/>
                <p14:nvPr/>
              </p14:nvContentPartPr>
              <p14:xfrm>
                <a:off x="3778527" y="2495244"/>
                <a:ext cx="47484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96CCE9-954C-814F-9390-3C7AD9CCC8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0527" y="2477244"/>
                  <a:ext cx="510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1E7CBD-E9EF-A845-975D-E28121B40BB7}"/>
                    </a:ext>
                  </a:extLst>
                </p14:cNvPr>
                <p14:cNvContentPartPr/>
                <p14:nvPr/>
              </p14:nvContentPartPr>
              <p14:xfrm>
                <a:off x="4425807" y="2304444"/>
                <a:ext cx="360" cy="448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1E7CBD-E9EF-A845-975D-E28121B40B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07807" y="2286430"/>
                  <a:ext cx="36000" cy="4842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53C6F4-5C5A-BF43-8C2B-5B7600C3AFBB}"/>
                  </a:ext>
                </a:extLst>
              </p14:cNvPr>
              <p14:cNvContentPartPr/>
              <p14:nvPr/>
            </p14:nvContentPartPr>
            <p14:xfrm>
              <a:off x="5911887" y="2175564"/>
              <a:ext cx="5760" cy="565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53C6F4-5C5A-BF43-8C2B-5B7600C3AF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93887" y="2157575"/>
                <a:ext cx="41400" cy="601537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EF75F07-7E28-8C48-B16A-27553E860F1C}"/>
              </a:ext>
            </a:extLst>
          </p:cNvPr>
          <p:cNvGrpSpPr/>
          <p:nvPr/>
        </p:nvGrpSpPr>
        <p:grpSpPr>
          <a:xfrm>
            <a:off x="7264767" y="2293284"/>
            <a:ext cx="570240" cy="303120"/>
            <a:chOff x="7264767" y="2293284"/>
            <a:chExt cx="57024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0D1266-B5EE-A344-9B0E-822A478585BE}"/>
                    </a:ext>
                  </a:extLst>
                </p14:cNvPr>
                <p14:cNvContentPartPr/>
                <p14:nvPr/>
              </p14:nvContentPartPr>
              <p14:xfrm>
                <a:off x="7264767" y="2393724"/>
                <a:ext cx="2102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0D1266-B5EE-A344-9B0E-822A478585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6767" y="2375724"/>
                  <a:ext cx="245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1012D1-DAE3-EC4B-BA4D-B46BC4979EE3}"/>
                    </a:ext>
                  </a:extLst>
                </p14:cNvPr>
                <p14:cNvContentPartPr/>
                <p14:nvPr/>
              </p14:nvContentPartPr>
              <p14:xfrm>
                <a:off x="7510647" y="2293284"/>
                <a:ext cx="324360" cy="30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1012D1-DAE3-EC4B-BA4D-B46BC4979E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92647" y="2275284"/>
                  <a:ext cx="36000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8560B8-BA91-7248-8094-2F9935973A3E}"/>
                  </a:ext>
                </a:extLst>
              </p14:cNvPr>
              <p14:cNvContentPartPr/>
              <p14:nvPr/>
            </p14:nvContentPartPr>
            <p14:xfrm>
              <a:off x="8803407" y="2285724"/>
              <a:ext cx="435600" cy="381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8560B8-BA91-7248-8094-2F9935973A3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85392" y="2267724"/>
                <a:ext cx="471269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809D1EE-F7CE-1947-8004-EF9C8725F871}"/>
                  </a:ext>
                </a:extLst>
              </p14:cNvPr>
              <p14:cNvContentPartPr/>
              <p14:nvPr/>
            </p14:nvContentPartPr>
            <p14:xfrm>
              <a:off x="9783687" y="2255484"/>
              <a:ext cx="244440" cy="410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809D1EE-F7CE-1947-8004-EF9C8725F8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65713" y="2237484"/>
                <a:ext cx="280028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0A16CA-D200-9542-85B4-00B89DDFC9D7}"/>
                  </a:ext>
                </a:extLst>
              </p14:cNvPr>
              <p14:cNvContentPartPr/>
              <p14:nvPr/>
            </p14:nvContentPartPr>
            <p14:xfrm>
              <a:off x="942087" y="3236124"/>
              <a:ext cx="94680" cy="447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0A16CA-D200-9542-85B4-00B89DDFC9D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4087" y="3218124"/>
                <a:ext cx="1303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2383C3-34F7-DF45-840D-A2A0E14243D0}"/>
                  </a:ext>
                </a:extLst>
              </p14:cNvPr>
              <p14:cNvContentPartPr/>
              <p14:nvPr/>
            </p14:nvContentPartPr>
            <p14:xfrm>
              <a:off x="904287" y="3175644"/>
              <a:ext cx="333720" cy="240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2383C3-34F7-DF45-840D-A2A0E14243D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6287" y="3157671"/>
                <a:ext cx="369360" cy="275707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D4F4F81-FC87-8F43-8B86-F2408ADAC200}"/>
              </a:ext>
            </a:extLst>
          </p:cNvPr>
          <p:cNvGrpSpPr/>
          <p:nvPr/>
        </p:nvGrpSpPr>
        <p:grpSpPr>
          <a:xfrm>
            <a:off x="2346807" y="3070164"/>
            <a:ext cx="584640" cy="765360"/>
            <a:chOff x="2346807" y="3070164"/>
            <a:chExt cx="584640" cy="76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09EC57A-F3A0-F541-A338-C56AE1EA3BB7}"/>
                    </a:ext>
                  </a:extLst>
                </p14:cNvPr>
                <p14:cNvContentPartPr/>
                <p14:nvPr/>
              </p14:nvContentPartPr>
              <p14:xfrm>
                <a:off x="2495847" y="3086364"/>
                <a:ext cx="65520" cy="749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09EC57A-F3A0-F541-A338-C56AE1EA3B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77847" y="3068364"/>
                  <a:ext cx="1011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574AFDB-C8AD-3740-989C-6C97C5322F0F}"/>
                    </a:ext>
                  </a:extLst>
                </p14:cNvPr>
                <p14:cNvContentPartPr/>
                <p14:nvPr/>
              </p14:nvContentPartPr>
              <p14:xfrm>
                <a:off x="2346807" y="3070164"/>
                <a:ext cx="584640" cy="435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574AFDB-C8AD-3740-989C-6C97C5322F0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28807" y="3052179"/>
                  <a:ext cx="620280" cy="47157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E363CD-F0A6-5545-AAC1-0BD5CDB53F79}"/>
              </a:ext>
            </a:extLst>
          </p:cNvPr>
          <p:cNvGrpSpPr/>
          <p:nvPr/>
        </p:nvGrpSpPr>
        <p:grpSpPr>
          <a:xfrm>
            <a:off x="7072167" y="3103644"/>
            <a:ext cx="922320" cy="541080"/>
            <a:chOff x="7072167" y="3103644"/>
            <a:chExt cx="922320" cy="54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7EA1A6B-5F00-1F4C-85C7-CFE9CF10D1FF}"/>
                    </a:ext>
                  </a:extLst>
                </p14:cNvPr>
                <p14:cNvContentPartPr/>
                <p14:nvPr/>
              </p14:nvContentPartPr>
              <p14:xfrm>
                <a:off x="7436487" y="3182484"/>
                <a:ext cx="12960" cy="462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7EA1A6B-5F00-1F4C-85C7-CFE9CF10D1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18487" y="3164484"/>
                  <a:ext cx="486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58748C3-F2A8-3642-ACFE-AA035FF187DB}"/>
                    </a:ext>
                  </a:extLst>
                </p14:cNvPr>
                <p14:cNvContentPartPr/>
                <p14:nvPr/>
              </p14:nvContentPartPr>
              <p14:xfrm>
                <a:off x="7072167" y="3103644"/>
                <a:ext cx="922320" cy="288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58748C3-F2A8-3642-ACFE-AA035FF187D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54527" y="3086004"/>
                  <a:ext cx="957960" cy="32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300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DECE-8518-6149-B5E5-D3F26AE9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3 Pointers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05056A-9C44-D542-A515-FBD96EFA8A9E}"/>
                  </a:ext>
                </a:extLst>
              </p14:cNvPr>
              <p14:cNvContentPartPr/>
              <p14:nvPr/>
            </p14:nvContentPartPr>
            <p14:xfrm>
              <a:off x="1051887" y="2204004"/>
              <a:ext cx="297000" cy="55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05056A-9C44-D542-A515-FBD96EFA8A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09" y="2186004"/>
                <a:ext cx="332597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F6CF09-01F2-BD4C-A463-FA7C5796F9C6}"/>
                  </a:ext>
                </a:extLst>
              </p14:cNvPr>
              <p14:cNvContentPartPr/>
              <p14:nvPr/>
            </p14:nvContentPartPr>
            <p14:xfrm>
              <a:off x="2548047" y="2275284"/>
              <a:ext cx="382320" cy="49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F6CF09-01F2-BD4C-A463-FA7C5796F9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0064" y="2257284"/>
                <a:ext cx="417926" cy="53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CCD65C8-C7A5-7545-BF77-2F9C9947F805}"/>
              </a:ext>
            </a:extLst>
          </p:cNvPr>
          <p:cNvGrpSpPr/>
          <p:nvPr/>
        </p:nvGrpSpPr>
        <p:grpSpPr>
          <a:xfrm>
            <a:off x="3778527" y="2304444"/>
            <a:ext cx="647640" cy="448560"/>
            <a:chOff x="3778527" y="2304444"/>
            <a:chExt cx="64764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96CCE9-954C-814F-9390-3C7AD9CCC82F}"/>
                    </a:ext>
                  </a:extLst>
                </p14:cNvPr>
                <p14:cNvContentPartPr/>
                <p14:nvPr/>
              </p14:nvContentPartPr>
              <p14:xfrm>
                <a:off x="3778527" y="2495244"/>
                <a:ext cx="47484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96CCE9-954C-814F-9390-3C7AD9CCC8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0527" y="2477244"/>
                  <a:ext cx="510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1E7CBD-E9EF-A845-975D-E28121B40BB7}"/>
                    </a:ext>
                  </a:extLst>
                </p14:cNvPr>
                <p14:cNvContentPartPr/>
                <p14:nvPr/>
              </p14:nvContentPartPr>
              <p14:xfrm>
                <a:off x="4425807" y="2304444"/>
                <a:ext cx="360" cy="448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1E7CBD-E9EF-A845-975D-E28121B40B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07807" y="2286430"/>
                  <a:ext cx="36000" cy="4842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53C6F4-5C5A-BF43-8C2B-5B7600C3AFBB}"/>
                  </a:ext>
                </a:extLst>
              </p14:cNvPr>
              <p14:cNvContentPartPr/>
              <p14:nvPr/>
            </p14:nvContentPartPr>
            <p14:xfrm>
              <a:off x="5911887" y="2175564"/>
              <a:ext cx="5760" cy="565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53C6F4-5C5A-BF43-8C2B-5B7600C3AF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93887" y="2157575"/>
                <a:ext cx="41400" cy="601537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EF75F07-7E28-8C48-B16A-27553E860F1C}"/>
              </a:ext>
            </a:extLst>
          </p:cNvPr>
          <p:cNvGrpSpPr/>
          <p:nvPr/>
        </p:nvGrpSpPr>
        <p:grpSpPr>
          <a:xfrm>
            <a:off x="7264767" y="2293284"/>
            <a:ext cx="570240" cy="303120"/>
            <a:chOff x="7264767" y="2293284"/>
            <a:chExt cx="57024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0D1266-B5EE-A344-9B0E-822A478585BE}"/>
                    </a:ext>
                  </a:extLst>
                </p14:cNvPr>
                <p14:cNvContentPartPr/>
                <p14:nvPr/>
              </p14:nvContentPartPr>
              <p14:xfrm>
                <a:off x="7264767" y="2393724"/>
                <a:ext cx="2102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0D1266-B5EE-A344-9B0E-822A478585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6767" y="2375724"/>
                  <a:ext cx="245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1012D1-DAE3-EC4B-BA4D-B46BC4979EE3}"/>
                    </a:ext>
                  </a:extLst>
                </p14:cNvPr>
                <p14:cNvContentPartPr/>
                <p14:nvPr/>
              </p14:nvContentPartPr>
              <p14:xfrm>
                <a:off x="7510647" y="2293284"/>
                <a:ext cx="324360" cy="30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1012D1-DAE3-EC4B-BA4D-B46BC4979E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92647" y="2275284"/>
                  <a:ext cx="36000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8560B8-BA91-7248-8094-2F9935973A3E}"/>
                  </a:ext>
                </a:extLst>
              </p14:cNvPr>
              <p14:cNvContentPartPr/>
              <p14:nvPr/>
            </p14:nvContentPartPr>
            <p14:xfrm>
              <a:off x="8803407" y="2285724"/>
              <a:ext cx="435600" cy="381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8560B8-BA91-7248-8094-2F9935973A3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85392" y="2267724"/>
                <a:ext cx="471269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809D1EE-F7CE-1947-8004-EF9C8725F871}"/>
                  </a:ext>
                </a:extLst>
              </p14:cNvPr>
              <p14:cNvContentPartPr/>
              <p14:nvPr/>
            </p14:nvContentPartPr>
            <p14:xfrm>
              <a:off x="9783687" y="2255484"/>
              <a:ext cx="244440" cy="410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809D1EE-F7CE-1947-8004-EF9C8725F8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65713" y="2237484"/>
                <a:ext cx="280028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0A16CA-D200-9542-85B4-00B89DDFC9D7}"/>
                  </a:ext>
                </a:extLst>
              </p14:cNvPr>
              <p14:cNvContentPartPr/>
              <p14:nvPr/>
            </p14:nvContentPartPr>
            <p14:xfrm>
              <a:off x="942087" y="3236124"/>
              <a:ext cx="94680" cy="447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0A16CA-D200-9542-85B4-00B89DDFC9D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4087" y="3218124"/>
                <a:ext cx="1303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2383C3-34F7-DF45-840D-A2A0E14243D0}"/>
                  </a:ext>
                </a:extLst>
              </p14:cNvPr>
              <p14:cNvContentPartPr/>
              <p14:nvPr/>
            </p14:nvContentPartPr>
            <p14:xfrm>
              <a:off x="904287" y="3175644"/>
              <a:ext cx="333720" cy="240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2383C3-34F7-DF45-840D-A2A0E14243D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6287" y="3157671"/>
                <a:ext cx="369360" cy="275707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D4F4F81-FC87-8F43-8B86-F2408ADAC200}"/>
              </a:ext>
            </a:extLst>
          </p:cNvPr>
          <p:cNvGrpSpPr/>
          <p:nvPr/>
        </p:nvGrpSpPr>
        <p:grpSpPr>
          <a:xfrm>
            <a:off x="2346807" y="3070164"/>
            <a:ext cx="584640" cy="765360"/>
            <a:chOff x="2346807" y="3070164"/>
            <a:chExt cx="584640" cy="76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09EC57A-F3A0-F541-A338-C56AE1EA3BB7}"/>
                    </a:ext>
                  </a:extLst>
                </p14:cNvPr>
                <p14:cNvContentPartPr/>
                <p14:nvPr/>
              </p14:nvContentPartPr>
              <p14:xfrm>
                <a:off x="2495847" y="3086364"/>
                <a:ext cx="65520" cy="749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09EC57A-F3A0-F541-A338-C56AE1EA3B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77847" y="3068364"/>
                  <a:ext cx="1011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574AFDB-C8AD-3740-989C-6C97C5322F0F}"/>
                    </a:ext>
                  </a:extLst>
                </p14:cNvPr>
                <p14:cNvContentPartPr/>
                <p14:nvPr/>
              </p14:nvContentPartPr>
              <p14:xfrm>
                <a:off x="2346807" y="3070164"/>
                <a:ext cx="584640" cy="435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574AFDB-C8AD-3740-989C-6C97C5322F0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28807" y="3052179"/>
                  <a:ext cx="620280" cy="47157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FC082F-D6AB-FE4D-95A8-58CA0FB61A3A}"/>
              </a:ext>
            </a:extLst>
          </p:cNvPr>
          <p:cNvGrpSpPr/>
          <p:nvPr/>
        </p:nvGrpSpPr>
        <p:grpSpPr>
          <a:xfrm>
            <a:off x="8977647" y="2963964"/>
            <a:ext cx="398880" cy="592200"/>
            <a:chOff x="8977647" y="2963964"/>
            <a:chExt cx="398880" cy="59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10B8D29-CE17-4E40-83FB-5CFA7FA4B411}"/>
                    </a:ext>
                  </a:extLst>
                </p14:cNvPr>
                <p14:cNvContentPartPr/>
                <p14:nvPr/>
              </p14:nvContentPartPr>
              <p14:xfrm>
                <a:off x="9114447" y="3050364"/>
                <a:ext cx="5760" cy="505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10B8D29-CE17-4E40-83FB-5CFA7FA4B41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96447" y="3032724"/>
                  <a:ext cx="4140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FA59FE-31B5-074A-AD8F-3C3B6275AC43}"/>
                    </a:ext>
                  </a:extLst>
                </p14:cNvPr>
                <p14:cNvContentPartPr/>
                <p14:nvPr/>
              </p14:nvContentPartPr>
              <p14:xfrm>
                <a:off x="8977647" y="2963964"/>
                <a:ext cx="398880" cy="152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FA59FE-31B5-074A-AD8F-3C3B6275AC4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59647" y="2946324"/>
                  <a:ext cx="434520" cy="18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189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DECE-8518-6149-B5E5-D3F26AE9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3 Pointers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05056A-9C44-D542-A515-FBD96EFA8A9E}"/>
                  </a:ext>
                </a:extLst>
              </p14:cNvPr>
              <p14:cNvContentPartPr/>
              <p14:nvPr/>
            </p14:nvContentPartPr>
            <p14:xfrm>
              <a:off x="1051887" y="2204004"/>
              <a:ext cx="297000" cy="55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05056A-9C44-D542-A515-FBD96EFA8A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09" y="2186004"/>
                <a:ext cx="332597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F6CF09-01F2-BD4C-A463-FA7C5796F9C6}"/>
                  </a:ext>
                </a:extLst>
              </p14:cNvPr>
              <p14:cNvContentPartPr/>
              <p14:nvPr/>
            </p14:nvContentPartPr>
            <p14:xfrm>
              <a:off x="2548047" y="2275284"/>
              <a:ext cx="382320" cy="49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F6CF09-01F2-BD4C-A463-FA7C5796F9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0064" y="2257284"/>
                <a:ext cx="417926" cy="53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CCD65C8-C7A5-7545-BF77-2F9C9947F805}"/>
              </a:ext>
            </a:extLst>
          </p:cNvPr>
          <p:cNvGrpSpPr/>
          <p:nvPr/>
        </p:nvGrpSpPr>
        <p:grpSpPr>
          <a:xfrm>
            <a:off x="3778527" y="2304444"/>
            <a:ext cx="647640" cy="448560"/>
            <a:chOff x="3778527" y="2304444"/>
            <a:chExt cx="64764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96CCE9-954C-814F-9390-3C7AD9CCC82F}"/>
                    </a:ext>
                  </a:extLst>
                </p14:cNvPr>
                <p14:cNvContentPartPr/>
                <p14:nvPr/>
              </p14:nvContentPartPr>
              <p14:xfrm>
                <a:off x="3778527" y="2495244"/>
                <a:ext cx="47484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96CCE9-954C-814F-9390-3C7AD9CCC8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0527" y="2477244"/>
                  <a:ext cx="510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1E7CBD-E9EF-A845-975D-E28121B40BB7}"/>
                    </a:ext>
                  </a:extLst>
                </p14:cNvPr>
                <p14:cNvContentPartPr/>
                <p14:nvPr/>
              </p14:nvContentPartPr>
              <p14:xfrm>
                <a:off x="4425807" y="2304444"/>
                <a:ext cx="360" cy="448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1E7CBD-E9EF-A845-975D-E28121B40B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07807" y="2286430"/>
                  <a:ext cx="36000" cy="4842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53C6F4-5C5A-BF43-8C2B-5B7600C3AFBB}"/>
                  </a:ext>
                </a:extLst>
              </p14:cNvPr>
              <p14:cNvContentPartPr/>
              <p14:nvPr/>
            </p14:nvContentPartPr>
            <p14:xfrm>
              <a:off x="5911887" y="2175564"/>
              <a:ext cx="5760" cy="565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53C6F4-5C5A-BF43-8C2B-5B7600C3AF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93887" y="2157575"/>
                <a:ext cx="41400" cy="601537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EF75F07-7E28-8C48-B16A-27553E860F1C}"/>
              </a:ext>
            </a:extLst>
          </p:cNvPr>
          <p:cNvGrpSpPr/>
          <p:nvPr/>
        </p:nvGrpSpPr>
        <p:grpSpPr>
          <a:xfrm>
            <a:off x="7264767" y="2293284"/>
            <a:ext cx="570240" cy="303120"/>
            <a:chOff x="7264767" y="2293284"/>
            <a:chExt cx="57024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0D1266-B5EE-A344-9B0E-822A478585BE}"/>
                    </a:ext>
                  </a:extLst>
                </p14:cNvPr>
                <p14:cNvContentPartPr/>
                <p14:nvPr/>
              </p14:nvContentPartPr>
              <p14:xfrm>
                <a:off x="7264767" y="2393724"/>
                <a:ext cx="2102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0D1266-B5EE-A344-9B0E-822A478585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6767" y="2375724"/>
                  <a:ext cx="245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1012D1-DAE3-EC4B-BA4D-B46BC4979EE3}"/>
                    </a:ext>
                  </a:extLst>
                </p14:cNvPr>
                <p14:cNvContentPartPr/>
                <p14:nvPr/>
              </p14:nvContentPartPr>
              <p14:xfrm>
                <a:off x="7510647" y="2293284"/>
                <a:ext cx="324360" cy="30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1012D1-DAE3-EC4B-BA4D-B46BC4979E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92647" y="2275284"/>
                  <a:ext cx="36000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8560B8-BA91-7248-8094-2F9935973A3E}"/>
                  </a:ext>
                </a:extLst>
              </p14:cNvPr>
              <p14:cNvContentPartPr/>
              <p14:nvPr/>
            </p14:nvContentPartPr>
            <p14:xfrm>
              <a:off x="8803407" y="2285724"/>
              <a:ext cx="435600" cy="381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8560B8-BA91-7248-8094-2F9935973A3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85392" y="2267724"/>
                <a:ext cx="471269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809D1EE-F7CE-1947-8004-EF9C8725F871}"/>
                  </a:ext>
                </a:extLst>
              </p14:cNvPr>
              <p14:cNvContentPartPr/>
              <p14:nvPr/>
            </p14:nvContentPartPr>
            <p14:xfrm>
              <a:off x="9783687" y="2255484"/>
              <a:ext cx="244440" cy="410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809D1EE-F7CE-1947-8004-EF9C8725F8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65713" y="2237484"/>
                <a:ext cx="280028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0A16CA-D200-9542-85B4-00B89DDFC9D7}"/>
                  </a:ext>
                </a:extLst>
              </p14:cNvPr>
              <p14:cNvContentPartPr/>
              <p14:nvPr/>
            </p14:nvContentPartPr>
            <p14:xfrm>
              <a:off x="942087" y="3236124"/>
              <a:ext cx="94680" cy="447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0A16CA-D200-9542-85B4-00B89DDFC9D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4087" y="3218124"/>
                <a:ext cx="1303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2383C3-34F7-DF45-840D-A2A0E14243D0}"/>
                  </a:ext>
                </a:extLst>
              </p14:cNvPr>
              <p14:cNvContentPartPr/>
              <p14:nvPr/>
            </p14:nvContentPartPr>
            <p14:xfrm>
              <a:off x="904287" y="3175644"/>
              <a:ext cx="333720" cy="240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2383C3-34F7-DF45-840D-A2A0E14243D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6287" y="3157671"/>
                <a:ext cx="369360" cy="275707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D4F4F81-FC87-8F43-8B86-F2408ADAC200}"/>
              </a:ext>
            </a:extLst>
          </p:cNvPr>
          <p:cNvGrpSpPr/>
          <p:nvPr/>
        </p:nvGrpSpPr>
        <p:grpSpPr>
          <a:xfrm>
            <a:off x="2346807" y="3070164"/>
            <a:ext cx="584640" cy="765360"/>
            <a:chOff x="2346807" y="3070164"/>
            <a:chExt cx="584640" cy="76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09EC57A-F3A0-F541-A338-C56AE1EA3BB7}"/>
                    </a:ext>
                  </a:extLst>
                </p14:cNvPr>
                <p14:cNvContentPartPr/>
                <p14:nvPr/>
              </p14:nvContentPartPr>
              <p14:xfrm>
                <a:off x="2495847" y="3086364"/>
                <a:ext cx="65520" cy="749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09EC57A-F3A0-F541-A338-C56AE1EA3B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77847" y="3068364"/>
                  <a:ext cx="10116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574AFDB-C8AD-3740-989C-6C97C5322F0F}"/>
                    </a:ext>
                  </a:extLst>
                </p14:cNvPr>
                <p14:cNvContentPartPr/>
                <p14:nvPr/>
              </p14:nvContentPartPr>
              <p14:xfrm>
                <a:off x="2346807" y="3070164"/>
                <a:ext cx="584640" cy="435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574AFDB-C8AD-3740-989C-6C97C5322F0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28807" y="3052179"/>
                  <a:ext cx="620280" cy="47157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F82F96-F3B6-1442-9076-7ED002C57935}"/>
              </a:ext>
            </a:extLst>
          </p:cNvPr>
          <p:cNvGrpSpPr/>
          <p:nvPr/>
        </p:nvGrpSpPr>
        <p:grpSpPr>
          <a:xfrm>
            <a:off x="9955407" y="3352764"/>
            <a:ext cx="469440" cy="568080"/>
            <a:chOff x="9955407" y="3352764"/>
            <a:chExt cx="469440" cy="56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5D44B3-B378-F64A-A6DE-392D6060A5DB}"/>
                    </a:ext>
                  </a:extLst>
                </p14:cNvPr>
                <p14:cNvContentPartPr/>
                <p14:nvPr/>
              </p14:nvContentPartPr>
              <p14:xfrm>
                <a:off x="10253487" y="3415044"/>
                <a:ext cx="18000" cy="505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5D44B3-B378-F64A-A6DE-392D6060A5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35847" y="3397404"/>
                  <a:ext cx="5364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D1D09FC-7D90-C34F-8044-F1D71D4DFB98}"/>
                    </a:ext>
                  </a:extLst>
                </p14:cNvPr>
                <p14:cNvContentPartPr/>
                <p14:nvPr/>
              </p14:nvContentPartPr>
              <p14:xfrm>
                <a:off x="9955407" y="3352764"/>
                <a:ext cx="469440" cy="241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D1D09FC-7D90-C34F-8044-F1D71D4DFB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37767" y="3335124"/>
                  <a:ext cx="505080" cy="27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8529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DECE-8518-6149-B5E5-D3F26AE9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3 Pointers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05056A-9C44-D542-A515-FBD96EFA8A9E}"/>
                  </a:ext>
                </a:extLst>
              </p14:cNvPr>
              <p14:cNvContentPartPr/>
              <p14:nvPr/>
            </p14:nvContentPartPr>
            <p14:xfrm>
              <a:off x="1051887" y="2204004"/>
              <a:ext cx="297000" cy="55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05056A-9C44-D542-A515-FBD96EFA8A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09" y="2186004"/>
                <a:ext cx="332597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F6CF09-01F2-BD4C-A463-FA7C5796F9C6}"/>
                  </a:ext>
                </a:extLst>
              </p14:cNvPr>
              <p14:cNvContentPartPr/>
              <p14:nvPr/>
            </p14:nvContentPartPr>
            <p14:xfrm>
              <a:off x="2548047" y="2275284"/>
              <a:ext cx="382320" cy="497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F6CF09-01F2-BD4C-A463-FA7C5796F9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0064" y="2257284"/>
                <a:ext cx="417926" cy="53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CCD65C8-C7A5-7545-BF77-2F9C9947F805}"/>
              </a:ext>
            </a:extLst>
          </p:cNvPr>
          <p:cNvGrpSpPr/>
          <p:nvPr/>
        </p:nvGrpSpPr>
        <p:grpSpPr>
          <a:xfrm>
            <a:off x="3778527" y="2304444"/>
            <a:ext cx="647640" cy="448560"/>
            <a:chOff x="3778527" y="2304444"/>
            <a:chExt cx="64764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96CCE9-954C-814F-9390-3C7AD9CCC82F}"/>
                    </a:ext>
                  </a:extLst>
                </p14:cNvPr>
                <p14:cNvContentPartPr/>
                <p14:nvPr/>
              </p14:nvContentPartPr>
              <p14:xfrm>
                <a:off x="3778527" y="2495244"/>
                <a:ext cx="47484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96CCE9-954C-814F-9390-3C7AD9CCC8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60527" y="2477244"/>
                  <a:ext cx="510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1E7CBD-E9EF-A845-975D-E28121B40BB7}"/>
                    </a:ext>
                  </a:extLst>
                </p14:cNvPr>
                <p14:cNvContentPartPr/>
                <p14:nvPr/>
              </p14:nvContentPartPr>
              <p14:xfrm>
                <a:off x="4425807" y="2304444"/>
                <a:ext cx="360" cy="448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1E7CBD-E9EF-A845-975D-E28121B40B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07807" y="2286430"/>
                  <a:ext cx="36000" cy="48422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53C6F4-5C5A-BF43-8C2B-5B7600C3AFBB}"/>
                  </a:ext>
                </a:extLst>
              </p14:cNvPr>
              <p14:cNvContentPartPr/>
              <p14:nvPr/>
            </p14:nvContentPartPr>
            <p14:xfrm>
              <a:off x="5911887" y="2175564"/>
              <a:ext cx="5760" cy="565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53C6F4-5C5A-BF43-8C2B-5B7600C3AF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93887" y="2157575"/>
                <a:ext cx="41400" cy="601537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EF75F07-7E28-8C48-B16A-27553E860F1C}"/>
              </a:ext>
            </a:extLst>
          </p:cNvPr>
          <p:cNvGrpSpPr/>
          <p:nvPr/>
        </p:nvGrpSpPr>
        <p:grpSpPr>
          <a:xfrm>
            <a:off x="7264767" y="2293284"/>
            <a:ext cx="570240" cy="303120"/>
            <a:chOff x="7264767" y="2293284"/>
            <a:chExt cx="57024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40D1266-B5EE-A344-9B0E-822A478585BE}"/>
                    </a:ext>
                  </a:extLst>
                </p14:cNvPr>
                <p14:cNvContentPartPr/>
                <p14:nvPr/>
              </p14:nvContentPartPr>
              <p14:xfrm>
                <a:off x="7264767" y="2393724"/>
                <a:ext cx="2102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40D1266-B5EE-A344-9B0E-822A478585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6767" y="2375724"/>
                  <a:ext cx="2458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1012D1-DAE3-EC4B-BA4D-B46BC4979EE3}"/>
                    </a:ext>
                  </a:extLst>
                </p14:cNvPr>
                <p14:cNvContentPartPr/>
                <p14:nvPr/>
              </p14:nvContentPartPr>
              <p14:xfrm>
                <a:off x="7510647" y="2293284"/>
                <a:ext cx="324360" cy="30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1012D1-DAE3-EC4B-BA4D-B46BC4979E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92647" y="2275284"/>
                  <a:ext cx="36000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88560B8-BA91-7248-8094-2F9935973A3E}"/>
                  </a:ext>
                </a:extLst>
              </p14:cNvPr>
              <p14:cNvContentPartPr/>
              <p14:nvPr/>
            </p14:nvContentPartPr>
            <p14:xfrm>
              <a:off x="8803407" y="2285724"/>
              <a:ext cx="435600" cy="381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88560B8-BA91-7248-8094-2F9935973A3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85392" y="2267724"/>
                <a:ext cx="471269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809D1EE-F7CE-1947-8004-EF9C8725F871}"/>
                  </a:ext>
                </a:extLst>
              </p14:cNvPr>
              <p14:cNvContentPartPr/>
              <p14:nvPr/>
            </p14:nvContentPartPr>
            <p14:xfrm>
              <a:off x="9783687" y="2255484"/>
              <a:ext cx="244440" cy="410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809D1EE-F7CE-1947-8004-EF9C8725F8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65713" y="2237484"/>
                <a:ext cx="280028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0A16CA-D200-9542-85B4-00B89DDFC9D7}"/>
                  </a:ext>
                </a:extLst>
              </p14:cNvPr>
              <p14:cNvContentPartPr/>
              <p14:nvPr/>
            </p14:nvContentPartPr>
            <p14:xfrm>
              <a:off x="942087" y="3236124"/>
              <a:ext cx="94680" cy="447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0A16CA-D200-9542-85B4-00B89DDFC9D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4087" y="3218124"/>
                <a:ext cx="1303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2383C3-34F7-DF45-840D-A2A0E14243D0}"/>
                  </a:ext>
                </a:extLst>
              </p14:cNvPr>
              <p14:cNvContentPartPr/>
              <p14:nvPr/>
            </p14:nvContentPartPr>
            <p14:xfrm>
              <a:off x="904287" y="3175644"/>
              <a:ext cx="333720" cy="240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2383C3-34F7-DF45-840D-A2A0E14243D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6287" y="3157671"/>
                <a:ext cx="369360" cy="275707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D12AE2C-4F31-1540-B6D2-82D4A7C8A992}"/>
              </a:ext>
            </a:extLst>
          </p:cNvPr>
          <p:cNvGrpSpPr/>
          <p:nvPr/>
        </p:nvGrpSpPr>
        <p:grpSpPr>
          <a:xfrm>
            <a:off x="3772407" y="3204444"/>
            <a:ext cx="349200" cy="596520"/>
            <a:chOff x="3772407" y="3204444"/>
            <a:chExt cx="349200" cy="59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AFE8545-6C44-C947-9F9C-33370ECD7244}"/>
                    </a:ext>
                  </a:extLst>
                </p14:cNvPr>
                <p14:cNvContentPartPr/>
                <p14:nvPr/>
              </p14:nvContentPartPr>
              <p14:xfrm>
                <a:off x="4066167" y="3308484"/>
                <a:ext cx="360" cy="492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AFE8545-6C44-C947-9F9C-33370ECD72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48167" y="3290844"/>
                  <a:ext cx="3600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ECBBD0-D2AF-E243-8066-47FBE8164B1C}"/>
                    </a:ext>
                  </a:extLst>
                </p14:cNvPr>
                <p14:cNvContentPartPr/>
                <p14:nvPr/>
              </p14:nvContentPartPr>
              <p14:xfrm>
                <a:off x="3772407" y="3204444"/>
                <a:ext cx="349200" cy="246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ECBBD0-D2AF-E243-8066-47FBE8164B1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54407" y="3186444"/>
                  <a:ext cx="38484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C2A7B2-D03E-9540-9ED5-4749896004E1}"/>
              </a:ext>
            </a:extLst>
          </p:cNvPr>
          <p:cNvGrpSpPr/>
          <p:nvPr/>
        </p:nvGrpSpPr>
        <p:grpSpPr>
          <a:xfrm>
            <a:off x="5761767" y="2951724"/>
            <a:ext cx="465120" cy="642240"/>
            <a:chOff x="5761767" y="2951724"/>
            <a:chExt cx="465120" cy="64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C8B2A71-7737-5B4C-87B1-24D7C4D84CDD}"/>
                    </a:ext>
                  </a:extLst>
                </p14:cNvPr>
                <p14:cNvContentPartPr/>
                <p14:nvPr/>
              </p14:nvContentPartPr>
              <p14:xfrm>
                <a:off x="5877687" y="3171684"/>
                <a:ext cx="5040" cy="422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C8B2A71-7737-5B4C-87B1-24D7C4D84C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60047" y="3154044"/>
                  <a:ext cx="406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2D15D00-E546-1A49-966F-1BD97756BABE}"/>
                    </a:ext>
                  </a:extLst>
                </p14:cNvPr>
                <p14:cNvContentPartPr/>
                <p14:nvPr/>
              </p14:nvContentPartPr>
              <p14:xfrm>
                <a:off x="5761767" y="2951724"/>
                <a:ext cx="465120" cy="303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2D15D00-E546-1A49-966F-1BD97756BA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44127" y="2933724"/>
                  <a:ext cx="500760" cy="33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2523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424</Words>
  <Application>Microsoft Macintosh PowerPoint</Application>
  <PresentationFormat>Widescreen</PresentationFormat>
  <Paragraphs>63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Farmer John Solves 3Sum</vt:lpstr>
      <vt:lpstr>Statement Summary</vt:lpstr>
      <vt:lpstr>Brute Force</vt:lpstr>
      <vt:lpstr>Bad 3 Pointers</vt:lpstr>
      <vt:lpstr>Bad 3 Pointers</vt:lpstr>
      <vt:lpstr>Bad 3 Pointers</vt:lpstr>
      <vt:lpstr>Bad 3 Pointers</vt:lpstr>
      <vt:lpstr>Bad 3 Pointers</vt:lpstr>
      <vt:lpstr>Bad 3 Pointers</vt:lpstr>
      <vt:lpstr>Bad 3 Pointers</vt:lpstr>
      <vt:lpstr>Bad 3 Pointers</vt:lpstr>
      <vt:lpstr>Bad 3 Pointers</vt:lpstr>
      <vt:lpstr>Why was this wrong</vt:lpstr>
      <vt:lpstr>Query 1</vt:lpstr>
      <vt:lpstr>Query 1</vt:lpstr>
      <vt:lpstr>Query 1</vt:lpstr>
      <vt:lpstr>Query 1</vt:lpstr>
      <vt:lpstr>Query 1</vt:lpstr>
      <vt:lpstr>Query 1</vt:lpstr>
      <vt:lpstr>Query 1</vt:lpstr>
      <vt:lpstr>Query 1</vt:lpstr>
      <vt:lpstr>Query 1</vt:lpstr>
      <vt:lpstr>Query 1</vt:lpstr>
      <vt:lpstr>Query 1</vt:lpstr>
      <vt:lpstr>Query 1</vt:lpstr>
      <vt:lpstr>Query 1</vt:lpstr>
      <vt:lpstr>How can we save time?</vt:lpstr>
      <vt:lpstr>Prefix summing for (1,4) to (1,5)</vt:lpstr>
      <vt:lpstr>Kicking out the Q factor</vt:lpstr>
      <vt:lpstr>Kicking out the Last N^3 to N^2</vt:lpstr>
      <vt:lpstr>Kicking out the Last N^3 to N^2</vt:lpstr>
      <vt:lpstr>Map stuff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3Sum</dc:title>
  <dc:creator>David Yang</dc:creator>
  <cp:lastModifiedBy>David Yang</cp:lastModifiedBy>
  <cp:revision>4</cp:revision>
  <dcterms:created xsi:type="dcterms:W3CDTF">2021-03-03T21:59:06Z</dcterms:created>
  <dcterms:modified xsi:type="dcterms:W3CDTF">2021-03-03T23:16:22Z</dcterms:modified>
</cp:coreProperties>
</file>