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981A6-9CF6-40A9-92D9-AC411DE4B6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D6B7D3-3548-4F17-A03D-79D2B24FB0A1}">
      <dgm:prSet/>
      <dgm:spPr/>
      <dgm:t>
        <a:bodyPr/>
        <a:lstStyle/>
        <a:p>
          <a:r>
            <a:rPr lang="en-US"/>
            <a:t>Since this is a tree, Bessie will only ever go in 1 direction. IE: She will not go back</a:t>
          </a:r>
        </a:p>
      </dgm:t>
    </dgm:pt>
    <dgm:pt modelId="{66D30718-A6F7-487B-8DD4-13CD16A65339}" type="parTrans" cxnId="{ED270368-DA99-4670-A6AA-FF5960E0DE64}">
      <dgm:prSet/>
      <dgm:spPr/>
      <dgm:t>
        <a:bodyPr/>
        <a:lstStyle/>
        <a:p>
          <a:endParaRPr lang="en-US"/>
        </a:p>
      </dgm:t>
    </dgm:pt>
    <dgm:pt modelId="{F96EA36A-86C6-4F81-B2BD-D207FA0C50F0}" type="sibTrans" cxnId="{ED270368-DA99-4670-A6AA-FF5960E0DE64}">
      <dgm:prSet/>
      <dgm:spPr/>
      <dgm:t>
        <a:bodyPr/>
        <a:lstStyle/>
        <a:p>
          <a:endParaRPr lang="en-US"/>
        </a:p>
      </dgm:t>
    </dgm:pt>
    <dgm:pt modelId="{C076AF18-AF70-48DF-A23A-27E391C2B0CB}">
      <dgm:prSet/>
      <dgm:spPr/>
      <dgm:t>
        <a:bodyPr/>
        <a:lstStyle/>
        <a:p>
          <a:r>
            <a:rPr lang="en-US"/>
            <a:t>The answer is the sum of highlighted nodes, or blocked off exits.</a:t>
          </a:r>
        </a:p>
      </dgm:t>
    </dgm:pt>
    <dgm:pt modelId="{B0CA8A1E-CD2D-49F8-8D5A-375BB8436732}" type="parTrans" cxnId="{FD79EE7F-3CCE-4DC3-9EF6-1FE975D3D08E}">
      <dgm:prSet/>
      <dgm:spPr/>
      <dgm:t>
        <a:bodyPr/>
        <a:lstStyle/>
        <a:p>
          <a:endParaRPr lang="en-US"/>
        </a:p>
      </dgm:t>
    </dgm:pt>
    <dgm:pt modelId="{321E0A52-3192-489A-AB9C-CA1A5FF4DF4A}" type="sibTrans" cxnId="{FD79EE7F-3CCE-4DC3-9EF6-1FE975D3D08E}">
      <dgm:prSet/>
      <dgm:spPr/>
      <dgm:t>
        <a:bodyPr/>
        <a:lstStyle/>
        <a:p>
          <a:endParaRPr lang="en-US"/>
        </a:p>
      </dgm:t>
    </dgm:pt>
    <dgm:pt modelId="{4D94CB8B-CE0C-4DCA-A24B-D4DF1385DC5C}">
      <dgm:prSet/>
      <dgm:spPr/>
      <dgm:t>
        <a:bodyPr/>
        <a:lstStyle/>
        <a:p>
          <a:r>
            <a:rPr lang="en-US"/>
            <a:t>We can block off an exit if the minimum distance from a leaf is smaller than the minimum distance from bessie</a:t>
          </a:r>
        </a:p>
      </dgm:t>
    </dgm:pt>
    <dgm:pt modelId="{9E474355-83C7-42A4-8614-579FEDD5122F}" type="parTrans" cxnId="{E9EA6558-61B2-4805-BB5F-9220D65EC6B3}">
      <dgm:prSet/>
      <dgm:spPr/>
      <dgm:t>
        <a:bodyPr/>
        <a:lstStyle/>
        <a:p>
          <a:endParaRPr lang="en-US"/>
        </a:p>
      </dgm:t>
    </dgm:pt>
    <dgm:pt modelId="{65860E9E-C659-4E84-B047-D70473CADAE0}" type="sibTrans" cxnId="{E9EA6558-61B2-4805-BB5F-9220D65EC6B3}">
      <dgm:prSet/>
      <dgm:spPr/>
      <dgm:t>
        <a:bodyPr/>
        <a:lstStyle/>
        <a:p>
          <a:endParaRPr lang="en-US"/>
        </a:p>
      </dgm:t>
    </dgm:pt>
    <dgm:pt modelId="{050B9CF2-5A25-4FFC-B887-AD202694ED67}" type="pres">
      <dgm:prSet presAssocID="{9C9981A6-9CF6-40A9-92D9-AC411DE4B64C}" presName="root" presStyleCnt="0">
        <dgm:presLayoutVars>
          <dgm:dir/>
          <dgm:resizeHandles val="exact"/>
        </dgm:presLayoutVars>
      </dgm:prSet>
      <dgm:spPr/>
    </dgm:pt>
    <dgm:pt modelId="{EC4AFFD2-8BDA-4383-8127-C12547C42A9E}" type="pres">
      <dgm:prSet presAssocID="{A5D6B7D3-3548-4F17-A03D-79D2B24FB0A1}" presName="compNode" presStyleCnt="0"/>
      <dgm:spPr/>
    </dgm:pt>
    <dgm:pt modelId="{69C89045-32B7-48A2-9395-8AC5D567D3A2}" type="pres">
      <dgm:prSet presAssocID="{A5D6B7D3-3548-4F17-A03D-79D2B24FB0A1}" presName="bgRect" presStyleLbl="bgShp" presStyleIdx="0" presStyleCnt="3"/>
      <dgm:spPr/>
    </dgm:pt>
    <dgm:pt modelId="{13CB9BBD-81EE-4181-A0A8-2BFB180BD911}" type="pres">
      <dgm:prSet presAssocID="{A5D6B7D3-3548-4F17-A03D-79D2B24FB0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31016ACC-2BC0-4336-888D-73E7B5F5A160}" type="pres">
      <dgm:prSet presAssocID="{A5D6B7D3-3548-4F17-A03D-79D2B24FB0A1}" presName="spaceRect" presStyleCnt="0"/>
      <dgm:spPr/>
    </dgm:pt>
    <dgm:pt modelId="{D748AD04-E5FC-4217-A75D-BD9411870D3F}" type="pres">
      <dgm:prSet presAssocID="{A5D6B7D3-3548-4F17-A03D-79D2B24FB0A1}" presName="parTx" presStyleLbl="revTx" presStyleIdx="0" presStyleCnt="3">
        <dgm:presLayoutVars>
          <dgm:chMax val="0"/>
          <dgm:chPref val="0"/>
        </dgm:presLayoutVars>
      </dgm:prSet>
      <dgm:spPr/>
    </dgm:pt>
    <dgm:pt modelId="{C261625C-5315-4E68-AB43-A72A0830B774}" type="pres">
      <dgm:prSet presAssocID="{F96EA36A-86C6-4F81-B2BD-D207FA0C50F0}" presName="sibTrans" presStyleCnt="0"/>
      <dgm:spPr/>
    </dgm:pt>
    <dgm:pt modelId="{54FFD3DC-F59F-402C-A139-ED2F65FA8537}" type="pres">
      <dgm:prSet presAssocID="{C076AF18-AF70-48DF-A23A-27E391C2B0CB}" presName="compNode" presStyleCnt="0"/>
      <dgm:spPr/>
    </dgm:pt>
    <dgm:pt modelId="{2D7573D9-B632-4000-8CBF-C5C7311DB6EE}" type="pres">
      <dgm:prSet presAssocID="{C076AF18-AF70-48DF-A23A-27E391C2B0CB}" presName="bgRect" presStyleLbl="bgShp" presStyleIdx="1" presStyleCnt="3"/>
      <dgm:spPr/>
    </dgm:pt>
    <dgm:pt modelId="{AEC2125B-932E-4765-9BFB-26AC29E07680}" type="pres">
      <dgm:prSet presAssocID="{C076AF18-AF70-48DF-A23A-27E391C2B0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AEAEAF11-F96A-4AB1-8482-EAFB37A5899F}" type="pres">
      <dgm:prSet presAssocID="{C076AF18-AF70-48DF-A23A-27E391C2B0CB}" presName="spaceRect" presStyleCnt="0"/>
      <dgm:spPr/>
    </dgm:pt>
    <dgm:pt modelId="{181719F6-C1DE-4C74-A40D-70FA15204442}" type="pres">
      <dgm:prSet presAssocID="{C076AF18-AF70-48DF-A23A-27E391C2B0CB}" presName="parTx" presStyleLbl="revTx" presStyleIdx="1" presStyleCnt="3">
        <dgm:presLayoutVars>
          <dgm:chMax val="0"/>
          <dgm:chPref val="0"/>
        </dgm:presLayoutVars>
      </dgm:prSet>
      <dgm:spPr/>
    </dgm:pt>
    <dgm:pt modelId="{54485A42-98CA-454A-BD41-0FEC11FFF2D1}" type="pres">
      <dgm:prSet presAssocID="{321E0A52-3192-489A-AB9C-CA1A5FF4DF4A}" presName="sibTrans" presStyleCnt="0"/>
      <dgm:spPr/>
    </dgm:pt>
    <dgm:pt modelId="{60B9268D-3576-483A-9D7E-6088BD009285}" type="pres">
      <dgm:prSet presAssocID="{4D94CB8B-CE0C-4DCA-A24B-D4DF1385DC5C}" presName="compNode" presStyleCnt="0"/>
      <dgm:spPr/>
    </dgm:pt>
    <dgm:pt modelId="{02FFF782-3CD9-4C97-9D10-17E9EE73178E}" type="pres">
      <dgm:prSet presAssocID="{4D94CB8B-CE0C-4DCA-A24B-D4DF1385DC5C}" presName="bgRect" presStyleLbl="bgShp" presStyleIdx="2" presStyleCnt="3"/>
      <dgm:spPr/>
    </dgm:pt>
    <dgm:pt modelId="{95049CED-596F-4BEE-9E25-38C66A98661E}" type="pres">
      <dgm:prSet presAssocID="{4D94CB8B-CE0C-4DCA-A24B-D4DF1385D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ACCB0B42-41F9-4D29-8E1E-9AEBEEFFC20C}" type="pres">
      <dgm:prSet presAssocID="{4D94CB8B-CE0C-4DCA-A24B-D4DF1385DC5C}" presName="spaceRect" presStyleCnt="0"/>
      <dgm:spPr/>
    </dgm:pt>
    <dgm:pt modelId="{72CD7980-2BA8-4759-B8E4-BA44229632EF}" type="pres">
      <dgm:prSet presAssocID="{4D94CB8B-CE0C-4DCA-A24B-D4DF1385DC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5C8C15-6CDC-4415-A185-3EB583B27F0F}" type="presOf" srcId="{9C9981A6-9CF6-40A9-92D9-AC411DE4B64C}" destId="{050B9CF2-5A25-4FFC-B887-AD202694ED67}" srcOrd="0" destOrd="0" presId="urn:microsoft.com/office/officeart/2018/2/layout/IconVerticalSolidList"/>
    <dgm:cxn modelId="{E9EA6558-61B2-4805-BB5F-9220D65EC6B3}" srcId="{9C9981A6-9CF6-40A9-92D9-AC411DE4B64C}" destId="{4D94CB8B-CE0C-4DCA-A24B-D4DF1385DC5C}" srcOrd="2" destOrd="0" parTransId="{9E474355-83C7-42A4-8614-579FEDD5122F}" sibTransId="{65860E9E-C659-4E84-B047-D70473CADAE0}"/>
    <dgm:cxn modelId="{ED270368-DA99-4670-A6AA-FF5960E0DE64}" srcId="{9C9981A6-9CF6-40A9-92D9-AC411DE4B64C}" destId="{A5D6B7D3-3548-4F17-A03D-79D2B24FB0A1}" srcOrd="0" destOrd="0" parTransId="{66D30718-A6F7-487B-8DD4-13CD16A65339}" sibTransId="{F96EA36A-86C6-4F81-B2BD-D207FA0C50F0}"/>
    <dgm:cxn modelId="{AC90F476-B123-491D-BF49-104FBB0E47C2}" type="presOf" srcId="{4D94CB8B-CE0C-4DCA-A24B-D4DF1385DC5C}" destId="{72CD7980-2BA8-4759-B8E4-BA44229632EF}" srcOrd="0" destOrd="0" presId="urn:microsoft.com/office/officeart/2018/2/layout/IconVerticalSolidList"/>
    <dgm:cxn modelId="{FD79EE7F-3CCE-4DC3-9EF6-1FE975D3D08E}" srcId="{9C9981A6-9CF6-40A9-92D9-AC411DE4B64C}" destId="{C076AF18-AF70-48DF-A23A-27E391C2B0CB}" srcOrd="1" destOrd="0" parTransId="{B0CA8A1E-CD2D-49F8-8D5A-375BB8436732}" sibTransId="{321E0A52-3192-489A-AB9C-CA1A5FF4DF4A}"/>
    <dgm:cxn modelId="{E0169EE4-86AA-44B6-AED5-6A98176B1FBE}" type="presOf" srcId="{C076AF18-AF70-48DF-A23A-27E391C2B0CB}" destId="{181719F6-C1DE-4C74-A40D-70FA15204442}" srcOrd="0" destOrd="0" presId="urn:microsoft.com/office/officeart/2018/2/layout/IconVerticalSolidList"/>
    <dgm:cxn modelId="{610FFDFC-9C25-48DC-98CE-9628330DBE4D}" type="presOf" srcId="{A5D6B7D3-3548-4F17-A03D-79D2B24FB0A1}" destId="{D748AD04-E5FC-4217-A75D-BD9411870D3F}" srcOrd="0" destOrd="0" presId="urn:microsoft.com/office/officeart/2018/2/layout/IconVerticalSolidList"/>
    <dgm:cxn modelId="{636CA2AD-14A1-4B84-9F52-92CEE282B1E7}" type="presParOf" srcId="{050B9CF2-5A25-4FFC-B887-AD202694ED67}" destId="{EC4AFFD2-8BDA-4383-8127-C12547C42A9E}" srcOrd="0" destOrd="0" presId="urn:microsoft.com/office/officeart/2018/2/layout/IconVerticalSolidList"/>
    <dgm:cxn modelId="{A9307CF6-093F-4E30-92D2-EF9A211B62D3}" type="presParOf" srcId="{EC4AFFD2-8BDA-4383-8127-C12547C42A9E}" destId="{69C89045-32B7-48A2-9395-8AC5D567D3A2}" srcOrd="0" destOrd="0" presId="urn:microsoft.com/office/officeart/2018/2/layout/IconVerticalSolidList"/>
    <dgm:cxn modelId="{03FE67C2-EEAC-46E1-8D2A-A16EBEB7E0D3}" type="presParOf" srcId="{EC4AFFD2-8BDA-4383-8127-C12547C42A9E}" destId="{13CB9BBD-81EE-4181-A0A8-2BFB180BD911}" srcOrd="1" destOrd="0" presId="urn:microsoft.com/office/officeart/2018/2/layout/IconVerticalSolidList"/>
    <dgm:cxn modelId="{43C53B08-1D4D-43F4-8409-1C28ABCDCBE7}" type="presParOf" srcId="{EC4AFFD2-8BDA-4383-8127-C12547C42A9E}" destId="{31016ACC-2BC0-4336-888D-73E7B5F5A160}" srcOrd="2" destOrd="0" presId="urn:microsoft.com/office/officeart/2018/2/layout/IconVerticalSolidList"/>
    <dgm:cxn modelId="{3B7A23A8-551C-4FE6-9E9D-8BA3B7BF85C1}" type="presParOf" srcId="{EC4AFFD2-8BDA-4383-8127-C12547C42A9E}" destId="{D748AD04-E5FC-4217-A75D-BD9411870D3F}" srcOrd="3" destOrd="0" presId="urn:microsoft.com/office/officeart/2018/2/layout/IconVerticalSolidList"/>
    <dgm:cxn modelId="{65D1B5C5-1656-471D-8616-3770D6064BEB}" type="presParOf" srcId="{050B9CF2-5A25-4FFC-B887-AD202694ED67}" destId="{C261625C-5315-4E68-AB43-A72A0830B774}" srcOrd="1" destOrd="0" presId="urn:microsoft.com/office/officeart/2018/2/layout/IconVerticalSolidList"/>
    <dgm:cxn modelId="{C6096AA2-2082-4FDD-B138-37C01A8C6A9E}" type="presParOf" srcId="{050B9CF2-5A25-4FFC-B887-AD202694ED67}" destId="{54FFD3DC-F59F-402C-A139-ED2F65FA8537}" srcOrd="2" destOrd="0" presId="urn:microsoft.com/office/officeart/2018/2/layout/IconVerticalSolidList"/>
    <dgm:cxn modelId="{E347D499-135B-43B8-88A6-56D6763F94AA}" type="presParOf" srcId="{54FFD3DC-F59F-402C-A139-ED2F65FA8537}" destId="{2D7573D9-B632-4000-8CBF-C5C7311DB6EE}" srcOrd="0" destOrd="0" presId="urn:microsoft.com/office/officeart/2018/2/layout/IconVerticalSolidList"/>
    <dgm:cxn modelId="{B8C67AD3-422E-45CA-9361-F54E77DB96AE}" type="presParOf" srcId="{54FFD3DC-F59F-402C-A139-ED2F65FA8537}" destId="{AEC2125B-932E-4765-9BFB-26AC29E07680}" srcOrd="1" destOrd="0" presId="urn:microsoft.com/office/officeart/2018/2/layout/IconVerticalSolidList"/>
    <dgm:cxn modelId="{B2A35380-C552-4A8E-A26E-612649043427}" type="presParOf" srcId="{54FFD3DC-F59F-402C-A139-ED2F65FA8537}" destId="{AEAEAF11-F96A-4AB1-8482-EAFB37A5899F}" srcOrd="2" destOrd="0" presId="urn:microsoft.com/office/officeart/2018/2/layout/IconVerticalSolidList"/>
    <dgm:cxn modelId="{AA929786-B3C7-41D2-8BC1-872610D8F417}" type="presParOf" srcId="{54FFD3DC-F59F-402C-A139-ED2F65FA8537}" destId="{181719F6-C1DE-4C74-A40D-70FA15204442}" srcOrd="3" destOrd="0" presId="urn:microsoft.com/office/officeart/2018/2/layout/IconVerticalSolidList"/>
    <dgm:cxn modelId="{7806453D-F1A1-4D42-8486-E887AAC5E8AC}" type="presParOf" srcId="{050B9CF2-5A25-4FFC-B887-AD202694ED67}" destId="{54485A42-98CA-454A-BD41-0FEC11FFF2D1}" srcOrd="3" destOrd="0" presId="urn:microsoft.com/office/officeart/2018/2/layout/IconVerticalSolidList"/>
    <dgm:cxn modelId="{199C896C-EFCB-4E83-8391-1A8FC32CDD15}" type="presParOf" srcId="{050B9CF2-5A25-4FFC-B887-AD202694ED67}" destId="{60B9268D-3576-483A-9D7E-6088BD009285}" srcOrd="4" destOrd="0" presId="urn:microsoft.com/office/officeart/2018/2/layout/IconVerticalSolidList"/>
    <dgm:cxn modelId="{658338CA-6E0E-478C-AE23-69A6FAF4B96B}" type="presParOf" srcId="{60B9268D-3576-483A-9D7E-6088BD009285}" destId="{02FFF782-3CD9-4C97-9D10-17E9EE73178E}" srcOrd="0" destOrd="0" presId="urn:microsoft.com/office/officeart/2018/2/layout/IconVerticalSolidList"/>
    <dgm:cxn modelId="{35DADBF4-E3CF-4BEB-A86C-484E490F87CC}" type="presParOf" srcId="{60B9268D-3576-483A-9D7E-6088BD009285}" destId="{95049CED-596F-4BEE-9E25-38C66A98661E}" srcOrd="1" destOrd="0" presId="urn:microsoft.com/office/officeart/2018/2/layout/IconVerticalSolidList"/>
    <dgm:cxn modelId="{80BE1B07-DF77-44CD-BF9D-87088DC1EE95}" type="presParOf" srcId="{60B9268D-3576-483A-9D7E-6088BD009285}" destId="{ACCB0B42-41F9-4D29-8E1E-9AEBEEFFC20C}" srcOrd="2" destOrd="0" presId="urn:microsoft.com/office/officeart/2018/2/layout/IconVerticalSolidList"/>
    <dgm:cxn modelId="{41E3FE05-B912-441C-92BE-C18DF6AC664D}" type="presParOf" srcId="{60B9268D-3576-483A-9D7E-6088BD009285}" destId="{72CD7980-2BA8-4759-B8E4-BA44229632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9045-32B7-48A2-9395-8AC5D567D3A2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B9BBD-81EE-4181-A0A8-2BFB180BD911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AD04-E5FC-4217-A75D-BD9411870D3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Since this is a tree, Bessie will only ever go in 1 direction. IE: She will not go back</a:t>
          </a:r>
        </a:p>
      </dsp:txBody>
      <dsp:txXfrm>
        <a:off x="1816103" y="671"/>
        <a:ext cx="4447536" cy="1572384"/>
      </dsp:txXfrm>
    </dsp:sp>
    <dsp:sp modelId="{2D7573D9-B632-4000-8CBF-C5C7311DB6E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2125B-932E-4765-9BFB-26AC29E07680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19F6-C1DE-4C74-A40D-70FA15204442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answer is the sum of highlighted nodes, or blocked off exits.</a:t>
          </a:r>
        </a:p>
      </dsp:txBody>
      <dsp:txXfrm>
        <a:off x="1816103" y="1966151"/>
        <a:ext cx="4447536" cy="1572384"/>
      </dsp:txXfrm>
    </dsp:sp>
    <dsp:sp modelId="{02FFF782-3CD9-4C97-9D10-17E9EE73178E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49CED-596F-4BEE-9E25-38C66A98661E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7980-2BA8-4759-B8E4-BA44229632E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can block off an exit if the minimum distance from a leaf is smaller than the minimum distance from bessie</a:t>
          </a: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944 222 24575,'-23'0'0,"-21"0"0,1 0 0,-25 0 0,-10 6 0,-4 12-674,-5 7 674,42-2 0,3 4 0,-33 23 0,32-16 0,2 4 0,4-1 0,2 3 0,1 3 0,2 1 0,6-1 0,1 2 0,1 4 0,3 0 0,1 38 0,10-36 0,2 2 0,8 44 0,0-40 0,0 1 0,-1-5 0,2 2 0,4 7 0,3 0 0,0-12 0,3-1 0,11 14 0,5-2 0,1-17 0,3-1 0,3 12 0,2-2 0,6-10 0,2-4 0,-4-1 0,1-2 0,2-2 0,1-3 0,3-3 0,2-4 0,42 16 0,-39-20 0,2-2-479,8-6 0,1-3 479,-4 2 0,1-2 0,8-4 0,-1-2 0,-4 1 0,1-2 0,3-1 0,1-2 0,-4 3 0,1-4 0,7-5 0,1-5 0,-4-2 0,0-3 0,0-7 0,0-3 0,-4-1 0,-3 0 0,25-18 0,-41 20 0,0-4 0,-4-3 0,-2-2 0,34-31-317,-34 22 0,-5-3 317,0-26 0,-4-22 0,-11 6 0,-13 37 0,-1 1 0,-1-23 0,-3 19 0,-4 1 0,-14-22 0,1 18 0,-5 0 0,-5 12 0,-4 0 0,-8-10 0,-3 0-604,-5 6 0,-2 0 604,-1-8 0,-2 1-579,-12 2 1,-3 2 578,4-4 0,-1 2 0,-7 3 0,1 3 0,17 12 0,2 2 311,-9 0 1,4 4-312,-12-5 0,-20-6 574,24 13-574,8 7 302,8 7 1,24 9-1,4 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24575,'-4'5'0,"6"19"0,14 15 0,23 41 0,-14-38 0,3 2-1058,10 14 0,2 3 1058,-4 1 0,1 0 0,6 3 0,0 1 0,-1 4 0,0 2 0,4 6 0,1 1 0,-1-3 0,-1 1 0,1 8 0,-4-4 0,-12-26 0,-2-3-100,1 10 1,-3-2 99,5 23-51,7 6 51,-12-11 0,-5-23 0,-7-15 0,-4-7 1544,3-11-1544,0 4 764,0-8-764,5 9 58,5-4-58,-7 5 0,5-4 0,-7-7 0,-2-5 0,4 0 0,-8-3 0,4 2 0,-4-7 0,-4 3 0,-10-6 0,-14 2 0,-6 1 0,-24 12 0,4 13 0,-23 18 0,7 14 0,3-6 0,7 8-377,19-21 0,2 1 377,-16 36 0,21-27 0,3 3 0,-1 40 0,17 3 0,4-41 0,0 1 0,1-4 0,4 0 0,11 1 0,4-2 0,-1-2 0,5-3 0,12-4 0,5-2 0,-2 2 0,2-3 0,3-6 0,2-2 0,4 4 0,2-2 0,1-9 0,0-4 0,35 19 0,5-12 0,-40-18 0,-1-1 0,23 8-44,-16-7 1,-3-2 43,-1-3 0,23-1 0,3-5 0,-12-4 0,10-12 0,-19-20 0,-3-26-624,3-17 624,-34 35 0,0-2 0,0-3 0,-1 1 0,3-26 0,-11 24 0,-3 0 0,0-15 0,-4 11 0,0-3 0,-1-25 0,0-15 0,-21 20 0,-18-2 0,3 37 0,-6-1 0,-3-6 0,-3 0 0,-6 2 0,-2 1 0,-3-4 0,0 3 0,13 15 0,0 2 0,-10-7 0,0 2 0,-26-11 0,20 11 0,2 2 0,-2 2 0,-3-2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4:0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3668 1020 24575,'0'-13'0,"-10"-13"0,7 3 0,-25-36 0,19 32 0,-21-39 0,-5 2 0,12 15 0,-5-2 0,0 3 0,8 18 0,-40-44 0,12 21 0,1 15 0,-17-26 0,27 44 0,-7-4 0,-3 0 0,-1 4 0,-5 2 0,1 1 0,6-1 0,-5 6 0,-4 1 0,-25-7 0,29 10 0,-1 1-463,-38-7 463,-1-6 0,-2 10 0,42 1 0,1-1 0,-43-4 0,11-1 0,2-4 0,15 11 0,-6-3 0,8 9 0,7-3 0,2 5 0,7 0 463,0 0-463,1 0 0,-8 0 0,-2 11 0,0-3 0,-5 16 0,-3 2 0,-1 1 0,-6 5 0,8-7 0,0 6-431,-20 12 431,6-1 0,-1 0 0,28-17 0,3-1 0,-2 3 0,2-6 0,-1 0 0,-4 8 0,-19-1 0,15-3 0,2-7 0,7-7 0,7 5 0,-5 2 431,11 9-431,-21 12 0,31-17 0,-6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4:0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24575,'0'6'0,"0"21"0,0 36 0,-14 32-1371,10-34 1,-3 3 1370,-9-1 0,-4 1 0,3 4 0,1-1 0,0-18 0,0-1 341,-2 2 1,2-2-342,2 25 494,-5-13-494,7-6 0,6-21 0,5-16 1409,23-2-1409,7-15 155,25 0-155,18 0 0,-12-5 0,36 3 0,-19-16 0,1 15 0,18-10 0,-28 1 0,22 9 0,-24-9 0,-4 7 0,-22 4 0,-2-4 0,-16 5 0,-3-4 0,-10 3 0,0-3 0,-4 4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4:05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1,'58'0,"0"0,5-1,3 2,19 2,5 2,-23-2,3 0,2 2,15 7,4 3,-4-2,-14-8,-2-1,2 3,15 7,3 4,-4-4,14-6,-5-3,-6 5,-1 0,-3-4,-7-3,8-3,5 0,-34 0,-18 0,-31 0,-67 0,-10 0,4 2,-3 3,5 2,1 2,-7 2,-2 3,-7 6,-3 1,-2-4,2 1,17 1,2 0,-9 0,1 1,20-1,2-1,-7-2,2 0,-34 23,29-19,23 3,9-8,14-6,-2 1,90-2,-40-3,16-2,5-2,6-1,18 0,2 0,7 0,-18 0,-1 0,-17 0,-13 0,-5 5,-21 0,4 5,-15 3,-2 2,-25 13,-32 13,-26 2,18-12,-1-1,-26 8,24-11,2-1,-15 8,31-12,2-2,-19 8,17-1,14-15,13 3,94-16,-1-3,-3 0,2 0,23-9,2 12,-21-5,15 6,-25 0,-11 0,-16 0,-12 0,-7 0,-6 0,-2 4,3 14,-1-1,5 17,2-12,6 4,0-10,-2 3,-5-8,-6 3,0-9,-1 3,0-7,5 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4:0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3386 24575,'-4'-8'0,"0"-30"0,4-14 0,6 4 0,2-5-1412,3-4 1,4-2 1411,5-14 0,2-3 0,3-9 0,1-2-1162,1-7 0,0-1 1162,-8 29 0,-1-1 0,-1 1 0,8-31 0,-3 4 0,-8 23 0,0 3 243,6-4 1,-4 3-244,-11-18 0,9 30 0,0 0 0,-13-28 0,6 11 1218,-7 19-1218,0 14 2618,0 1-2618,0 7 824,-5 0-824,-1 0 0,-10 0 0,-6-2 0,-1 1 0,-20-16 0,4-3 0,-16-16-606,-1-8 606,0-3 0,7 8 0,-14-6 0,13 8 0,-13-3 0,7-4 0,9 10 0,-4 6-45,6 4 45,-5 5 0,-18-16 0,19 12 0,-9 0 0,28 16 0,5 18 0,9-5 0,2 12 0,9 4 0,1 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4:0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1 607 24575,'0'-20'0,"0"-19"0,17-22 0,0-28 0,27 20 0,-20-5 0,19 11 0,-17 7 0,9 11 0,-5 0 0,-13 28 0,-3-2 0,-10 14 0,5 1 0,0 4 0,5 0 0,1 0 0,10 5 0,4 18 0,20 12 0,6 18 0,-1-1 0,11 2 0,-16 12 0,10-15 0,-11 13 0,-7-31 0,-12 0 0,-8-12 0,-11-7 0,-2 0 0,-3-5 0,0-4 0,-1-1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4:13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249 161,'62'-14,"-1"-1,7 0,2-1,-1 0,1 0,8-1,4 1,11 5,1 3,-6-1,-1 2,-14 6,-1 2,-1-1,-3 0,28 0,-2 0,-21 0,-31 0,-15 0,-110 0,-3 22,2-13,-7 2,5 13,0 2,-2-3,-2 0,20-3,-3 3,1-1,3-3,-1 0,3 0,-19 8,2-1,3-3,6-4,-4-3,20 2,3-1,0-7,-13 16,43-15,32-6,39-14,27-7,-22-1,2-2,3 3,1 1,7-1,-1 2,-13 2,0 3,16 0,-1 2,23 0,-35 3,-1 1,31 3,-18 0,-22 0,-10 0,-18 4,-4 17,-6 17,-21 18,-29 20,15-35,-6-2,-16 5,-3-1,4 1,1-3,3-10,-1-1,-3 3,1 0,-28 17,31-27,2 0,-23 16,19-16,12-5,26-4,1-9,49-13,20-14,-12 0,4-1,10 0,2-2,-2-5,-1 0,-1 9,-1 1,-2-5,-1 0,-2 9,-1 2,36-20,3 6,-34 9,-9 1,-18 8,-5 4,-14 2,7 4,1 0,-3 0,5 0,-6 0,4 0,1 0,6 0,2-4,-1-2,5 0,-10-3,0 4,-8 0,0-3,1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1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0 24575,'-35'0'0,"2"0"0,-7 0 0,-12 0 0,8 0 0,-10 0 0,8 0 0,7 0 0,5 0 0,5 4 0,12 4 0,4 10 0,9 0 0,0 3 0,4-4 0,0 4 0,0 2 0,0 4 0,0 0 0,0 6 0,0 1 0,4-1 0,-3 0 0,3-6 0,-4 1 0,0-6 0,0-5 0,0-1 0,0-7 0,6-1 0,8-9 0,7-4 0,12-4 0,1 3 0,6 2 0,-1 4 0,1 0 0,0 0 0,-1 0 0,-9 0 0,-3 4 0,-11 0 0,-3 8 0,-1 1 0,-7 4 0,-1 0 0,-4 4 0,-4 2 0,-11 5 0,-13 14 0,-9-3 0,-13 5 0,12-8 0,-15 3 0,14-7 0,-9 1 0,7-7 0,19-15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4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1 24575,'0'31'0,"0"12"0,0 27 0,0 26-1069,0-43 1,0 3 1068,0 6 0,0 1 0,0 5 0,0 0 0,0 1 0,0 1 0,0 5 0,0-2 0,0-15 0,0-2 326,0 1 1,0-2-327,0 22 0,0 2 0,0-17 361,0-14-361,0-20 0,0-7 0,0-8 1096,0-8-1096,0-6 27,0-6-27,-4 3 0,4-3 0,-7 7 0,3-7 0,-8 2 0,-1 1 0,-14 0 0,-8 4 0,-13 0 0,-5 0 0,-10 22 0,12-2 0,-14 33 0,-5 12-367,39-26 0,0 1 367,-3 6 0,2 1 0,8 1 0,3 1 0,4-1 0,1 2 0,2 7 0,2 0 0,1-3 0,2 0 0,2 11 0,0 2 0,3-3 0,1 1-635,-1 2 0,2 2 635,1 4 0,2 0 0,-1-7 0,0-3 0,0-11 0,0-1-138,-2 1 1,4-3 137,13 15 0,11 16 0,30-6 0,7-11 0,19-17 0,-2-17 0,-28-21 0,1-3-392,1-1 1,1-1 391,7 1 0,2-2 0,4-1 0,0-2 0,-4-4 0,1-2 0,4-3 0,-3-2 0,28-19 0,-21 2 0,-4-1 0,-6-8 0,-3 8 0,-2-2 355,-11-7-355,-9 5 0,-1-2 0,0-12 0,-6 2 0,-4-3 0,-9-11 0,6-34 0,-17 36 0,-2-16 1222,-5 18-1222,0 0 287,0-3-287,-8 23 867,-8-15-867,-10 14 331,-11-11-331,-10-4 0,-14-8-553,27 25 0,-3-1 553,-6-8 0,-1 1 0,-1 0 0,1 2-101,6 5 0,2 0 101,-3 0 0,2 3 0,-8-12 0,-4 4 0,18 12 0,11 19 0,13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33 24575,'5'-16'0,"-5"7"0,-18 2 0,-2 7 0,-25 0 0,14 13 0,-15 9 0,6 29 0,-7 10 0,8 19-895,3 9 895,16 9 0,7-22 0,9-21 0,2-3-1,2-2 1,0 5 0,0-3 0,0-15 0,22 45 0,1-62 0,20 18 895,18-33-895,-16 0 1,22-5-1,-12 0 0,0-5 0,6-6 0,-14 0 0,-10-12 0,-10 12 0,-10-10 0,-4 8 0,-1-4 0,-4 1 0,-3-6 0,-1 0 0,-4-1 0,0 1 0,-8 1 0,-7 3 0,-8 0 0,-4 0 0,-6 8 0,-1 0 0,-6 6 0,0 4 0,1 0 0,-22 0 0,22 0 0,-27 0 0,24 5 0,-12 6 0,24-4 0,6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24575,'0'80'0,"0"-28"0,0 5 0,0 22 0,0 4-1801,0-12 1,0 2 1800,0 20 0,0 1 0,0-21 0,0 0 0,0 19 0,0-2-100,0-29 0,0-3 100,0 8 0,0-4 878,0 4-878,0 13 0,0-30 0,0-15 1782,0-16-1782,0-7 1141,0-3-1141,0 8 0,0-3 0,0 13 0,0-3 0,0 5 0,0-1 0,0-4 0,0-2 0,0-8 0,0-2 0,0-7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7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728 317 24575,'-10'0'0,"-7"0"0,-16 0 0,-9 0 0,-18 0 0,-10 16 0,-3 10 0,21-6 0,1 3 0,-19 18 0,-11 2 0,33-9 0,16 6 0,-10 4 0,28-2 0,-12 19 0,25-6 0,-5 15 0,6 6 0,5-12 0,20 21 0,13-17-582,-13-23 0,4 0 582,8-5 0,3 0 0,-6 6 0,2 0 0,11-2 0,2-3-411,22 25 411,-30-33 0,0-3 0,17 10 0,6-3 0,-9-4 0,-7-17 0,-3-1 1139,1-10-1139,-10 0 436,30-5-436,-20 0 0,16-5 0,7-19 0,-17-1 0,14-16 0,4-6 0,-32 7 0,3 4 0,-1-5 0,-5-26 0,-9 22 0,0-2-551,5-48 551,-11-2 0,-2 7 0,-11-2 0,-1 13 0,-6 1 0,0 1 0,0 0 0,-16 6 0,-8-1 0,-17 9 0,-13-3 0,0 5 0,-13-6 0,-2 5 0,9 14 0,-2 2 0,13 14 0,7 6 0,-3 5 0,29 12 0,-2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24575,'35'0'0,"4"0"0,22 0 0,-12 0 0,17 0 0,-17 0 0,6 0 0,-15 0 0,-12 0 0,-6 0 0,-10 0 0,-4 7 0,-5 7 0,-3 3 0,0 28 0,-4-18 0,-7 38 0,-5-21 0,-12 23 0,6-18 0,-11 16 0,16-16 0,-4 5 0,7-8 0,3-12 0,-3-6 0,9-10 0,2-7 0,3-7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944 222 24575,'-23'0'0,"-21"0"0,1 0 0,-25 0 0,-10 6 0,-4 12-674,-5 7 674,42-2 0,3 4 0,-33 23 0,32-16 0,2 4 0,4-1 0,2 3 0,1 3 0,2 1 0,6-1 0,1 2 0,1 4 0,3 0 0,1 38 0,10-36 0,2 2 0,8 44 0,0-40 0,0 1 0,-1-5 0,2 2 0,4 7 0,3 0 0,0-12 0,3-1 0,11 14 0,5-2 0,1-17 0,3-1 0,3 12 0,2-2 0,6-10 0,2-4 0,-4-1 0,1-2 0,2-2 0,1-3 0,3-3 0,2-4 0,42 16 0,-39-20 0,2-2-479,8-6 0,1-3 479,-4 2 0,1-2 0,8-4 0,-1-2 0,-4 1 0,1-2 0,3-1 0,1-2 0,-4 3 0,1-4 0,7-5 0,1-5 0,-4-2 0,0-3 0,0-7 0,0-3 0,-4-1 0,-3 0 0,25-18 0,-41 20 0,0-4 0,-4-3 0,-2-2 0,34-31-317,-34 22 0,-5-3 317,0-26 0,-4-22 0,-11 6 0,-13 37 0,-1 1 0,-1-23 0,-3 19 0,-4 1 0,-14-22 0,1 18 0,-5 0 0,-5 12 0,-4 0 0,-8-10 0,-3 0-604,-5 6 0,-2 0 604,-1-8 0,-2 1-579,-12 2 1,-3 2 578,4-4 0,-1 2 0,-7 3 0,1 3 0,17 12 0,2 2 311,-9 0 1,4 4-312,-12-5 0,-20-6 574,24 13-574,8 7 302,8 7 1,24 9-1,4 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24575,'0'25'0,"0"-7"0,0 40 0,0-10 0,0 37 0,0-6 0,0 16-729,0-6 729,0 6 0,0-23 0,0-20 0,0-3 0,0 1 0,0 40 0,0-47 0,0 18 0,0-13 0,0-8 729,0-12-729,0-2 0,0-8 0,0-5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1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2747 0 24575,'-15'47'0,"-13"14"0,-15 13-1461,7-24 1,-3 2 1460,3 6 0,-3 0 0,-15 4 0,-4 2 0,18-14 0,-1 3 0,-3 4 0,-7 3 0,-5 6 0,0 0 0,3-6 0,4-3 0,3-4 0,-1 2 0,-10 14 0,-1 3 0,8-11 0,13-18 0,6-6 0,-11 17 924,-12 13-924,18-10 480,0-13-480,20-11 0,-7-4 0,14-7 1517,-8-4-1517,11-6 0,-4-4 0,9-7 0,-2-6 0,3-3 0,-4-4 0,0 5 0,-8-1 0,-5-1 0,-6 1 0,-22-3 0,-6 6 0,-25 0 0,-3 5-633,-16 0 633,-3 6 0,40 8 0,-1 6-501,2 0 0,2 5 501,-4 15 0,3 4 0,6-3 0,2 4 0,1 10 0,2 3 0,4 0 0,2 1 0,2 5 0,2 2 0,5-2 0,2 1-853,2 7 0,2 2 853,1-3 0,2 0 0,1 3 0,2 0 0,2-4 0,3-4-190,5-15 0,2-2 190,2 3 0,2-2 0,2 29 0,0 8 0,0-8 0,11 6 0,22-29 0,27 9 0,27-32 0,-29-15 0,3-3-294,2-3 1,3-4 293,8-3 0,0-2 0,-3 1 0,-3-1 0,-12-3 0,-2 0 126,2 1 0,-2-2-126,27-10 0,-29 0 0,-1-4 0,24-22 0,-33 8 0,-3-4 0,15-28 0,3-22 0,-15 16 0,0-11 0,-13 16 1635,-2 0-1635,-4 1 409,-7 14-409,-1-6 1282,-5 12-1282,-4-11 730,-1 4-730,-5-5 0,0-1 0,0 0 0,-17-14 0,4 16 0,-20-15 0,0 18 0,-1-5 0,-5-2 0,7 2 0,-6-2 0,4 2 0,-5-1 0,-8-16 0,-2 9 0,13 14 0,8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24575,'0'25'0,"0"-7"0,0 40 0,0-10 0,0 37 0,0-6 0,0 16-729,0-6 729,0 6 0,0-23 0,0-20 0,0-3 0,0 1 0,0 40 0,0-47 0,0 18 0,0-13 0,0-8 729,0-12-729,0-2 0,0-8 0,0-5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2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14 24575,'-4'-3'0,"1"-1"0,6 0 0,5 1 0,21 3 0,-8 0 0,36 0 0,-30 0 0,15 0 0,-11 0 0,-7 0 0,4 0 0,-10 8 0,-10 6 0,-4 14 0,-4 12 0,-5 8 0,-24 15 0,-3-5 0,-12 3 0,-3-1 0,-7 1-254,10 0 0,2-3 254,-1-17 0,2 16 0,10-21 0,10-1 0,9-17 0,7-2 0,5-11 508,24-2-508,9-3 0,15-5 0,4-5 0,-4-2 0,13-9 0,-12 9 0,17-4 0,-23 5 0,17 0 0,-13 1 0,7 4 0,0 1 0,7 5 0,-30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24575,'47'50'0,"8"15"0,-15-17 0,4 3-2241,8 8 1,2 4 2240,3 13 0,1 2 0,-13-21 0,1 1 0,-2-2 0,6 13 0,-1 0 0,-7-11 0,2 3 0,-3-4 0,4 7 0,-1 0 0,-1-5 0,4 5 0,-2-1 0,-5-3 0,0 0 0,0-1 0,3 0 0,2-1 0,-2 0 0,-4-2 0,0-1 0,-1-1 0,22 22 0,-4-6 9,-18-20 1,-1-3-10,8 10 0,-2-5 1002,6-1-1002,10 17 0,-16-24 0,-22-17 2236,-2-4-2236,-12-15 1208,1-4-1208,-4-4 16,-1-4-16,-3-12 0,-4 2 0,-1-12 0,-3 3 0,-6-4 0,4-6 0,-3 9 0,8-8 0,-3 14 0,4 1 0,-1 5 0,-1 5 0,1-1 0,-6 4 0,-12-4 0,-12 3 0,-20-6 0,-15 5 0,-26-6-1004,-3 11 1004,37-2 0,0 0 0,3 2 0,0 2 0,-8-2 0,0 2 0,2 3 0,1 4 0,-4 4 0,2 4 0,3 7 0,5 4 0,14-3 0,1 4 0,-19 14 0,6 1 0,13 0 0,-10 11 0,2 3 0,18 1 0,4-3 0,3 4-415,2 21 415,16-29 0,3 1 0,-1 45 0,6-45 0,0 0 0,2 0 0,2 1 0,7-4 0,3-1 0,4 1 0,5 0 0,9-1 0,4-1 0,-1-7 0,2-1 0,5 2 0,2-2 0,1-9 0,1-2 0,2 3 0,3-4-467,6-7 0,1-4 467,-1 1 0,3-3 0,12-5 0,2-3-789,-4 1 1,1 0 788,14-2 0,0-1 0,-10 0 0,1-1 0,3-3 0,1 0 0,-6 1 0,0-2 0,-5-8 0,0-1 0,0 3 0,-3-3 202,-6-9 1,-3-1-203,30-12 0,-40 11 0,-2-2 0,10-18 0,-13 11 0,-1-4 0,8-26 0,2-21 0,-28 2 0,-5-15 0,-11-3 0,-1 15 0,-6-9 0,0 19 269,-5-7-269,-12 2 0,-15-8 0,-4 18 0,-11-11 0,0 20 0,-21-4 0,-3 0-37,24 32 0,-2 1 37,4 0 0,-2 1 0,-9 0 0,-3 1 0,-6 1 0,3 3 0,-11-7 0,7 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15 113 24575,'-8'-12'0,"1"1"0,7 0 0,0 2 0,0-2 0,0-11 0,3 14 0,39-14 0,2 21 0,36-4 0,-11 5 0,1 0 0,-19 0 0,14 0 0,-28 0 0,6 0 0,-11 8 0,-19-3 0,4 12 0,-13-5 0,0 28 0,-8-13 0,-16 20 0,4-24 0,-38 15 0,25-12 0,-32 9 0,35-12 0,-12-3 0,24-7 0,1-1 0,16-8 0,16-1 0,23-3 0,1 0 0,23 0 0,-23 5 0,11 0 0,-15 5 0,-8 8 0,-8-3 0,-10 11 0,-4-3 0,-4 16 0,-1-9 0,-9 28 0,-17-13 0,-16 20 0,-17-5 0,-5-5 0,7-8 0,-3-2 0,7-11 0,0-1 0,3-8 0,6-9 0,0-7 0,18-4 0,4-5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2287 1 24575,'-21'66'0,"-18"12"0,22-27 0,-3 3-1471,-15 5 1,-3 2 1470,10 3 0,0 3 0,-13 10 0,-2 2 0,9-4 0,-2 5 0,3-13 0,-5 7 0,0 0 0,4-6 0,-4 15 0,1 0-477,-7 6 0,-4 7 1,8-16 476,1 8 0,13-35 0,1-2 996,0 6-996,-8 1 0,21-5 0,-5-24 1379,16-6-1379,-7-11 1996,8-5-1996,0-6 0,-7-2 0,5-6 0,-9 3 0,7 0 0,-7 4 0,-2 0 0,-20 0 0,2 0 0,-28 5 0,-7 20 0,-24 17-848,34-12 1,-1 4 847,-6 9 0,-2 2 0,-3 1 0,-1 2-1094,-4 14 0,2 3 1094,7-7 0,3 2 0,-4 10 0,4 1 0,14-12 0,4 0-559,1 5 0,5 0 559,10-9 0,5 1-214,3 0 1,5 0 213,1 41 0,7-2 0,11-8 0,32-4 0,-11-40 0,6-2 146,14 2 0,6-2-146,5 0 0,2-2 0,-2-2 0,0-3 714,-6-9 0,0-1-714,1-1 0,-2-3 0,31 6 0,14 0 0,-15-8 0,13-12 0,-20-6 0,-23-15 0,-1-8 0,30-35 0,-33 14 0,-2-4 0,1-6 0,-3 0 0,-8 13 0,-1 0 0,5-10 0,-1 1 0,12-19 1077,2-11-1077,-17 22 506,-7 5-506,-12 13 1275,0-6-1275,-9 5 696,-2-12-696,-25-3 0,-7-9 0,-28-16-419,6 11 419,-7-10 0,4 13 0,10 2-19,-1 4 19,11 7 0,7 7 0,1 1 0,5 6 0,4 0 143,-4-12 0,13 26 0,-3-4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24575,'28'-21'0,"7"1"0,-11 10 0,5 4 0,-8-2 0,-8 8 0,-2 0 0,-7 10 0,0 16 0,-4 14 0,0 20 0,0 19 0,0-19 0,0 22 0,0-32 0,0 4 0,0-13 0,0-17 0,0-8 0,13-12 0,9-5 0,20-4 0,20-12 0,-17 9 0,27-13 0,-21 19 0,0-8 0,-5 1 0,-19 7 0,-8-6 0,-3 8 0,-8 0 0,-1-3 0,1 2 0,-4-2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24575,'0'-5'0,"0"23"0,0 29 0,0 34 0,0-30 0,0 2 0,0 2 0,0-2 0,0 37 0,0-23 0,0-4 0,0-3 0,0-6 0,0-2 0,0-11 0,0-5 0,0-4 0,0-14 0,0 3 0,0 1 0,0-12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24575,'-4'5'0,"6"19"0,14 15 0,23 41 0,-14-38 0,3 2-1058,10 14 0,2 3 1058,-4 1 0,1 0 0,6 3 0,0 1 0,-1 4 0,0 2 0,4 6 0,1 1 0,-1-3 0,-1 1 0,1 8 0,-4-4 0,-12-26 0,-2-3-100,1 10 1,-3-2 99,5 23-51,7 6 51,-12-11 0,-5-23 0,-7-15 0,-4-7 1544,3-11-1544,0 4 764,0-8-764,5 9 58,5-4-58,-7 5 0,5-4 0,-7-7 0,-2-5 0,4 0 0,-8-3 0,4 2 0,-4-7 0,-4 3 0,-10-6 0,-14 2 0,-6 1 0,-24 12 0,4 13 0,-23 18 0,7 14 0,3-6 0,7 8-377,19-21 0,2 1 377,-16 36 0,21-27 0,3 3 0,-1 40 0,17 3 0,4-41 0,0 1 0,1-4 0,4 0 0,11 1 0,4-2 0,-1-2 0,5-3 0,12-4 0,5-2 0,-2 2 0,2-3 0,3-6 0,2-2 0,4 4 0,2-2 0,1-9 0,0-4 0,35 19 0,5-12 0,-40-18 0,-1-1 0,23 8-44,-16-7 1,-3-2 43,-1-3 0,23-1 0,3-5 0,-12-4 0,10-12 0,-19-20 0,-3-26-624,3-17 624,-34 35 0,0-2 0,0-3 0,-1 1 0,3-26 0,-11 24 0,-3 0 0,0-15 0,-4 11 0,0-3 0,-1-25 0,0-15 0,-21 20 0,-18-2 0,3 37 0,-6-1 0,-3-6 0,-3 0 0,-6 2 0,-2 1 0,-3-4 0,0 3 0,13 15 0,0 2 0,-10-7 0,0 2 0,-26-11 0,20 11 0,2 2 0,-2 2 0,-3-2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1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0 24575,'-35'0'0,"2"0"0,-7 0 0,-12 0 0,8 0 0,-10 0 0,8 0 0,7 0 0,5 0 0,5 4 0,12 4 0,4 10 0,9 0 0,0 3 0,4-4 0,0 4 0,0 2 0,0 4 0,0 0 0,0 6 0,0 1 0,4-1 0,-3 0 0,3-6 0,-4 1 0,0-6 0,0-5 0,0-1 0,0-7 0,6-1 0,8-9 0,7-4 0,12-4 0,1 3 0,6 2 0,-1 4 0,1 0 0,0 0 0,-1 0 0,-9 0 0,-3 4 0,-11 0 0,-3 8 0,-1 1 0,-7 4 0,-1 0 0,-4 4 0,-4 2 0,-11 5 0,-13 14 0,-9-3 0,-13 5 0,12-8 0,-15 3 0,14-7 0,-9 1 0,7-7 0,19-15 0,4-3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4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1 24575,'0'31'0,"0"12"0,0 27 0,0 26-1069,0-43 1,0 3 1068,0 6 0,0 1 0,0 5 0,0 0 0,0 1 0,0 1 0,0 5 0,0-2 0,0-15 0,0-2 326,0 1 1,0-2-327,0 22 0,0 2 0,0-17 361,0-14-361,0-20 0,0-7 0,0-8 1096,0-8-1096,0-6 27,0-6-27,-4 3 0,4-3 0,-7 7 0,3-7 0,-8 2 0,-1 1 0,-14 0 0,-8 4 0,-13 0 0,-5 0 0,-10 22 0,12-2 0,-14 33 0,-5 12-367,39-26 0,0 1 367,-3 6 0,2 1 0,8 1 0,3 1 0,4-1 0,1 2 0,2 7 0,2 0 0,1-3 0,2 0 0,2 11 0,0 2 0,3-3 0,1 1-635,-1 2 0,2 2 635,1 4 0,2 0 0,-1-7 0,0-3 0,0-11 0,0-1-138,-2 1 1,4-3 137,13 15 0,11 16 0,30-6 0,7-11 0,19-17 0,-2-17 0,-28-21 0,1-3-392,1-1 1,1-1 391,7 1 0,2-2 0,4-1 0,0-2 0,-4-4 0,1-2 0,4-3 0,-3-2 0,28-19 0,-21 2 0,-4-1 0,-6-8 0,-3 8 0,-2-2 355,-11-7-355,-9 5 0,-1-2 0,0-12 0,-6 2 0,-4-3 0,-9-11 0,6-34 0,-17 36 0,-2-16 1222,-5 18-1222,0 0 287,0-3-287,-8 23 867,-8-15-867,-10 14 331,-11-11-331,-10-4 0,-14-8-553,27 25 0,-3-1 553,-6-8 0,-1 1 0,-1 0 0,1 2-101,6 5 0,2 0 101,-3 0 0,2 3 0,-8-12 0,-4 4 0,18 12 0,11 19 0,13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33 24575,'5'-16'0,"-5"7"0,-18 2 0,-2 7 0,-25 0 0,14 13 0,-15 9 0,6 29 0,-7 10 0,8 19-895,3 9 895,16 9 0,7-22 0,9-21 0,2-3-1,2-2 1,0 5 0,0-3 0,0-15 0,22 45 0,1-62 0,20 18 895,18-33-895,-16 0 1,22-5-1,-12 0 0,0-5 0,6-6 0,-14 0 0,-10-12 0,-10 12 0,-10-10 0,-4 8 0,-1-4 0,-4 1 0,-3-6 0,-1 0 0,-4-1 0,0 1 0,-8 1 0,-7 3 0,-8 0 0,-4 0 0,-6 8 0,-1 0 0,-6 6 0,0 4 0,1 0 0,-22 0 0,22 0 0,-27 0 0,24 5 0,-12 6 0,24-4 0,6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1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2747 0 24575,'-15'47'0,"-13"14"0,-15 13-1461,7-24 1,-3 2 1460,3 6 0,-3 0 0,-15 4 0,-4 2 0,18-14 0,-1 3 0,-3 4 0,-7 3 0,-5 6 0,0 0 0,3-6 0,4-3 0,3-4 0,-1 2 0,-10 14 0,-1 3 0,8-11 0,13-18 0,6-6 0,-11 17 924,-12 13-924,18-10 480,0-13-480,20-11 0,-7-4 0,14-7 1517,-8-4-1517,11-6 0,-4-4 0,9-7 0,-2-6 0,3-3 0,-4-4 0,0 5 0,-8-1 0,-5-1 0,-6 1 0,-22-3 0,-6 6 0,-25 0 0,-3 5-633,-16 0 633,-3 6 0,40 8 0,-1 6-501,2 0 0,2 5 501,-4 15 0,3 4 0,6-3 0,2 4 0,1 10 0,2 3 0,4 0 0,2 1 0,2 5 0,2 2 0,5-2 0,2 1-853,2 7 0,2 2 853,1-3 0,2 0 0,1 3 0,2 0 0,2-4 0,3-4-190,5-15 0,2-2 190,2 3 0,2-2 0,2 29 0,0 8 0,0-8 0,11 6 0,22-29 0,27 9 0,27-32 0,-29-15 0,3-3-294,2-3 1,3-4 293,8-3 0,0-2 0,-3 1 0,-3-1 0,-12-3 0,-2 0 126,2 1 0,-2-2-126,27-10 0,-29 0 0,-1-4 0,24-22 0,-33 8 0,-3-4 0,15-28 0,3-22 0,-15 16 0,0-11 0,-13 16 1635,-2 0-1635,-4 1 409,-7 14-409,-1-6 1282,-5 12-1282,-4-11 730,-1 4-730,-5-5 0,0-1 0,0 0 0,-17-14 0,4 16 0,-20-15 0,0 18 0,-1-5 0,-5-2 0,7 2 0,-6-2 0,4 2 0,-5-1 0,-8-16 0,-2 9 0,13 14 0,8 20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24575,'0'80'0,"0"-28"0,0 5 0,0 22 0,0 4-1801,0-12 1,0 2 1800,0 20 0,0 1 0,0-21 0,0 0 0,0 19 0,0-2-100,0-29 0,0-3 100,0 8 0,0-4 878,0 4-878,0 13 0,0-30 0,0-15 1782,0-16-1782,0-7 1141,0-3-1141,0 8 0,0-3 0,0 13 0,0-3 0,0 5 0,0-1 0,0-4 0,0-2 0,0-8 0,0-2 0,0-7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7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728 317 24575,'-10'0'0,"-7"0"0,-16 0 0,-9 0 0,-18 0 0,-10 16 0,-3 10 0,21-6 0,1 3 0,-19 18 0,-11 2 0,33-9 0,16 6 0,-10 4 0,28-2 0,-12 19 0,25-6 0,-5 15 0,6 6 0,5-12 0,20 21 0,13-17-582,-13-23 0,4 0 582,8-5 0,3 0 0,-6 6 0,2 0 0,11-2 0,2-3-411,22 25 411,-30-33 0,0-3 0,17 10 0,6-3 0,-9-4 0,-7-17 0,-3-1 1139,1-10-1139,-10 0 436,30-5-436,-20 0 0,16-5 0,7-19 0,-17-1 0,14-16 0,4-6 0,-32 7 0,3 4 0,-1-5 0,-5-26 0,-9 22 0,0-2-551,5-48 551,-11-2 0,-2 7 0,-11-2 0,-1 13 0,-6 1 0,0 1 0,0 0 0,-16 6 0,-8-1 0,-17 9 0,-13-3 0,0 5 0,-13-6 0,-2 5 0,9 14 0,-2 2 0,13 14 0,7 6 0,-3 5 0,29 12 0,-2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24575,'35'0'0,"4"0"0,22 0 0,-12 0 0,17 0 0,-17 0 0,6 0 0,-15 0 0,-12 0 0,-6 0 0,-10 0 0,-4 7 0,-5 7 0,-3 3 0,0 28 0,-4-18 0,-7 38 0,-5-21 0,-12 23 0,6-18 0,-11 16 0,16-16 0,-4 5 0,7-8 0,3-12 0,-3-6 0,9-10 0,2-7 0,3-7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1587 4 24575,'-6'-4'0,"-3"5"0,-25 20 0,-12 10 0,-15 22 0,17-17 0,-2 1-1013,0 4 1,-1 3 1012,-12 10 0,-1 3 0,-1 0 0,0 2-847,-7 7 1,0 3 846,3-1 0,1 1 0,-5 0 0,2 0 0,8-4 0,1 0 0,0-3 0,3-3-332,17-20 0,1 0 332,-8 13 0,2-4 0,-11-2 0,-3 16 0,9-20 1307,27-20-1307,-3 10 566,19-23 0,1 4 0,4-9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24575,'-9'0'0,"2"31"0,7 22 0,0 40 0,0-27 0,5 17 0,-4-20 0,9-7 0,-5-9 0,8-23 0,5-2 0,10-17 0,12 3 0,31-8 0,21 0-771,-30-11 0,3-4 771,3 6 0,2-2 0,11-10 0,-3-1 0,-19 10 0,-2 2-451,14-7 1,-3 0 450,24 2 0,-38 2 0,-3 1 0,6 4 0,-19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24575,'-4'2'0,"14"10"0,26 25 0,5 2 0,6 1-1894,-8-9 0,4 2 1894,9 13 0,6 7 0,-5-7 0,-5-10 0,0-1 0,4 8 0,4 5 0,-3-3 0,3 5 0,0-3 0,13 8 0,0 1 0,-7 1 0,0-1 0,2-2 0,0-1 83,-8-5 0,-3-2-83,-12-13 0,-1-2 420,-1 4 0,-3-3-420,8-2 0,6 10 0,-18-11 0,-13-17 0,-11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24575,'0'27'0,"0"13"0,0 23 0,5-7 0,2 34 0,3-51 0,-3 49 0,-4-42 0,-3 16 0,0-1 0,0-14 0,-3-11 0,-19 9 0,1-27 0,-33 24 0,10-34 0,-24 13 0,-2-20 0,-27 4 0,27-4 0,1-2 0,-9 1 0,-9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944 222 24575,'-23'0'0,"-21"0"0,1 0 0,-25 0 0,-10 6 0,-4 12-674,-5 7 674,42-2 0,3 4 0,-33 23 0,32-16 0,2 4 0,4-1 0,2 3 0,1 3 0,2 1 0,6-1 0,1 2 0,1 4 0,3 0 0,1 38 0,10-36 0,2 2 0,8 44 0,0-40 0,0 1 0,-1-5 0,2 2 0,4 7 0,3 0 0,0-12 0,3-1 0,11 14 0,5-2 0,1-17 0,3-1 0,3 12 0,2-2 0,6-10 0,2-4 0,-4-1 0,1-2 0,2-2 0,1-3 0,3-3 0,2-4 0,42 16 0,-39-20 0,2-2-479,8-6 0,1-3 479,-4 2 0,1-2 0,8-4 0,-1-2 0,-4 1 0,1-2 0,3-1 0,1-2 0,-4 3 0,1-4 0,7-5 0,1-5 0,-4-2 0,0-3 0,0-7 0,0-3 0,-4-1 0,-3 0 0,25-18 0,-41 20 0,0-4 0,-4-3 0,-2-2 0,34-31-317,-34 22 0,-5-3 317,0-26 0,-4-22 0,-11 6 0,-13 37 0,-1 1 0,-1-23 0,-3 19 0,-4 1 0,-14-22 0,1 18 0,-5 0 0,-5 12 0,-4 0 0,-8-10 0,-3 0-604,-5 6 0,-2 0 604,-1-8 0,-2 1-579,-12 2 1,-3 2 578,4-4 0,-1 2 0,-7 3 0,1 3 0,17 12 0,2 2 311,-9 0 1,4 4-312,-12-5 0,-20-6 574,24 13-574,8 7 302,8 7 1,24 9-1,4 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24575,'0'25'0,"0"-7"0,0 40 0,0-10 0,0 37 0,0-6 0,0 16-729,0-6 729,0 6 0,0-23 0,0-20 0,0-3 0,0 1 0,0 40 0,0-47 0,0 18 0,0-13 0,0-8 729,0-12-729,0-2 0,0-8 0,0-5 0,0-6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1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2747 0 24575,'-15'47'0,"-13"14"0,-15 13-1461,7-24 1,-3 2 1460,3 6 0,-3 0 0,-15 4 0,-4 2 0,18-14 0,-1 3 0,-3 4 0,-7 3 0,-5 6 0,0 0 0,3-6 0,4-3 0,3-4 0,-1 2 0,-10 14 0,-1 3 0,8-11 0,13-18 0,6-6 0,-11 17 924,-12 13-924,18-10 480,0-13-480,20-11 0,-7-4 0,14-7 1517,-8-4-1517,11-6 0,-4-4 0,9-7 0,-2-6 0,3-3 0,-4-4 0,0 5 0,-8-1 0,-5-1 0,-6 1 0,-22-3 0,-6 6 0,-25 0 0,-3 5-633,-16 0 633,-3 6 0,40 8 0,-1 6-501,2 0 0,2 5 501,-4 15 0,3 4 0,6-3 0,2 4 0,1 10 0,2 3 0,4 0 0,2 1 0,2 5 0,2 2 0,5-2 0,2 1-853,2 7 0,2 2 853,1-3 0,2 0 0,1 3 0,2 0 0,2-4 0,3-4-190,5-15 0,2-2 190,2 3 0,2-2 0,2 29 0,0 8 0,0-8 0,11 6 0,22-29 0,27 9 0,27-32 0,-29-15 0,3-3-294,2-3 1,3-4 293,8-3 0,0-2 0,-3 1 0,-3-1 0,-12-3 0,-2 0 126,2 1 0,-2-2-126,27-10 0,-29 0 0,-1-4 0,24-22 0,-33 8 0,-3-4 0,15-28 0,3-22 0,-15 16 0,0-11 0,-13 16 1635,-2 0-1635,-4 1 409,-7 14-409,-1-6 1282,-5 12-1282,-4-11 730,-1 4-730,-5-5 0,0-1 0,0 0 0,-17-14 0,4 16 0,-20-15 0,0 18 0,-1-5 0,-5-2 0,7 2 0,-6-2 0,4 2 0,-5-1 0,-8-16 0,-2 9 0,13 14 0,8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2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14 24575,'-4'-3'0,"1"-1"0,6 0 0,5 1 0,21 3 0,-8 0 0,36 0 0,-30 0 0,15 0 0,-11 0 0,-7 0 0,4 0 0,-10 8 0,-10 6 0,-4 14 0,-4 12 0,-5 8 0,-24 15 0,-3-5 0,-12 3 0,-3-1 0,-7 1-254,10 0 0,2-3 254,-1-17 0,2 16 0,10-21 0,10-1 0,9-17 0,7-2 0,5-11 508,24-2-508,9-3 0,15-5 0,4-5 0,-4-2 0,13-9 0,-12 9 0,17-4 0,-23 5 0,17 0 0,-13 1 0,7 4 0,0 1 0,7 5 0,-30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2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14 24575,'-4'-3'0,"1"-1"0,6 0 0,5 1 0,21 3 0,-8 0 0,36 0 0,-30 0 0,15 0 0,-11 0 0,-7 0 0,4 0 0,-10 8 0,-10 6 0,-4 14 0,-4 12 0,-5 8 0,-24 15 0,-3-5 0,-12 3 0,-3-1 0,-7 1-254,10 0 0,2-3 254,-1-17 0,2 16 0,10-21 0,10-1 0,9-17 0,7-2 0,5-11 508,24-2-508,9-3 0,15-5 0,4-5 0,-4-2 0,13-9 0,-12 9 0,17-4 0,-23 5 0,17 0 0,-13 1 0,7 4 0,0 1 0,7 5 0,-30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24575,'47'50'0,"8"15"0,-15-17 0,4 3-2241,8 8 1,2 4 2240,3 13 0,1 2 0,-13-21 0,1 1 0,-2-2 0,6 13 0,-1 0 0,-7-11 0,2 3 0,-3-4 0,4 7 0,-1 0 0,-1-5 0,4 5 0,-2-1 0,-5-3 0,0 0 0,0-1 0,3 0 0,2-1 0,-2 0 0,-4-2 0,0-1 0,-1-1 0,22 22 0,-4-6 9,-18-20 1,-1-3-10,8 10 0,-2-5 1002,6-1-1002,10 17 0,-16-24 0,-22-17 2236,-2-4-2236,-12-15 1208,1-4-1208,-4-4 16,-1-4-16,-3-12 0,-4 2 0,-1-12 0,-3 3 0,-6-4 0,4-6 0,-3 9 0,8-8 0,-3 14 0,4 1 0,-1 5 0,-1 5 0,1-1 0,-6 4 0,-12-4 0,-12 3 0,-20-6 0,-15 5 0,-26-6-1004,-3 11 1004,37-2 0,0 0 0,3 2 0,0 2 0,-8-2 0,0 2 0,2 3 0,1 4 0,-4 4 0,2 4 0,3 7 0,5 4 0,14-3 0,1 4 0,-19 14 0,6 1 0,13 0 0,-10 11 0,2 3 0,18 1 0,4-3 0,3 4-415,2 21 415,16-29 0,3 1 0,-1 45 0,6-45 0,0 0 0,2 0 0,2 1 0,7-4 0,3-1 0,4 1 0,5 0 0,9-1 0,4-1 0,-1-7 0,2-1 0,5 2 0,2-2 0,1-9 0,1-2 0,2 3 0,3-4-467,6-7 0,1-4 467,-1 1 0,3-3 0,12-5 0,2-3-789,-4 1 1,1 0 788,14-2 0,0-1 0,-10 0 0,1-1 0,3-3 0,1 0 0,-6 1 0,0-2 0,-5-8 0,0-1 0,0 3 0,-3-3 202,-6-9 1,-3-1-203,30-12 0,-40 11 0,-2-2 0,10-18 0,-13 11 0,-1-4 0,8-26 0,2-21 0,-28 2 0,-5-15 0,-11-3 0,-1 15 0,-6-9 0,0 19 269,-5-7-269,-12 2 0,-15-8 0,-4 18 0,-11-11 0,0 20 0,-21-4 0,-3 0-37,24 32 0,-2 1 37,4 0 0,-2 1 0,-9 0 0,-3 1 0,-6 1 0,3 3 0,-11-7 0,7 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15 113 24575,'-8'-12'0,"1"1"0,7 0 0,0 2 0,0-2 0,0-11 0,3 14 0,39-14 0,2 21 0,36-4 0,-11 5 0,1 0 0,-19 0 0,14 0 0,-28 0 0,6 0 0,-11 8 0,-19-3 0,4 12 0,-13-5 0,0 28 0,-8-13 0,-16 20 0,4-24 0,-38 15 0,25-12 0,-32 9 0,35-12 0,-12-3 0,24-7 0,1-1 0,16-8 0,16-1 0,23-3 0,1 0 0,23 0 0,-23 5 0,11 0 0,-15 5 0,-8 8 0,-8-3 0,-10 11 0,-4-3 0,-4 16 0,-1-9 0,-9 28 0,-17-13 0,-16 20 0,-17-5 0,-5-5 0,7-8 0,-3-2 0,7-11 0,0-1 0,3-8 0,6-9 0,0-7 0,18-4 0,4-5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2287 1 24575,'-21'66'0,"-18"12"0,22-27 0,-3 3-1471,-15 5 1,-3 2 1470,10 3 0,0 3 0,-13 10 0,-2 2 0,9-4 0,-2 5 0,3-13 0,-5 7 0,0 0 0,4-6 0,-4 15 0,1 0-477,-7 6 0,-4 7 1,8-16 476,1 8 0,13-35 0,1-2 996,0 6-996,-8 1 0,21-5 0,-5-24 1379,16-6-1379,-7-11 1996,8-5-1996,0-6 0,-7-2 0,5-6 0,-9 3 0,7 0 0,-7 4 0,-2 0 0,-20 0 0,2 0 0,-28 5 0,-7 20 0,-24 17-848,34-12 1,-1 4 847,-6 9 0,-2 2 0,-3 1 0,-1 2-1094,-4 14 0,2 3 1094,7-7 0,3 2 0,-4 10 0,4 1 0,14-12 0,4 0-559,1 5 0,5 0 559,10-9 0,5 1-214,3 0 1,5 0 213,1 41 0,7-2 0,11-8 0,32-4 0,-11-40 0,6-2 146,14 2 0,6-2-146,5 0 0,2-2 0,-2-2 0,0-3 714,-6-9 0,0-1-714,1-1 0,-2-3 0,31 6 0,14 0 0,-15-8 0,13-12 0,-20-6 0,-23-15 0,-1-8 0,30-35 0,-33 14 0,-2-4 0,1-6 0,-3 0 0,-8 13 0,-1 0 0,5-10 0,-1 1 0,12-19 1077,2-11-1077,-17 22 506,-7 5-506,-12 13 1275,0-6-1275,-9 5 696,-2-12-696,-25-3 0,-7-9 0,-28-16-419,6 11 419,-7-10 0,4 13 0,10 2-19,-1 4 19,11 7 0,7 7 0,1 1 0,5 6 0,4 0 143,-4-12 0,13 26 0,-3-4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24575,'28'-21'0,"7"1"0,-11 10 0,5 4 0,-8-2 0,-8 8 0,-2 0 0,-7 10 0,0 16 0,-4 14 0,0 20 0,0 19 0,0-19 0,0 22 0,0-32 0,0 4 0,0-13 0,0-17 0,0-8 0,13-12 0,9-5 0,20-4 0,20-12 0,-17 9 0,27-13 0,-21 19 0,0-8 0,-5 1 0,-19 7 0,-8-6 0,-3 8 0,-8 0 0,-1-3 0,1 2 0,-4-2 0,-1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24575,'0'-5'0,"0"23"0,0 29 0,0 34 0,0-30 0,0 2 0,0 2 0,0-2 0,0 37 0,0-23 0,0-4 0,0-3 0,0-6 0,0-2 0,0-11 0,0-5 0,0-4 0,0-14 0,0 3 0,0 1 0,0-12 0,0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24575,'-4'5'0,"6"19"0,14 15 0,23 41 0,-14-38 0,3 2-1058,10 14 0,2 3 1058,-4 1 0,1 0 0,6 3 0,0 1 0,-1 4 0,0 2 0,4 6 0,1 1 0,-1-3 0,-1 1 0,1 8 0,-4-4 0,-12-26 0,-2-3-100,1 10 1,-3-2 99,5 23-51,7 6 51,-12-11 0,-5-23 0,-7-15 0,-4-7 1544,3-11-1544,0 4 764,0-8-764,5 9 58,5-4-58,-7 5 0,5-4 0,-7-7 0,-2-5 0,4 0 0,-8-3 0,4 2 0,-4-7 0,-4 3 0,-10-6 0,-14 2 0,-6 1 0,-24 12 0,4 13 0,-23 18 0,7 14 0,3-6 0,7 8-377,19-21 0,2 1 377,-16 36 0,21-27 0,3 3 0,-1 40 0,17 3 0,4-41 0,0 1 0,1-4 0,4 0 0,11 1 0,4-2 0,-1-2 0,5-3 0,12-4 0,5-2 0,-2 2 0,2-3 0,3-6 0,2-2 0,4 4 0,2-2 0,1-9 0,0-4 0,35 19 0,5-12 0,-40-18 0,-1-1 0,23 8-44,-16-7 1,-3-2 43,-1-3 0,23-1 0,3-5 0,-12-4 0,10-12 0,-19-20 0,-3-26-624,3-17 624,-34 35 0,0-2 0,0-3 0,-1 1 0,3-26 0,-11 24 0,-3 0 0,0-15 0,-4 11 0,0-3 0,-1-25 0,0-15 0,-21 20 0,-18-2 0,3 37 0,-6-1 0,-3-6 0,-3 0 0,-6 2 0,-2 1 0,-3-4 0,0 3 0,13 15 0,0 2 0,-10-7 0,0 2 0,-26-11 0,20 11 0,2 2 0,-2 2 0,-3-2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1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0 24575,'-35'0'0,"2"0"0,-7 0 0,-12 0 0,8 0 0,-10 0 0,8 0 0,7 0 0,5 0 0,5 4 0,12 4 0,4 10 0,9 0 0,0 3 0,4-4 0,0 4 0,0 2 0,0 4 0,0 0 0,0 6 0,0 1 0,4-1 0,-3 0 0,3-6 0,-4 1 0,0-6 0,0-5 0,0-1 0,0-7 0,6-1 0,8-9 0,7-4 0,12-4 0,1 3 0,6 2 0,-1 4 0,1 0 0,0 0 0,-1 0 0,-9 0 0,-3 4 0,-11 0 0,-3 8 0,-1 1 0,-7 4 0,-1 0 0,-4 4 0,-4 2 0,-11 5 0,-13 14 0,-9-3 0,-13 5 0,12-8 0,-15 3 0,14-7 0,-9 1 0,7-7 0,19-15 0,4-3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4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1 24575,'0'31'0,"0"12"0,0 27 0,0 26-1069,0-43 1,0 3 1068,0 6 0,0 1 0,0 5 0,0 0 0,0 1 0,0 1 0,0 5 0,0-2 0,0-15 0,0-2 326,0 1 1,0-2-327,0 22 0,0 2 0,0-17 361,0-14-361,0-20 0,0-7 0,0-8 1096,0-8-1096,0-6 27,0-6-27,-4 3 0,4-3 0,-7 7 0,3-7 0,-8 2 0,-1 1 0,-14 0 0,-8 4 0,-13 0 0,-5 0 0,-10 22 0,12-2 0,-14 33 0,-5 12-367,39-26 0,0 1 367,-3 6 0,2 1 0,8 1 0,3 1 0,4-1 0,1 2 0,2 7 0,2 0 0,1-3 0,2 0 0,2 11 0,0 2 0,3-3 0,1 1-635,-1 2 0,2 2 635,1 4 0,2 0 0,-1-7 0,0-3 0,0-11 0,0-1-138,-2 1 1,4-3 137,13 15 0,11 16 0,30-6 0,7-11 0,19-17 0,-2-17 0,-28-21 0,1-3-392,1-1 1,1-1 391,7 1 0,2-2 0,4-1 0,0-2 0,-4-4 0,1-2 0,4-3 0,-3-2 0,28-19 0,-21 2 0,-4-1 0,-6-8 0,-3 8 0,-2-2 355,-11-7-355,-9 5 0,-1-2 0,0-12 0,-6 2 0,-4-3 0,-9-11 0,6-34 0,-17 36 0,-2-16 1222,-5 18-1222,0 0 287,0-3-287,-8 23 867,-8-15-867,-10 14 331,-11-11-331,-10-4 0,-14-8-553,27 25 0,-3-1 553,-6-8 0,-1 1 0,-1 0 0,1 2-101,6 5 0,2 0 101,-3 0 0,2 3 0,-8-12 0,-4 4 0,18 12 0,11 19 0,13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33 24575,'5'-16'0,"-5"7"0,-18 2 0,-2 7 0,-25 0 0,14 13 0,-15 9 0,6 29 0,-7 10 0,8 19-895,3 9 895,16 9 0,7-22 0,9-21 0,2-3-1,2-2 1,0 5 0,0-3 0,0-15 0,22 45 0,1-62 0,20 18 895,18-33-895,-16 0 1,22-5-1,-12 0 0,0-5 0,6-6 0,-14 0 0,-10-12 0,-10 12 0,-10-10 0,-4 8 0,-1-4 0,-4 1 0,-3-6 0,-1 0 0,-4-1 0,0 1 0,-8 1 0,-7 3 0,-8 0 0,-4 0 0,-6 8 0,-1 0 0,-6 6 0,0 4 0,1 0 0,-22 0 0,22 0 0,-27 0 0,24 5 0,-12 6 0,24-4 0,6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24575,'47'50'0,"8"15"0,-15-17 0,4 3-2241,8 8 1,2 4 2240,3 13 0,1 2 0,-13-21 0,1 1 0,-2-2 0,6 13 0,-1 0 0,-7-11 0,2 3 0,-3-4 0,4 7 0,-1 0 0,-1-5 0,4 5 0,-2-1 0,-5-3 0,0 0 0,0-1 0,3 0 0,2-1 0,-2 0 0,-4-2 0,0-1 0,-1-1 0,22 22 0,-4-6 9,-18-20 1,-1-3-10,8 10 0,-2-5 1002,6-1-1002,10 17 0,-16-24 0,-22-17 2236,-2-4-2236,-12-15 1208,1-4-1208,-4-4 16,-1-4-16,-3-12 0,-4 2 0,-1-12 0,-3 3 0,-6-4 0,4-6 0,-3 9 0,8-8 0,-3 14 0,4 1 0,-1 5 0,-1 5 0,1-1 0,-6 4 0,-12-4 0,-12 3 0,-20-6 0,-15 5 0,-26-6-1004,-3 11 1004,37-2 0,0 0 0,3 2 0,0 2 0,-8-2 0,0 2 0,2 3 0,1 4 0,-4 4 0,2 4 0,3 7 0,5 4 0,14-3 0,1 4 0,-19 14 0,6 1 0,13 0 0,-10 11 0,2 3 0,18 1 0,4-3 0,3 4-415,2 21 415,16-29 0,3 1 0,-1 45 0,6-45 0,0 0 0,2 0 0,2 1 0,7-4 0,3-1 0,4 1 0,5 0 0,9-1 0,4-1 0,-1-7 0,2-1 0,5 2 0,2-2 0,1-9 0,1-2 0,2 3 0,3-4-467,6-7 0,1-4 467,-1 1 0,3-3 0,12-5 0,2-3-789,-4 1 1,1 0 788,14-2 0,0-1 0,-10 0 0,1-1 0,3-3 0,1 0 0,-6 1 0,0-2 0,-5-8 0,0-1 0,0 3 0,-3-3 202,-6-9 1,-3-1-203,30-12 0,-40 11 0,-2-2 0,10-18 0,-13 11 0,-1-4 0,8-26 0,2-21 0,-28 2 0,-5-15 0,-11-3 0,-1 15 0,-6-9 0,0 19 269,-5-7-269,-12 2 0,-15-8 0,-4 18 0,-11-11 0,0 20 0,-21-4 0,-3 0-37,24 32 0,-2 1 37,4 0 0,-2 1 0,-9 0 0,-3 1 0,-6 1 0,3 3 0,-11-7 0,7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24575,'0'80'0,"0"-28"0,0 5 0,0 22 0,0 4-1801,0-12 1,0 2 1800,0 20 0,0 1 0,0-21 0,0 0 0,0 19 0,0-2-100,0-29 0,0-3 100,0 8 0,0-4 878,0 4-878,0 13 0,0-30 0,0-15 1782,0-16-1782,0-7 1141,0-3-1141,0 8 0,0-3 0,0 13 0,0-3 0,0 5 0,0-1 0,0-4 0,0-2 0,0-8 0,0-2 0,0-7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7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728 317 24575,'-10'0'0,"-7"0"0,-16 0 0,-9 0 0,-18 0 0,-10 16 0,-3 10 0,21-6 0,1 3 0,-19 18 0,-11 2 0,33-9 0,16 6 0,-10 4 0,28-2 0,-12 19 0,25-6 0,-5 15 0,6 6 0,5-12 0,20 21 0,13-17-582,-13-23 0,4 0 582,8-5 0,3 0 0,-6 6 0,2 0 0,11-2 0,2-3-411,22 25 411,-30-33 0,0-3 0,17 10 0,6-3 0,-9-4 0,-7-17 0,-3-1 1139,1-10-1139,-10 0 436,30-5-436,-20 0 0,16-5 0,7-19 0,-17-1 0,14-16 0,4-6 0,-32 7 0,3 4 0,-1-5 0,-5-26 0,-9 22 0,0-2-551,5-48 551,-11-2 0,-2 7 0,-11-2 0,-1 13 0,-6 1 0,0 1 0,0 0 0,-16 6 0,-8-1 0,-17 9 0,-13-3 0,0 5 0,-13-6 0,-2 5 0,9 14 0,-2 2 0,13 14 0,7 6 0,-3 5 0,29 12 0,-2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24575,'35'0'0,"4"0"0,22 0 0,-12 0 0,17 0 0,-17 0 0,6 0 0,-15 0 0,-12 0 0,-6 0 0,-10 0 0,-4 7 0,-5 7 0,-3 3 0,0 28 0,-4-18 0,-7 38 0,-5-21 0,-12 23 0,6-18 0,-11 16 0,16-16 0,-4 5 0,7-8 0,3-12 0,-3-6 0,9-10 0,2-7 0,3-7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1587 4 24575,'-6'-4'0,"-3"5"0,-25 20 0,-12 10 0,-15 22 0,17-17 0,-2 1-1013,0 4 1,-1 3 1012,-12 10 0,-1 3 0,-1 0 0,0 2-847,-7 7 1,0 3 846,3-1 0,1 1 0,-5 0 0,2 0 0,8-4 0,1 0 0,0-3 0,3-3-332,17-20 0,1 0 332,-8 13 0,2-4 0,-11-2 0,-3 16 0,9-20 1307,27-20-1307,-3 10 566,19-23 0,1 4 0,4-9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24575,'-9'0'0,"2"31"0,7 22 0,0 40 0,0-27 0,5 17 0,-4-20 0,9-7 0,-5-9 0,8-23 0,5-2 0,10-17 0,12 3 0,31-8 0,21 0-771,-30-11 0,3-4 771,3 6 0,2-2 0,11-10 0,-3-1 0,-19 10 0,-2 2-451,14-7 1,-3 0 450,24 2 0,-38 2 0,-3 1 0,6 4 0,-19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24575,'-4'2'0,"14"10"0,26 25 0,5 2 0,6 1-1894,-8-9 0,4 2 1894,9 13 0,6 7 0,-5-7 0,-5-10 0,0-1 0,4 8 0,4 5 0,-3-3 0,3 5 0,0-3 0,13 8 0,0 1 0,-7 1 0,0-1 0,2-2 0,0-1 83,-8-5 0,-3-2-83,-12-13 0,-1-2 420,-1 4 0,-3-3-420,8-2 0,6 10 0,-18-11 0,-13-17 0,-11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24575,'0'27'0,"0"13"0,0 23 0,5-7 0,2 34 0,3-51 0,-3 49 0,-4-42 0,-3 16 0,0-1 0,0-14 0,-3-11 0,-19 9 0,1-27 0,-33 24 0,10-34 0,-24 13 0,-2-20 0,-27 4 0,27-4 0,1-2 0,-9 1 0,-9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0:41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 21,'70'-4,"-1"0,12 0,-1 1,-16 3,4 0,9 0,9 0,-3 0,-14 0,-3 0,4 0,25 0,6 1,-8-2,-6-4,0 4,7 10,9 5,-16-3,-30-5,-2 1,19 7,10 5,-16-1,0 4,20 3,-39-8,-14 1,-21-5,-10 0,-59 1,-18-9,-7 2,-9 0,-5-6,-6-1,19 3,-5 0,-1-1,-7-1,-1-2,3 1,16 0,2 0,-2 0,-16 0,-4-1,5 2,19 1,3 2,1-2,1-1,0-1,0 1,-1 3,-1 2,6-1,0-1,4 0,1 2,2 1,-30 10,49-2,6 14,23-10,21 10,47-1,38-8,-27-3,6 0,8-7,3-3,10 5,2 0,-33-6,0-1,0 0,4 1,0-1,-5 1,6 1,-4 0,9 1,-4-1,19 6,-1-1,-20-1,-31-1,-19 8,-9 7,-45 19,-22 4,1-14,-7 0,-8 1,-4-2,-9 0,-2-2,-4 2,2-4,18-12,1-2,-1 0,4-2,-17-1,3-5,33-2,23-5,81 0,-9 0,7 0,33 0,7 0,-9 0,2 0,-14 0,4 0,-7 0,-2 0,-2 0,27 0,-2 0,-38 0,-4 0,8 2,-4 2,18 1,-19 10,-35-1,-31 10,-61 7,8-10,-10 0,6-6,-6-1,-1-1,-9 2,-3 0,3-1,7-2,3-1,1 0,5-2,1-1,3 1,-16 6,4-1,9-6,3 0,1 4,4 1,-29 6,52-3,12 2,121-1,-33-8,9 0,-2-2,6 1,0-2,-9 0,0 0,-1-1,2 0,0 1,-6-1,1 2,-2 0,20 1,-3-1,14 6,-39-7,-2 1,12 4,-22-1,-22 7,-30-1,-61 18,-9-9,1-6,-7 0,15-4,-1-2,-21 0,2-1,27-1,2-1,-9-2,3-1,-16 5,-5-5,33-1,22-6,16 0,76 0,-27 0,53 0,-52 0,-4 0,-5 0,-2 0,-4 0,-1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1 24575,'-3'0'0,"-27"38"0,-9 17 0,4-10 0,-5 5-2094,-6 7 0,-4 3 2094,-10 8 0,-1 1 0,9-7 0,-1 1 0,8-12 0,-1 1 0,4-4 89,10-6 1,0-2-90,-17 18 0,-1-2 0,-7 14 241,21-28 0,1 0-241,-19 18 0,8-4 0,11-24 513,10-7 1,11-16-1,7-5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24575,'0'39'0,"0"-1"0,0 29 0,0-17 0,0 32 0,0-35 0,0 22 0,0-23 0,0-5 0,0-5 0,0-4 0,7-18 0,13-1 0,22-9 0,14-4 0,21 0 0,10-12-1044,10-8 1044,-43-2 0,0-3 0,-1 1 0,-1-1 0,-6 4 0,0 0-59,1 0 0,-2 2 59,27-6 0,5-1 0,-21 1 0,-20 17 0,-19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15 113 24575,'-8'-12'0,"1"1"0,7 0 0,0 2 0,0-2 0,0-11 0,3 14 0,39-14 0,2 21 0,36-4 0,-11 5 0,1 0 0,-19 0 0,14 0 0,-28 0 0,6 0 0,-11 8 0,-19-3 0,4 12 0,-13-5 0,0 28 0,-8-13 0,-16 20 0,4-24 0,-38 15 0,25-12 0,-32 9 0,35-12 0,-12-3 0,24-7 0,1-1 0,16-8 0,16-1 0,23-3 0,1 0 0,23 0 0,-23 5 0,11 0 0,-15 5 0,-8 8 0,-8-3 0,-10 11 0,-4-3 0,-4 16 0,-1-9 0,-9 28 0,-17-13 0,-16 20 0,-17-5 0,-5-5 0,7-8 0,-3-2 0,7-11 0,0-1 0,3-8 0,6-9 0,0-7 0,18-4 0,4-5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24575,'55'45'0,"9"14"0,-12-14 0,4 5-2259,4 9 1,2 3 2258,6 3 0,-1-2 0,-9-8 0,0 0 0,-9-8 0,3 2 0,-2-3 0,9 10 0,0-1 0,-7-8 0,2 3 0,-1-3 0,20 16 0,-4-6 0,-18-14 0,-2-3 410,2 1 0,-3-4-410,5 7 856,3 19-856,-19-24 0,-17-5 0,-11-12 585,-2-10 0,-6-3 1,2-6-1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24575,'0'20'0,"5"13"0,11 16 0,7 6 0,18 15 0,-10 1 0,15-3 0,-7 19 0,-1-13 0,-2 7 0,-18-17 0,-1 26 0,-11-27 0,1 13 0,-7 5 0,0-33 0,-10 29 0,-12-28 0,-12 5 0,-24-6 0,-9 0 0,12-18 0,-17-2 0,21-11 0,-11-5 0,-6 4 0,13-15 0,6 4 0,5-5 0,15 0 0,5 0 0,7 0 0,10 0 0,-1 0 0,1-3 0,3-1 0,1 0 0,3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944 222 24575,'-23'0'0,"-21"0"0,1 0 0,-25 0 0,-10 6 0,-4 12-674,-5 7 674,42-2 0,3 4 0,-33 23 0,32-16 0,2 4 0,4-1 0,2 3 0,1 3 0,2 1 0,6-1 0,1 2 0,1 4 0,3 0 0,1 38 0,10-36 0,2 2 0,8 44 0,0-40 0,0 1 0,-1-5 0,2 2 0,4 7 0,3 0 0,0-12 0,3-1 0,11 14 0,5-2 0,1-17 0,3-1 0,3 12 0,2-2 0,6-10 0,2-4 0,-4-1 0,1-2 0,2-2 0,1-3 0,3-3 0,2-4 0,42 16 0,-39-20 0,2-2-479,8-6 0,1-3 479,-4 2 0,1-2 0,8-4 0,-1-2 0,-4 1 0,1-2 0,3-1 0,1-2 0,-4 3 0,1-4 0,7-5 0,1-5 0,-4-2 0,0-3 0,0-7 0,0-3 0,-4-1 0,-3 0 0,25-18 0,-41 20 0,0-4 0,-4-3 0,-2-2 0,34-31-317,-34 22 0,-5-3 317,0-26 0,-4-22 0,-11 6 0,-13 37 0,-1 1 0,-1-23 0,-3 19 0,-4 1 0,-14-22 0,1 18 0,-5 0 0,-5 12 0,-4 0 0,-8-10 0,-3 0-604,-5 6 0,-2 0 604,-1-8 0,-2 1-579,-12 2 1,-3 2 578,4-4 0,-1 2 0,-7 3 0,1 3 0,17 12 0,2 2 311,-9 0 1,4 4-312,-12-5 0,-20-6 574,24 13-574,8 7 302,8 7 1,24 9-1,4 2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24575,'0'25'0,"0"-7"0,0 40 0,0-10 0,0 37 0,0-6 0,0 16-729,0-6 729,0 6 0,0-23 0,0-20 0,0-3 0,0 1 0,0 40 0,0-47 0,0 18 0,0-13 0,0-8 729,0-12-729,0-2 0,0-8 0,0-5 0,0-6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1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2747 0 24575,'-15'47'0,"-13"14"0,-15 13-1461,7-24 1,-3 2 1460,3 6 0,-3 0 0,-15 4 0,-4 2 0,18-14 0,-1 3 0,-3 4 0,-7 3 0,-5 6 0,0 0 0,3-6 0,4-3 0,3-4 0,-1 2 0,-10 14 0,-1 3 0,8-11 0,13-18 0,6-6 0,-11 17 924,-12 13-924,18-10 480,0-13-480,20-11 0,-7-4 0,14-7 1517,-8-4-1517,11-6 0,-4-4 0,9-7 0,-2-6 0,3-3 0,-4-4 0,0 5 0,-8-1 0,-5-1 0,-6 1 0,-22-3 0,-6 6 0,-25 0 0,-3 5-633,-16 0 633,-3 6 0,40 8 0,-1 6-501,2 0 0,2 5 501,-4 15 0,3 4 0,6-3 0,2 4 0,1 10 0,2 3 0,4 0 0,2 1 0,2 5 0,2 2 0,5-2 0,2 1-853,2 7 0,2 2 853,1-3 0,2 0 0,1 3 0,2 0 0,2-4 0,3-4-190,5-15 0,2-2 190,2 3 0,2-2 0,2 29 0,0 8 0,0-8 0,11 6 0,22-29 0,27 9 0,27-32 0,-29-15 0,3-3-294,2-3 1,3-4 293,8-3 0,0-2 0,-3 1 0,-3-1 0,-12-3 0,-2 0 126,2 1 0,-2-2-126,27-10 0,-29 0 0,-1-4 0,24-22 0,-33 8 0,-3-4 0,15-28 0,3-22 0,-15 16 0,0-11 0,-13 16 1635,-2 0-1635,-4 1 409,-7 14-409,-1-6 1282,-5 12-1282,-4-11 730,-1 4-730,-5-5 0,0-1 0,0 0 0,-17-14 0,4 16 0,-20-15 0,0 18 0,-1-5 0,-5-2 0,7 2 0,-6-2 0,4 2 0,-5-1 0,-8-16 0,-2 9 0,13 14 0,8 20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2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14 24575,'-4'-3'0,"1"-1"0,6 0 0,5 1 0,21 3 0,-8 0 0,36 0 0,-30 0 0,15 0 0,-11 0 0,-7 0 0,4 0 0,-10 8 0,-10 6 0,-4 14 0,-4 12 0,-5 8 0,-24 15 0,-3-5 0,-12 3 0,-3-1 0,-7 1-254,10 0 0,2-3 254,-1-17 0,2 16 0,10-21 0,10-1 0,9-17 0,7-2 0,5-11 508,24-2-508,9-3 0,15-5 0,4-5 0,-4-2 0,13-9 0,-12 9 0,17-4 0,-23 5 0,17 0 0,-13 1 0,7 4 0,0 1 0,7 5 0,-30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24575,'47'50'0,"8"15"0,-15-17 0,4 3-2241,8 8 1,2 4 2240,3 13 0,1 2 0,-13-21 0,1 1 0,-2-2 0,6 13 0,-1 0 0,-7-11 0,2 3 0,-3-4 0,4 7 0,-1 0 0,-1-5 0,4 5 0,-2-1 0,-5-3 0,0 0 0,0-1 0,3 0 0,2-1 0,-2 0 0,-4-2 0,0-1 0,-1-1 0,22 22 0,-4-6 9,-18-20 1,-1-3-10,8 10 0,-2-5 1002,6-1-1002,10 17 0,-16-24 0,-22-17 2236,-2-4-2236,-12-15 1208,1-4-1208,-4-4 16,-1-4-16,-3-12 0,-4 2 0,-1-12 0,-3 3 0,-6-4 0,4-6 0,-3 9 0,8-8 0,-3 14 0,4 1 0,-1 5 0,-1 5 0,1-1 0,-6 4 0,-12-4 0,-12 3 0,-20-6 0,-15 5 0,-26-6-1004,-3 11 1004,37-2 0,0 0 0,3 2 0,0 2 0,-8-2 0,0 2 0,2 3 0,1 4 0,-4 4 0,2 4 0,3 7 0,5 4 0,14-3 0,1 4 0,-19 14 0,6 1 0,13 0 0,-10 11 0,2 3 0,18 1 0,4-3 0,3 4-415,2 21 415,16-29 0,3 1 0,-1 45 0,6-45 0,0 0 0,2 0 0,2 1 0,7-4 0,3-1 0,4 1 0,5 0 0,9-1 0,4-1 0,-1-7 0,2-1 0,5 2 0,2-2 0,1-9 0,1-2 0,2 3 0,3-4-467,6-7 0,1-4 467,-1 1 0,3-3 0,12-5 0,2-3-789,-4 1 1,1 0 788,14-2 0,0-1 0,-10 0 0,1-1 0,3-3 0,1 0 0,-6 1 0,0-2 0,-5-8 0,0-1 0,0 3 0,-3-3 202,-6-9 1,-3-1-203,30-12 0,-40 11 0,-2-2 0,10-18 0,-13 11 0,-1-4 0,8-26 0,2-21 0,-28 2 0,-5-15 0,-11-3 0,-1 15 0,-6-9 0,0 19 269,-5-7-269,-12 2 0,-15-8 0,-4 18 0,-11-11 0,0 20 0,-21-4 0,-3 0-37,24 32 0,-2 1 37,4 0 0,-2 1 0,-9 0 0,-3 1 0,-6 1 0,3 3 0,-11-7 0,7 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15 113 24575,'-8'-12'0,"1"1"0,7 0 0,0 2 0,0-2 0,0-11 0,3 14 0,39-14 0,2 21 0,36-4 0,-11 5 0,1 0 0,-19 0 0,14 0 0,-28 0 0,6 0 0,-11 8 0,-19-3 0,4 12 0,-13-5 0,0 28 0,-8-13 0,-16 20 0,4-24 0,-38 15 0,25-12 0,-32 9 0,35-12 0,-12-3 0,24-7 0,1-1 0,16-8 0,16-1 0,23-3 0,1 0 0,23 0 0,-23 5 0,11 0 0,-15 5 0,-8 8 0,-8-3 0,-10 11 0,-4-3 0,-4 16 0,-1-9 0,-9 28 0,-17-13 0,-16 20 0,-17-5 0,-5-5 0,7-8 0,-3-2 0,7-11 0,0-1 0,3-8 0,6-9 0,0-7 0,18-4 0,4-5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2287 1 24575,'-21'66'0,"-18"12"0,22-27 0,-3 3-1471,-15 5 1,-3 2 1470,10 3 0,0 3 0,-13 10 0,-2 2 0,9-4 0,-2 5 0,3-13 0,-5 7 0,0 0 0,4-6 0,-4 15 0,1 0-477,-7 6 0,-4 7 1,8-16 476,1 8 0,13-35 0,1-2 996,0 6-996,-8 1 0,21-5 0,-5-24 1379,16-6-1379,-7-11 1996,8-5-1996,0-6 0,-7-2 0,5-6 0,-9 3 0,7 0 0,-7 4 0,-2 0 0,-20 0 0,2 0 0,-28 5 0,-7 20 0,-24 17-848,34-12 1,-1 4 847,-6 9 0,-2 2 0,-3 1 0,-1 2-1094,-4 14 0,2 3 1094,7-7 0,3 2 0,-4 10 0,4 1 0,14-12 0,4 0-559,1 5 0,5 0 559,10-9 0,5 1-214,3 0 1,5 0 213,1 41 0,7-2 0,11-8 0,32-4 0,-11-40 0,6-2 146,14 2 0,6-2-146,5 0 0,2-2 0,-2-2 0,0-3 714,-6-9 0,0-1-714,1-1 0,-2-3 0,31 6 0,14 0 0,-15-8 0,13-12 0,-20-6 0,-23-15 0,-1-8 0,30-35 0,-33 14 0,-2-4 0,1-6 0,-3 0 0,-8 13 0,-1 0 0,5-10 0,-1 1 0,12-19 1077,2-11-1077,-17 22 506,-7 5-506,-12 13 1275,0-6-1275,-9 5 696,-2-12-696,-25-3 0,-7-9 0,-28-16-419,6 11 419,-7-10 0,4 13 0,10 2-19,-1 4 19,11 7 0,7 7 0,1 1 0,5 6 0,4 0 143,-4-12 0,13 26 0,-3-4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24575,'28'-21'0,"7"1"0,-11 10 0,5 4 0,-8-2 0,-8 8 0,-2 0 0,-7 10 0,0 16 0,-4 14 0,0 20 0,0 19 0,0-19 0,0 22 0,0-32 0,0 4 0,0-13 0,0-17 0,0-8 0,13-12 0,9-5 0,20-4 0,20-12 0,-17 9 0,27-13 0,-21 19 0,0-8 0,-5 1 0,-19 7 0,-8-6 0,-3 8 0,-8 0 0,-1-3 0,1 2 0,-4-2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2287 1 24575,'-21'66'0,"-18"12"0,22-27 0,-3 3-1471,-15 5 1,-3 2 1470,10 3 0,0 3 0,-13 10 0,-2 2 0,9-4 0,-2 5 0,3-13 0,-5 7 0,0 0 0,4-6 0,-4 15 0,1 0-477,-7 6 0,-4 7 1,8-16 476,1 8 0,13-35 0,1-2 996,0 6-996,-8 1 0,21-5 0,-5-24 1379,16-6-1379,-7-11 1996,8-5-1996,0-6 0,-7-2 0,5-6 0,-9 3 0,7 0 0,-7 4 0,-2 0 0,-20 0 0,2 0 0,-28 5 0,-7 20 0,-24 17-848,34-12 1,-1 4 847,-6 9 0,-2 2 0,-3 1 0,-1 2-1094,-4 14 0,2 3 1094,7-7 0,3 2 0,-4 10 0,4 1 0,14-12 0,4 0-559,1 5 0,5 0 559,10-9 0,5 1-214,3 0 1,5 0 213,1 41 0,7-2 0,11-8 0,32-4 0,-11-40 0,6-2 146,14 2 0,6-2-146,5 0 0,2-2 0,-2-2 0,0-3 714,-6-9 0,0-1-714,1-1 0,-2-3 0,31 6 0,14 0 0,-15-8 0,13-12 0,-20-6 0,-23-15 0,-1-8 0,30-35 0,-33 14 0,-2-4 0,1-6 0,-3 0 0,-8 13 0,-1 0 0,5-10 0,-1 1 0,12-19 1077,2-11-1077,-17 22 506,-7 5-506,-12 13 1275,0-6-1275,-9 5 696,-2-12-696,-25-3 0,-7-9 0,-28-16-419,6 11 419,-7-10 0,4 13 0,10 2-19,-1 4 19,11 7 0,7 7 0,1 1 0,5 6 0,4 0 143,-4-12 0,13 26 0,-3-4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24575,'0'-5'0,"0"23"0,0 29 0,0 34 0,0-30 0,0 2 0,0 2 0,0-2 0,0 37 0,0-23 0,0-4 0,0-3 0,0-6 0,0-2 0,0-11 0,0-5 0,0-4 0,0-14 0,0 3 0,0 1 0,0-12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24575,'-4'5'0,"6"19"0,14 15 0,23 41 0,-14-38 0,3 2-1058,10 14 0,2 3 1058,-4 1 0,1 0 0,6 3 0,0 1 0,-1 4 0,0 2 0,4 6 0,1 1 0,-1-3 0,-1 1 0,1 8 0,-4-4 0,-12-26 0,-2-3-100,1 10 1,-3-2 99,5 23-51,7 6 51,-12-11 0,-5-23 0,-7-15 0,-4-7 1544,3-11-1544,0 4 764,0-8-764,5 9 58,5-4-58,-7 5 0,5-4 0,-7-7 0,-2-5 0,4 0 0,-8-3 0,4 2 0,-4-7 0,-4 3 0,-10-6 0,-14 2 0,-6 1 0,-24 12 0,4 13 0,-23 18 0,7 14 0,3-6 0,7 8-377,19-21 0,2 1 377,-16 36 0,21-27 0,3 3 0,-1 40 0,17 3 0,4-41 0,0 1 0,1-4 0,4 0 0,11 1 0,4-2 0,-1-2 0,5-3 0,12-4 0,5-2 0,-2 2 0,2-3 0,3-6 0,2-2 0,4 4 0,2-2 0,1-9 0,0-4 0,35 19 0,5-12 0,-40-18 0,-1-1 0,23 8-44,-16-7 1,-3-2 43,-1-3 0,23-1 0,3-5 0,-12-4 0,10-12 0,-19-20 0,-3-26-624,3-17 624,-34 35 0,0-2 0,0-3 0,-1 1 0,3-26 0,-11 24 0,-3 0 0,0-15 0,-4 11 0,0-3 0,-1-25 0,0-15 0,-21 20 0,-18-2 0,3 37 0,-6-1 0,-3-6 0,-3 0 0,-6 2 0,-2 1 0,-3-4 0,0 3 0,13 15 0,0 2 0,-10-7 0,0 2 0,-26-11 0,20 11 0,2 2 0,-2 2 0,-3-2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1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0 24575,'-35'0'0,"2"0"0,-7 0 0,-12 0 0,8 0 0,-10 0 0,8 0 0,7 0 0,5 0 0,5 4 0,12 4 0,4 10 0,9 0 0,0 3 0,4-4 0,0 4 0,0 2 0,0 4 0,0 0 0,0 6 0,0 1 0,4-1 0,-3 0 0,3-6 0,-4 1 0,0-6 0,0-5 0,0-1 0,0-7 0,6-1 0,8-9 0,7-4 0,12-4 0,1 3 0,6 2 0,-1 4 0,1 0 0,0 0 0,-1 0 0,-9 0 0,-3 4 0,-11 0 0,-3 8 0,-1 1 0,-7 4 0,-1 0 0,-4 4 0,-4 2 0,-11 5 0,-13 14 0,-9-3 0,-13 5 0,12-8 0,-15 3 0,14-7 0,-9 1 0,7-7 0,19-15 0,4-3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4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1 24575,'0'31'0,"0"12"0,0 27 0,0 26-1069,0-43 1,0 3 1068,0 6 0,0 1 0,0 5 0,0 0 0,0 1 0,0 1 0,0 5 0,0-2 0,0-15 0,0-2 326,0 1 1,0-2-327,0 22 0,0 2 0,0-17 361,0-14-361,0-20 0,0-7 0,0-8 1096,0-8-1096,0-6 27,0-6-27,-4 3 0,4-3 0,-7 7 0,3-7 0,-8 2 0,-1 1 0,-14 0 0,-8 4 0,-13 0 0,-5 0 0,-10 22 0,12-2 0,-14 33 0,-5 12-367,39-26 0,0 1 367,-3 6 0,2 1 0,8 1 0,3 1 0,4-1 0,1 2 0,2 7 0,2 0 0,1-3 0,2 0 0,2 11 0,0 2 0,3-3 0,1 1-635,-1 2 0,2 2 635,1 4 0,2 0 0,-1-7 0,0-3 0,0-11 0,0-1-138,-2 1 1,4-3 137,13 15 0,11 16 0,30-6 0,7-11 0,19-17 0,-2-17 0,-28-21 0,1-3-392,1-1 1,1-1 391,7 1 0,2-2 0,4-1 0,0-2 0,-4-4 0,1-2 0,4-3 0,-3-2 0,28-19 0,-21 2 0,-4-1 0,-6-8 0,-3 8 0,-2-2 355,-11-7-355,-9 5 0,-1-2 0,0-12 0,-6 2 0,-4-3 0,-9-11 0,6-34 0,-17 36 0,-2-16 1222,-5 18-1222,0 0 287,0-3-287,-8 23 867,-8-15-867,-10 14 331,-11-11-331,-10-4 0,-14-8-553,27 25 0,-3-1 553,-6-8 0,-1 1 0,-1 0 0,1 2-101,6 5 0,2 0 101,-3 0 0,2 3 0,-8-12 0,-4 4 0,18 12 0,11 19 0,13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33 24575,'5'-16'0,"-5"7"0,-18 2 0,-2 7 0,-25 0 0,14 13 0,-15 9 0,6 29 0,-7 10 0,8 19-895,3 9 895,16 9 0,7-22 0,9-21 0,2-3-1,2-2 1,0 5 0,0-3 0,0-15 0,22 45 0,1-62 0,20 18 895,18-33-895,-16 0 1,22-5-1,-12 0 0,0-5 0,6-6 0,-14 0 0,-10-12 0,-10 12 0,-10-10 0,-4 8 0,-1-4 0,-4 1 0,-3-6 0,-1 0 0,-4-1 0,0 1 0,-8 1 0,-7 3 0,-8 0 0,-4 0 0,-6 8 0,-1 0 0,-6 6 0,0 4 0,1 0 0,-22 0 0,22 0 0,-27 0 0,24 5 0,-12 6 0,24-4 0,6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24575,'0'80'0,"0"-28"0,0 5 0,0 22 0,0 4-1801,0-12 1,0 2 1800,0 20 0,0 1 0,0-21 0,0 0 0,0 19 0,0-2-100,0-29 0,0-3 100,0 8 0,0-4 878,0 4-878,0 13 0,0-30 0,0-15 1782,0-16-1782,0-7 1141,0-3-1141,0 8 0,0-3 0,0 13 0,0-3 0,0 5 0,0-1 0,0-4 0,0-2 0,0-8 0,0-2 0,0-7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7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728 317 24575,'-10'0'0,"-7"0"0,-16 0 0,-9 0 0,-18 0 0,-10 16 0,-3 10 0,21-6 0,1 3 0,-19 18 0,-11 2 0,33-9 0,16 6 0,-10 4 0,28-2 0,-12 19 0,25-6 0,-5 15 0,6 6 0,5-12 0,20 21 0,13-17-582,-13-23 0,4 0 582,8-5 0,3 0 0,-6 6 0,2 0 0,11-2 0,2-3-411,22 25 411,-30-33 0,0-3 0,17 10 0,6-3 0,-9-4 0,-7-17 0,-3-1 1139,1-10-1139,-10 0 436,30-5-436,-20 0 0,16-5 0,7-19 0,-17-1 0,14-16 0,4-6 0,-32 7 0,3 4 0,-1-5 0,-5-26 0,-9 22 0,0-2-551,5-48 551,-11-2 0,-2 7 0,-11-2 0,-1 13 0,-6 1 0,0 1 0,0 0 0,-16 6 0,-8-1 0,-17 9 0,-13-3 0,0 5 0,-13-6 0,-2 5 0,9 14 0,-2 2 0,13 14 0,7 6 0,-3 5 0,29 12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5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24575,'35'0'0,"4"0"0,22 0 0,-12 0 0,17 0 0,-17 0 0,6 0 0,-15 0 0,-12 0 0,-6 0 0,-10 0 0,-4 7 0,-5 7 0,-3 3 0,0 28 0,-4-18 0,-7 38 0,-5-21 0,-12 23 0,6-18 0,-11 16 0,16-16 0,-4 5 0,7-8 0,3-12 0,-3-6 0,9-10 0,2-7 0,3-7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1587 4 24575,'-6'-4'0,"-3"5"0,-25 20 0,-12 10 0,-15 22 0,17-17 0,-2 1-1013,0 4 1,-1 3 1012,-12 10 0,-1 3 0,-1 0 0,0 2-847,-7 7 1,0 3 846,3-1 0,1 1 0,-5 0 0,2 0 0,8-4 0,1 0 0,0-3 0,3-3-332,17-20 0,1 0 332,-8 13 0,2-4 0,-11-2 0,-3 16 0,9-20 1307,27-20-1307,-3 10 566,19-23 0,1 4 0,4-9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24575,'-9'0'0,"2"31"0,7 22 0,0 40 0,0-27 0,5 17 0,-4-20 0,9-7 0,-5-9 0,8-23 0,5-2 0,10-17 0,12 3 0,31-8 0,21 0-771,-30-11 0,3-4 771,3 6 0,2-2 0,11-10 0,-3-1 0,-19 10 0,-2 2-451,14-7 1,-3 0 450,24 2 0,-38 2 0,-3 1 0,6 4 0,-19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24575,'28'-21'0,"7"1"0,-11 10 0,5 4 0,-8-2 0,-8 8 0,-2 0 0,-7 10 0,0 16 0,-4 14 0,0 20 0,0 19 0,0-19 0,0 22 0,0-32 0,0 4 0,0-13 0,0-17 0,0-8 0,13-12 0,9-5 0,20-4 0,20-12 0,-17 9 0,27-13 0,-21 19 0,0-8 0,-5 1 0,-19 7 0,-8-6 0,-3 8 0,-8 0 0,-1-3 0,1 2 0,-4-2 0,-1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24575,'-4'2'0,"14"10"0,26 25 0,5 2 0,6 1-1894,-8-9 0,4 2 1894,9 13 0,6 7 0,-5-7 0,-5-10 0,0-1 0,4 8 0,4 5 0,-3-3 0,3 5 0,0-3 0,13 8 0,0 1 0,-7 1 0,0-1 0,2-2 0,0-1 83,-8-5 0,-3-2-83,-12-13 0,-1-2 420,-1 4 0,-3-3-420,8-2 0,6 10 0,-18-11 0,-13-17 0,-11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2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24575,'0'27'0,"0"13"0,0 23 0,5-7 0,2 34 0,3-51 0,-3 49 0,-4-42 0,-3 16 0,0-1 0,0-14 0,-3-11 0,-19 9 0,1-27 0,-33 24 0,10-34 0,-24 13 0,-2-20 0,-27 4 0,27-4 0,1-2 0,-9 1 0,-9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0:41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 21,'70'-4,"-1"0,12 0,-1 1,-16 3,4 0,9 0,9 0,-3 0,-14 0,-3 0,4 0,25 0,6 1,-8-2,-6-4,0 4,7 10,9 5,-16-3,-30-5,-2 1,19 7,10 5,-16-1,0 4,20 3,-39-8,-14 1,-21-5,-10 0,-59 1,-18-9,-7 2,-9 0,-5-6,-6-1,19 3,-5 0,-1-1,-7-1,-1-2,3 1,16 0,2 0,-2 0,-16 0,-4-1,5 2,19 1,3 2,1-2,1-1,0-1,0 1,-1 3,-1 2,6-1,0-1,4 0,1 2,2 1,-30 10,49-2,6 14,23-10,21 10,47-1,38-8,-27-3,6 0,8-7,3-3,10 5,2 0,-33-6,0-1,0 0,4 1,0-1,-5 1,6 1,-4 0,9 1,-4-1,19 6,-1-1,-20-1,-31-1,-19 8,-9 7,-45 19,-22 4,1-14,-7 0,-8 1,-4-2,-9 0,-2-2,-4 2,2-4,18-12,1-2,-1 0,4-2,-17-1,3-5,33-2,23-5,81 0,-9 0,7 0,33 0,7 0,-9 0,2 0,-14 0,4 0,-7 0,-2 0,-2 0,27 0,-2 0,-38 0,-4 0,8 2,-4 2,18 1,-19 10,-35-1,-31 10,-61 7,8-10,-10 0,6-6,-6-1,-1-1,-9 2,-3 0,3-1,7-2,3-1,1 0,5-2,1-1,3 1,-16 6,4-1,9-6,3 0,1 4,4 1,-29 6,52-3,12 2,121-1,-33-8,9 0,-2-2,6 1,0-2,-9 0,0 0,-1-1,2 0,0 1,-6-1,1 2,-2 0,20 1,-3-1,14 6,-39-7,-2 1,12 4,-22-1,-22 7,-30-1,-61 18,-9-9,1-6,-7 0,15-4,-1-2,-21 0,2-1,27-1,2-1,-9-2,3-1,-16 5,-5-5,33-1,22-6,16 0,76 0,-27 0,53 0,-52 0,-4 0,-5 0,-2 0,-4 0,-1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1 24575,'-3'0'0,"-27"38"0,-9 17 0,4-10 0,-5 5-2094,-6 7 0,-4 3 2094,-10 8 0,-1 1 0,9-7 0,-1 1 0,8-12 0,-1 1 0,4-4 89,10-6 1,0-2-90,-17 18 0,-1-2 0,-7 14 241,21-28 0,1 0-241,-19 18 0,8-4 0,11-24 513,10-7 1,11-16-1,7-5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24575,'0'39'0,"0"-1"0,0 29 0,0-17 0,0 32 0,0-35 0,0 22 0,0-23 0,0-5 0,0-5 0,0-4 0,7-18 0,13-1 0,22-9 0,14-4 0,21 0 0,10-12-1044,10-8 1044,-43-2 0,0-3 0,-1 1 0,-1-1 0,-6 4 0,0 0-59,1 0 0,-2 2 59,27-6 0,5-1 0,-21 1 0,-20 17 0,-19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24575,'55'45'0,"9"14"0,-12-14 0,4 5-2259,4 9 1,2 3 2258,6 3 0,-1-2 0,-9-8 0,0 0 0,-9-8 0,3 2 0,-2-3 0,9 10 0,0-1 0,-7-8 0,2 3 0,-1-3 0,20 16 0,-4-6 0,-18-14 0,-2-3 410,2 1 0,-3-4-410,5 7 856,3 19-856,-19-24 0,-17-5 0,-11-12 585,-2-10 0,-6-3 1,2-6-1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0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24575,'0'20'0,"5"13"0,11 16 0,7 6 0,18 15 0,-10 1 0,15-3 0,-7 19 0,-1-13 0,-2 7 0,-18-17 0,-1 26 0,-11-27 0,1 13 0,-7 5 0,0-33 0,-10 29 0,-12-28 0,-12 5 0,-24-6 0,-9 0 0,12-18 0,-17-2 0,21-11 0,-11-5 0,-6 4 0,13-15 0,6 4 0,5-5 0,15 0 0,5 0 0,7 0 0,10 0 0,-1 0 0,1-3 0,3-1 0,1 0 0,3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1:1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24575,'0'16'0,"0"14"0,0 19 0,0 13 0,0 15 0,0 10 0,0-2 0,0 2 0,0-30 0,0 1-600,0 32 0,0-2 600,0 9 0,0-12 0,0-1 0,0 3 0,0-20 0,0-13 0,0-40 0,0-6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1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5 790 24575,'0'21'0,"-5"5"0,20 27 0,0 3 0,8-5 0,14 8 0,-14-21 0,14 5 0,-11-9 0,1-13 0,-4-4 0,10-12 0,1-1 0,19-4 0,5-28 0,-17 2 0,3-7-1339,7-20 1,1-8 1338,-7 6 0,1-5 0,0 3 0,13-14 0,3 0 0,-10 5 0,2-4 0,-1 5 0,6-3 0,-2 2 0,-3 0 0,-1 1-307,-6 4 1,-5 6 306,0 0 0,-9 9 0,-18 27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1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24575,'-4'-5'0,"1"29"0,3 18 0,0 35 0,0-26 0,0 5-926,0 19 0,0 3 926,0-10 0,0 2 0,0 25 0,0-3 0,0 4 0,0-25 0,0-1 360,-5 4-360,4 14 0,-10-21 0,6-23 0,-1-10 0,2-22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09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24575,'0'-5'0,"0"23"0,0 29 0,0 34 0,0-30 0,0 2 0,0 2 0,0-2 0,0 37 0,0-23 0,0-4 0,0-3 0,0-6 0,0-2 0,0-11 0,0-5 0,0-4 0,0-14 0,0 3 0,0 1 0,0-12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1:1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24575,'13'30'0,"4"0"0,7-1 0,5 0 0,-9-1 0,8 2 0,-13-12 0,6 4 0,-12-17 0,7 3 0,-4-8 0,10 0 0,-4 0 0,13-5 0,0-10 0,18-14 0,9-12 0,9-13-948,10-10 948,-31 24 0,1-2 0,-4 1 0,-2 1 0,-3 3 0,-1 0-165,28-29 165,-18 19 0,-1 2 0,-4 17 0,-19 10 0,-9 13 0,-6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1:16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208 348,'62'-22,"-1"-1,4 3,3 1,22 1,-1 4,-28 7,2 2,9-4,6-1,-4 3,0 6,-1 2,21-1,-2 0,-28 0,-3 0,6 0,-6 0,-2 0,14 0,-31 0,-19 0,-66 0,-29 0,13 0,-5 0,-2 0,-6 0,-3 0,-18 0,-3 0,7 0,7 0,0 0,-10 0,-8 0,13 0,26 0,3 0,-25 0,3 0,-20 0,3 0,30 0,26 0,26-3,85-25,-25 13,5-1,23-7,5 1,10 1,2 4,-2 3,1 4,-23 4,3 0,-4 2,16-1,-1 2,9 2,-5 2,-31-1,-1 0,12 0,-2 0,18 0,-17 0,-28 4,-12 0,-14 4,-37 15,-27-4,-5 5,-9 3,-4 0,-3 2,0 0,-2 3,17-6,-2 1,3 1,-11 9,2 1,-2-3,0 0,6 0,6 1,-18 19,2-11,18 2,34-25,7-2,62-14,27-6,-15 0,5-2,13-4,9-2,-5 0,5 0,-1-1,-13-3,4-2,-8 3,-6 4,-2 0,25-7,-3 1,18-1,-49 6,-2-1,30 3,-38 2,-22 5,-68 14,-33 7,26-3,-3 1,-6 0,-7 2,3 0,-17 10,7-2,23-11,1 0,-16 11,2-2,-21 1,1 9,34-15,21-7,24-6,82-17,7-20,-5 11,2-3,-23-2,-3-1,3 6,-3 1,22-17,-1 8,-16 3,-13 11,-43 14,-60 41,-17-10,2 6,-5 2,19-14,1-3,2 1,-1 0,0-1,4-3,-10 2,-5 5,29-13,20-3,18-8,41-2,24-3,37 0,-35 0,1 0,-3 0,-1 0,-6 0,-2 0,4 0,-3 0,22 0,-3 0,-10 5,-27-4,-9 3,-9-1,-8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1:18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1050 2,'85'0,"14"0,-20 0,3 0,-19-1,2 2,25 8,-3 1,7 0,-38 9,-1 0,15-5,-6 13,-6-6,-34-1,-1-1,-47-1,-38-12,-1 3,-10-1,-19-7,-8 0,15 3,-5 3,-2-2,17-2,-2 0,0 0,4 0,-7 0,4 1,-3 0,-18-1,-1 1,10-2,21-2,3 0,-32 0,2 0,37 0,3 0,-1 0,2 0,-26 0,56 0,106 6,-35 0,7 2,42 6,1 2,-36-2,-3 1,13 7,-1-1,-20-8,-3 1,2 5,-2-1,31 2,-24 11,-23-11,-12 5,-25 6,-36-2,-27 24,13-28,-6 0,-5 7,0 0,10-10,0-1,-10 3,3-1,-20 9,-6 0,21-4,38-13,31-4,91-8,-27 1,4-1,16-2,4 0,-18 4,3 1,-2-1,26-4,-2 0,-7 5,-2 1,3-6,-6 0,-32 4,-2 1,4-5,-1-1,19 11,-25-10,-19 7,-11-7,-5 6,-5 12,-2 1,-2 8,-3-6,0-9,0 2,0-2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2404 102 24575,'-33'0'0,"-5"0"0,-43 0 0,-12 0-1353,32 0 1,-2 0 1352,-4 0 0,-2 0 0,-11 0 0,0 0 0,4 0 0,0 0 0,1 0 0,2 0 47,18 0 1,2 0-48,-1 0 0,2 0 0,-33 0 0,-8 0 0,2 0 620,25 0-620,3 0 0,17 0 0,-17 0 1357,5 0-1357,-6 0 0,-5-6 0,-6-9 633,13 6-633,-23-10 0,25 12 0,-5-6 0,2 6 0,23 1 0,7-2 0,12 5 0,8-5 0,8 8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2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0 24575,'-19'0'0,"-16"0"0,-8 0 0,-26 0 0,3 0 0,-24 13 0,6 9-313,33-5 1,2 3 312,-27 20 155,10-7-155,12 8 0,17-3 0,-7 13 0,18-9 0,8-1 470,13-9-470,5 0 0,0 0 0,0-10 0,-4-2 0,12-7 0,18-1 0,17 9 0,29-7 0,9 12 0,3-11-305,-29-1 1,0 0 304,23 7 0,20-4 0,-24 6 0,-1-14 0,-9 15 0,-17-11 0,-14 2 0,-12-5 0,-8-4 0,-8-2 0,-1-4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24575,'0'23'0,"0"16"0,0 11 0,0 13 0,0 18 0,0 3-906,-3-30 1,-1 3 905,3 0 0,0 0 0,-2 4 0,-1 1 0,1 0 0,-1 0 0,4 0 0,-1-1-13,-6 36 13,7 1 0,0-25 0,0 0 0,0-10 0,0-15 0,0-15 0,0-12 1342,0-3-1342,0-8 482,0 8-482,0-8 0,0 4 0,0-1 0,0 2 0,0 0 0,0 3 0,0-7 0,0-2 0,0-5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4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24575,'0'33'0,"0"-19"0,0 36 0,11-20 0,-5 5 0,11 2 0,-12-21 0,4 4 0,-4-15 0,4-2 0,4-3 0,7 0 0,7 0 0,0-8 0,10-5 0,-1-15 0,5 4 0,8-12 0,-8 11 0,-3-15 0,8 8 0,-25-8 0,17 10 0,-25-1 0,2 9 0,-6-3 0,-7 14 0,2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5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1 249 24575,'25'0'0,"20"-18"0,40 7 0,-29-6 0,4-1-1731,7 5 1,4 1 1730,14-5 0,2-1-812,2 5 1,1-1 811,-24 3 0,2-1 0,-2 1 0,30 1 0,-2 0 0,-1-3 0,-1 0 0,-8 8 0,-5 1 212,-17-1 0,-2 2-212,1 2 0,-3 2 0,26-1-120,1 0 120,3 0 0,-22 0 0,4 0 1523,-14 0-1523,6 0 2223,-13 0-2223,12 0 0,12 0 0,3 0 0,7 5 0,3 3 116,-1 6-116,-32-4 0,4 1 0,0-2 0,0-1 0,40 13 0,-44-14 0,2 1 0,4 7 0,-1 1 0,27 1 0,-19 2 0,-3 0 0,4 1 100,23 8-100,-24-8 0,-11-2 0,-16-7 0,-17-5 0,-3-1 191,-10-5 1,-4 0-1,-1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09:13:3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 24575,'13'0'0,"7"0"0,1 0 0,0 3 0,-3 3 0,-8 3 0,9 0 0,-13 5 0,7 1 0,-12 5 0,8-1 0,-8 1 0,7-5 0,-7 3 0,3-8 0,-4 9 0,0-4 0,0 3 0,0 2 0,-9-1 0,-2 0 0,-8 1 0,-7 0 0,-2 7 0,-5 2 0,-9 7 0,5 0 0,-12 1 0,12-2 0,-3-4 0,6-4 0,8-11 0,1 4 0,5-9 0,5 2 0,-3-3 0,12-5 0,-3-1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5T09:13:41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0,'60'0,"1"0,3 0,-1 0,-6 0,0 0,10 0,1 0,6 0,0 0,-4 0,0 0,9 0,-3 0,16 0,-37 0,-3 0,6 0,6 0,-17 0,-14 0,-78 5,-29 5,25 2,-5 3,-18-2,-11 1,6 2,-8 13,7 1,16-7,2 1,-6 7,4-1,-16 12,-9 7,29-11,23-13,14-4,11-12,46 0,19-4,41-8,-41 0,1-2,2-3,-2 1,41-2,-38 5,-1 2,20 2,-28 0,1 0,22 0,-9 0,-22 0,-10 0,-17 0,-2 0,-17 26,-23-2,-28 33,10-34,-3-2,-1 5,0-2,-46 7,6 8,16-22,7 13,10-17,23 3,13-6,10-1,6 8,4-2,21 5,20 1,25-6,24 5,3-6,-37-10,0 0,24 8,17-11,-31 4,0-5,-10 0,-23 0,-8 4,-10-3,-2 4,-4-5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CEA-0861-584D-A70C-DF6BB8D7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9CE9-D1FD-D443-8695-A54C4E3D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9725-46CD-5B41-AFC3-FE639D65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E4AF-6695-8F48-BE76-21BB1C14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3D43-D100-E647-A973-BD244028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C169-B231-A848-95E6-4491521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F73DF-F0B1-4243-A700-61895CB9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7E1B-3E4C-984D-9853-9852A60A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6C7D-35FF-DE49-85D2-57217FC8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9490-F8AF-D940-B59D-3D142A1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CFA34-FC49-B64A-9C37-4F7B4DA95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6552A-584F-5543-8D1D-434F2B42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56BD-0BC8-054D-A63B-9445BED2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6254-8426-E848-8F97-8E8C310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FCDE-7FE0-A84B-8AD5-858244FE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5D14-A935-8947-942C-D4B69BA1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E4C9-5479-B244-8A4D-018C0369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7107-B6B6-1146-BA81-4EBA5D20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1115-A53A-904C-8092-014EB94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04A6-5EB0-A146-9F0E-39F672B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AD0-95EA-BA4D-9FFA-5600DE78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38E3-DE75-F441-82CB-FB1E8EC5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7A1B-26AE-014B-8EAD-238E5F5D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063D-9824-F541-84F6-AAA33047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BB3B-103B-794F-AEE8-8C11CAEA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773F-C1AB-6D4D-9AB3-74DC3810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9B87-9F78-1B42-988E-DC9513CC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1B52-F91B-2844-A689-EE96A63B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5659-6F06-4148-AD38-78957D21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D3A1-1613-9A4E-90E3-E055B4BF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364-DF51-6A4E-A903-29301D1D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3A7-A124-9B40-B1B7-19C17BB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8A62-547D-8F48-9FE5-348F9315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6D912-5CED-734F-98CA-1065E88B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1D83-9F3F-A34B-8F80-544422FA8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87E51-BFB6-344C-9BE4-9C39254D0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F0C07-BC65-3B4A-B1D6-29285C44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3FA3-F451-0D40-9923-70D2F39E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ECC0-87D0-8840-A399-BB843E50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679B-1104-E142-9E7A-BCE09BF0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F1ACB-ECCE-494A-A6C8-1A1F148A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F21C-CAD2-1D47-8D23-ACFBF802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56D8B-03B8-CC4E-AF3D-8200C28B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547F7-C6B2-9243-A586-66AE2FB0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99C2-38D6-504D-8CE9-1A506B19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3D98-A726-5C4C-80E0-9DD6EC27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5E-D1F4-AF41-948F-BA9E7B4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5093-BCC6-6341-8B8F-BB1083E9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5C196-4737-4F4C-BA60-656DAE98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D3AB0-92C8-AB45-A5E5-EC1DD6A0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9095-8AB7-DE48-B9D9-02DB23DB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F0BD-B4A8-254A-A48D-98B941F0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271-94E1-1B42-BFAF-C8DD7EDB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9C936-7723-E843-AEF5-9481E051F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40B6-42A6-5247-A152-1E19D462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8D03-40FC-7546-9BF2-E128F824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DFF2-B577-644D-BC89-0704739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8A28-8AEC-4143-A9F8-7CE4EE25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3BAA0-3CA0-054A-A1C0-CFFD7EA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7B9C-750B-A241-93B1-068482E6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3C4D-6A38-2042-AE29-E8AE6DA6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5EEA-E201-B44B-A588-D8B885B0B54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DEC3-E0BF-2545-9F33-C0B91928B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BEF3-F04C-2640-B9FB-EF6A32EE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0F8D-4AB3-6842-9A6C-BCA501FA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34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4.png"/><Relationship Id="rId21" Type="http://schemas.openxmlformats.org/officeDocument/2006/relationships/image" Target="../media/image26.png"/><Relationship Id="rId34" Type="http://schemas.openxmlformats.org/officeDocument/2006/relationships/customXml" Target="../ink/ink33.xml"/><Relationship Id="rId42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16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2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3.png"/><Relationship Id="rId40" Type="http://schemas.openxmlformats.org/officeDocument/2006/relationships/customXml" Target="../ink/ink36.xml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11.png"/><Relationship Id="rId31" Type="http://schemas.openxmlformats.org/officeDocument/2006/relationships/image" Target="../media/image30.png"/><Relationship Id="rId4" Type="http://schemas.openxmlformats.org/officeDocument/2006/relationships/customXml" Target="../ink/ink18.xml"/><Relationship Id="rId9" Type="http://schemas.openxmlformats.org/officeDocument/2006/relationships/image" Target="../media/image21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png"/><Relationship Id="rId30" Type="http://schemas.openxmlformats.org/officeDocument/2006/relationships/customXml" Target="../ink/ink31.xml"/><Relationship Id="rId35" Type="http://schemas.openxmlformats.org/officeDocument/2006/relationships/image" Target="../media/image32.png"/><Relationship Id="rId8" Type="http://schemas.openxmlformats.org/officeDocument/2006/relationships/customXml" Target="../ink/ink20.xml"/><Relationship Id="rId3" Type="http://schemas.openxmlformats.org/officeDocument/2006/relationships/image" Target="../media/image19.png"/><Relationship Id="rId12" Type="http://schemas.openxmlformats.org/officeDocument/2006/relationships/customXml" Target="../ink/ink22.xml"/><Relationship Id="rId17" Type="http://schemas.openxmlformats.org/officeDocument/2006/relationships/image" Target="../media/image25.png"/><Relationship Id="rId25" Type="http://schemas.openxmlformats.org/officeDocument/2006/relationships/image" Target="../media/image28.png"/><Relationship Id="rId33" Type="http://schemas.openxmlformats.org/officeDocument/2006/relationships/image" Target="../media/image31.png"/><Relationship Id="rId38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38.png"/><Relationship Id="rId21" Type="http://schemas.openxmlformats.org/officeDocument/2006/relationships/image" Target="../media/image26.png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47" Type="http://schemas.openxmlformats.org/officeDocument/2006/relationships/image" Target="../media/image42.png"/><Relationship Id="rId50" Type="http://schemas.openxmlformats.org/officeDocument/2006/relationships/customXml" Target="../ink/ink61.xml"/><Relationship Id="rId7" Type="http://schemas.openxmlformats.org/officeDocument/2006/relationships/image" Target="../media/image20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image" Target="../media/image16.png"/><Relationship Id="rId11" Type="http://schemas.openxmlformats.org/officeDocument/2006/relationships/image" Target="../media/image22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37.png"/><Relationship Id="rId40" Type="http://schemas.openxmlformats.org/officeDocument/2006/relationships/customXml" Target="../ink/ink56.xml"/><Relationship Id="rId45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43.png"/><Relationship Id="rId10" Type="http://schemas.openxmlformats.org/officeDocument/2006/relationships/customXml" Target="../ink/ink41.xml"/><Relationship Id="rId19" Type="http://schemas.openxmlformats.org/officeDocument/2006/relationships/image" Target="../media/image11.png"/><Relationship Id="rId31" Type="http://schemas.openxmlformats.org/officeDocument/2006/relationships/image" Target="../media/image30.png"/><Relationship Id="rId44" Type="http://schemas.openxmlformats.org/officeDocument/2006/relationships/customXml" Target="../ink/ink58.xml"/><Relationship Id="rId52" Type="http://schemas.openxmlformats.org/officeDocument/2006/relationships/image" Target="../media/image2.png"/><Relationship Id="rId4" Type="http://schemas.openxmlformats.org/officeDocument/2006/relationships/customXml" Target="../ink/ink38.xml"/><Relationship Id="rId9" Type="http://schemas.openxmlformats.org/officeDocument/2006/relationships/image" Target="../media/image21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29.png"/><Relationship Id="rId30" Type="http://schemas.openxmlformats.org/officeDocument/2006/relationships/customXml" Target="../ink/ink51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60.xml"/><Relationship Id="rId8" Type="http://schemas.openxmlformats.org/officeDocument/2006/relationships/customXml" Target="../ink/ink40.xml"/><Relationship Id="rId51" Type="http://schemas.openxmlformats.org/officeDocument/2006/relationships/image" Target="../media/image44.png"/><Relationship Id="rId3" Type="http://schemas.openxmlformats.org/officeDocument/2006/relationships/image" Target="../media/image19.png"/><Relationship Id="rId12" Type="http://schemas.openxmlformats.org/officeDocument/2006/relationships/customXml" Target="../ink/ink42.xml"/><Relationship Id="rId17" Type="http://schemas.openxmlformats.org/officeDocument/2006/relationships/image" Target="../media/image25.png"/><Relationship Id="rId25" Type="http://schemas.openxmlformats.org/officeDocument/2006/relationships/image" Target="../media/image28.png"/><Relationship Id="rId33" Type="http://schemas.openxmlformats.org/officeDocument/2006/relationships/image" Target="../media/image31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20" Type="http://schemas.openxmlformats.org/officeDocument/2006/relationships/customXml" Target="../ink/ink46.xml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38.png"/><Relationship Id="rId21" Type="http://schemas.openxmlformats.org/officeDocument/2006/relationships/image" Target="../media/image26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47.png"/><Relationship Id="rId50" Type="http://schemas.openxmlformats.org/officeDocument/2006/relationships/customXml" Target="../ink/ink86.xml"/><Relationship Id="rId55" Type="http://schemas.openxmlformats.org/officeDocument/2006/relationships/image" Target="../media/image51.png"/><Relationship Id="rId63" Type="http://schemas.openxmlformats.org/officeDocument/2006/relationships/image" Target="../media/image55.png"/><Relationship Id="rId7" Type="http://schemas.openxmlformats.org/officeDocument/2006/relationships/image" Target="../media/image20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16.png"/><Relationship Id="rId11" Type="http://schemas.openxmlformats.org/officeDocument/2006/relationships/image" Target="../media/image22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37.png"/><Relationship Id="rId40" Type="http://schemas.openxmlformats.org/officeDocument/2006/relationships/customXml" Target="../ink/ink81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90.xml"/><Relationship Id="rId5" Type="http://schemas.openxmlformats.org/officeDocument/2006/relationships/image" Target="../media/image4.png"/><Relationship Id="rId61" Type="http://schemas.openxmlformats.org/officeDocument/2006/relationships/image" Target="../media/image54.png"/><Relationship Id="rId19" Type="http://schemas.openxmlformats.org/officeDocument/2006/relationships/image" Target="../media/image11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29.png"/><Relationship Id="rId30" Type="http://schemas.openxmlformats.org/officeDocument/2006/relationships/customXml" Target="../ink/ink76.xml"/><Relationship Id="rId35" Type="http://schemas.openxmlformats.org/officeDocument/2006/relationships/image" Target="../media/image36.png"/><Relationship Id="rId43" Type="http://schemas.openxmlformats.org/officeDocument/2006/relationships/image" Target="../media/image45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64" Type="http://schemas.openxmlformats.org/officeDocument/2006/relationships/image" Target="../media/image2.png"/><Relationship Id="rId8" Type="http://schemas.openxmlformats.org/officeDocument/2006/relationships/customXml" Target="../ink/ink65.xml"/><Relationship Id="rId51" Type="http://schemas.openxmlformats.org/officeDocument/2006/relationships/image" Target="../media/image49.png"/><Relationship Id="rId3" Type="http://schemas.openxmlformats.org/officeDocument/2006/relationships/image" Target="../media/image19.png"/><Relationship Id="rId12" Type="http://schemas.openxmlformats.org/officeDocument/2006/relationships/customXml" Target="../ink/ink67.xml"/><Relationship Id="rId17" Type="http://schemas.openxmlformats.org/officeDocument/2006/relationships/image" Target="../media/image25.png"/><Relationship Id="rId25" Type="http://schemas.openxmlformats.org/officeDocument/2006/relationships/image" Target="../media/image28.png"/><Relationship Id="rId33" Type="http://schemas.openxmlformats.org/officeDocument/2006/relationships/image" Target="../media/image31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53.png"/><Relationship Id="rId20" Type="http://schemas.openxmlformats.org/officeDocument/2006/relationships/customXml" Target="../ink/ink71.xml"/><Relationship Id="rId41" Type="http://schemas.openxmlformats.org/officeDocument/2006/relationships/image" Target="../media/image39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66.xml"/><Relationship Id="rId31" Type="http://schemas.openxmlformats.org/officeDocument/2006/relationships/image" Target="../media/image30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4" Type="http://schemas.openxmlformats.org/officeDocument/2006/relationships/customXml" Target="../ink/ink63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98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customXml" Target="../ink/ink93.xml"/><Relationship Id="rId21" Type="http://schemas.openxmlformats.org/officeDocument/2006/relationships/customXml" Target="../ink/ink102.xml"/><Relationship Id="rId7" Type="http://schemas.openxmlformats.org/officeDocument/2006/relationships/customXml" Target="../ink/ink95.xml"/><Relationship Id="rId12" Type="http://schemas.openxmlformats.org/officeDocument/2006/relationships/image" Target="../media/image61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97.xml"/><Relationship Id="rId24" Type="http://schemas.openxmlformats.org/officeDocument/2006/relationships/image" Target="../media/image67.png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customXml" Target="../ink/ink101.xml"/><Relationship Id="rId4" Type="http://schemas.openxmlformats.org/officeDocument/2006/relationships/image" Target="../media/image57.png"/><Relationship Id="rId9" Type="http://schemas.openxmlformats.org/officeDocument/2006/relationships/customXml" Target="../ink/ink96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57E2D-C19B-F440-9A8B-62AA4A8B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Cow at Large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032182-3208-0D4C-9E64-5FB205218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by David Yang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413B077-B18A-DC4C-AE57-D943C061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BD048-74AF-1842-B268-27579C56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Analysis of our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F00-2452-824D-944E-CC93DDBF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 our case, we can see that we need…</a:t>
            </a:r>
          </a:p>
          <a:p>
            <a:r>
              <a:rPr lang="en-US" sz="1700" dirty="0"/>
              <a:t>1 Farmer for Left. 1 Farmer for Right. 1 Farmer for Below.</a:t>
            </a:r>
          </a:p>
          <a:p>
            <a:r>
              <a:rPr lang="en-US" sz="1700" dirty="0"/>
              <a:t>You can see that you save 1 farmers, because you can block off each highlighted exit with exactly 1 farmer.</a:t>
            </a:r>
          </a:p>
        </p:txBody>
      </p:sp>
      <p:pic>
        <p:nvPicPr>
          <p:cNvPr id="4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7E8446E1-162E-D544-A269-9BB4E029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29640"/>
            <a:ext cx="6922008" cy="44993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77D6D08-7C82-B846-9D0B-2C0CF746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09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F338-08EE-FD4E-A448-E79E549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Key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89F74F-F12C-4696-9F3A-BA7496FD7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438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86E56DC-B9FB-B14C-8B09-E1606D92CE5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5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184F-90B6-8644-AC5B-7C7373A8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E88A-9703-F347-B63C-B9D4F9CB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Parts.</a:t>
            </a:r>
          </a:p>
          <a:p>
            <a:r>
              <a:rPr lang="en-US" dirty="0"/>
              <a:t>Find minimum distance for Bessie to get from node K to all other nodes.</a:t>
            </a:r>
          </a:p>
          <a:p>
            <a:r>
              <a:rPr lang="en-US" dirty="0"/>
              <a:t>Find minimum distance from any node to a leaf</a:t>
            </a:r>
          </a:p>
          <a:p>
            <a:r>
              <a:rPr lang="en-US" dirty="0"/>
              <a:t>Final DFS to get the solution.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2D27978-D7D3-DB45-92A0-B29A1D54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58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6CD2-3A6F-654C-9110-BE9CC203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DFS for Bessie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6F-D533-6D48-9480-DA8A33B7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static void </a:t>
            </a:r>
            <a:r>
              <a:rPr lang="en-US" sz="2000" dirty="0" err="1"/>
              <a:t>dfsBessie</a:t>
            </a:r>
            <a:r>
              <a:rPr lang="en-US" sz="2000" dirty="0"/>
              <a:t>(int cur, int par){</a:t>
            </a:r>
          </a:p>
          <a:p>
            <a:pPr marL="0" indent="0">
              <a:buNone/>
            </a:pPr>
            <a:r>
              <a:rPr lang="en-US" sz="2000" dirty="0"/>
              <a:t>        for(int next: adj[cur]){</a:t>
            </a:r>
          </a:p>
          <a:p>
            <a:pPr marL="0" indent="0">
              <a:buNone/>
            </a:pPr>
            <a:r>
              <a:rPr lang="en-US" sz="2000" dirty="0"/>
              <a:t>            if(next==par) continue;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bessieDist</a:t>
            </a:r>
            <a:r>
              <a:rPr lang="en-US" sz="2000" dirty="0"/>
              <a:t>[next]= </a:t>
            </a:r>
            <a:r>
              <a:rPr lang="en-US" sz="2000" dirty="0" err="1"/>
              <a:t>bessieDist</a:t>
            </a:r>
            <a:r>
              <a:rPr lang="en-US" sz="2000" dirty="0"/>
              <a:t>[cur]+1;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dfsBessie</a:t>
            </a:r>
            <a:r>
              <a:rPr lang="en-US" sz="2000" dirty="0"/>
              <a:t>(next, cur);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4B035AD-28FC-8745-B516-9ABF82D1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68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78ED9-B2BB-3745-B18E-1383DA4A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DFS for Farmer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11CC-6B18-A342-BA42-2A3351D5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static void </a:t>
            </a:r>
            <a:r>
              <a:rPr lang="en-US" sz="2000" dirty="0" err="1"/>
              <a:t>dfsFarmer</a:t>
            </a:r>
            <a:r>
              <a:rPr lang="en-US" sz="2000" dirty="0"/>
              <a:t>(int cur, int par){</a:t>
            </a:r>
          </a:p>
          <a:p>
            <a:pPr marL="0" indent="0">
              <a:buNone/>
            </a:pPr>
            <a:r>
              <a:rPr lang="en-US" sz="2000" dirty="0"/>
              <a:t>        for(int next: adj[cur]){</a:t>
            </a:r>
          </a:p>
          <a:p>
            <a:pPr marL="0" indent="0">
              <a:buNone/>
            </a:pPr>
            <a:r>
              <a:rPr lang="en-US" sz="2000" dirty="0"/>
              <a:t>            if(next==par) continue;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dfsFarmer</a:t>
            </a:r>
            <a:r>
              <a:rPr lang="en-US" sz="2000" dirty="0"/>
              <a:t>(next, cur);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farmerDist</a:t>
            </a:r>
            <a:r>
              <a:rPr lang="en-US" sz="2000" dirty="0"/>
              <a:t>[cur]= </a:t>
            </a:r>
            <a:r>
              <a:rPr lang="en-US" sz="2000" dirty="0" err="1"/>
              <a:t>Math.min</a:t>
            </a:r>
            <a:r>
              <a:rPr lang="en-US" sz="2000" dirty="0"/>
              <a:t>(</a:t>
            </a:r>
            <a:r>
              <a:rPr lang="en-US" sz="2000" dirty="0" err="1"/>
              <a:t>farmerDist</a:t>
            </a:r>
            <a:r>
              <a:rPr lang="en-US" sz="2000" dirty="0"/>
              <a:t>[next]+1, </a:t>
            </a:r>
            <a:r>
              <a:rPr lang="en-US" sz="2000" dirty="0" err="1"/>
              <a:t>farmerDist</a:t>
            </a:r>
            <a:r>
              <a:rPr lang="en-US" sz="2000" dirty="0"/>
              <a:t>[cur]);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if(adj[cur].size()==1) </a:t>
            </a:r>
            <a:r>
              <a:rPr lang="en-US" sz="2000" dirty="0" err="1"/>
              <a:t>farmerDist</a:t>
            </a:r>
            <a:r>
              <a:rPr lang="en-US" sz="2000" dirty="0"/>
              <a:t>[cur]=0;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456C09D-8999-DD4C-B403-E07D8D64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50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FE06-9D38-D14F-BE56-D49C4971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Final DFS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00E9-0719-1249-9713-82CA2593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static void dfsSolve(int cur, int par){</a:t>
            </a:r>
          </a:p>
          <a:p>
            <a:pPr marL="0" indent="0">
              <a:buNone/>
            </a:pPr>
            <a:r>
              <a:rPr lang="en-US" sz="2000"/>
              <a:t>        if(bessieDist[cur]&gt;=farmerDist[cur]){</a:t>
            </a:r>
          </a:p>
          <a:p>
            <a:pPr marL="0" indent="0">
              <a:buNone/>
            </a:pPr>
            <a:r>
              <a:rPr lang="en-US" sz="2000"/>
              <a:t>            res++; return;</a:t>
            </a:r>
          </a:p>
          <a:p>
            <a:pPr marL="0" indent="0">
              <a:buNone/>
            </a:pPr>
            <a:r>
              <a:rPr lang="en-US" sz="2000"/>
              <a:t>        }</a:t>
            </a:r>
          </a:p>
          <a:p>
            <a:pPr marL="0" indent="0">
              <a:buNone/>
            </a:pPr>
            <a:r>
              <a:rPr lang="en-US" sz="2000"/>
              <a:t>        for(int next: adj[cur]){</a:t>
            </a:r>
          </a:p>
          <a:p>
            <a:pPr marL="0" indent="0">
              <a:buNone/>
            </a:pPr>
            <a:r>
              <a:rPr lang="en-US" sz="2000"/>
              <a:t>            if(next==par) continue;</a:t>
            </a:r>
          </a:p>
          <a:p>
            <a:pPr marL="0" indent="0">
              <a:buNone/>
            </a:pPr>
            <a:r>
              <a:rPr lang="en-US" sz="2000"/>
              <a:t>            dfsSolve(next,  cur);</a:t>
            </a:r>
          </a:p>
          <a:p>
            <a:pPr marL="0" indent="0">
              <a:buNone/>
            </a:pPr>
            <a:r>
              <a:rPr lang="en-US" sz="2000"/>
              <a:t>        }</a:t>
            </a:r>
          </a:p>
          <a:p>
            <a:pPr marL="0" indent="0">
              <a:buNone/>
            </a:pPr>
            <a:r>
              <a:rPr lang="en-US" sz="2000"/>
              <a:t>    }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E2EC9CA-F5EA-B042-9218-AF925DFE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80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E13F-FC2D-DF4B-A644-3BEA58B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Statement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A811-5909-EB4E-9AC0-2F818F6D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We’re given a tree with N&lt;=1e5 nodes</a:t>
            </a:r>
          </a:p>
          <a:p>
            <a:r>
              <a:rPr lang="en-US" sz="2000"/>
              <a:t>Bessie is starting from node K</a:t>
            </a:r>
          </a:p>
          <a:p>
            <a:r>
              <a:rPr lang="en-US" sz="2000"/>
              <a:t>Find the minimum amount of farmers that you need to block off Bessie.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1D5337E-2B58-B448-9883-E333B8D7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36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05F-C247-F44A-92E0-B9C61FE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8AF-18D8-3D41-95EA-C7B53E01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 </a:t>
            </a:r>
          </a:p>
          <a:p>
            <a:pPr marL="0" indent="0">
              <a:buNone/>
            </a:pPr>
            <a:r>
              <a:rPr lang="en-US" dirty="0"/>
              <a:t>1 3 </a:t>
            </a:r>
          </a:p>
          <a:p>
            <a:pPr marL="0" indent="0">
              <a:buNone/>
            </a:pPr>
            <a:r>
              <a:rPr lang="en-US" dirty="0"/>
              <a:t>3 4 </a:t>
            </a:r>
          </a:p>
          <a:p>
            <a:pPr marL="0" indent="0">
              <a:buNone/>
            </a:pPr>
            <a:r>
              <a:rPr lang="en-US" dirty="0"/>
              <a:t>3 5 </a:t>
            </a:r>
          </a:p>
          <a:p>
            <a:pPr marL="0" indent="0">
              <a:buNone/>
            </a:pPr>
            <a:r>
              <a:rPr lang="en-US" dirty="0"/>
              <a:t>4 6 </a:t>
            </a:r>
          </a:p>
          <a:p>
            <a:pPr marL="0" indent="0">
              <a:buNone/>
            </a:pPr>
            <a:r>
              <a:rPr lang="en-US" dirty="0"/>
              <a:t>5 7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5B269-E54B-9B4C-91F4-91FF5242F79D}"/>
              </a:ext>
            </a:extLst>
          </p:cNvPr>
          <p:cNvGrpSpPr/>
          <p:nvPr/>
        </p:nvGrpSpPr>
        <p:grpSpPr>
          <a:xfrm>
            <a:off x="5389498" y="1304532"/>
            <a:ext cx="3591000" cy="4848480"/>
            <a:chOff x="5389498" y="1304532"/>
            <a:chExt cx="3591000" cy="48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14:cNvPr>
                <p14:cNvContentPartPr/>
                <p14:nvPr/>
              </p14:nvContentPartPr>
              <p14:xfrm>
                <a:off x="6331978" y="1304532"/>
                <a:ext cx="933480" cy="81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2978" y="1295892"/>
                  <a:ext cx="9511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14:cNvPr>
                <p14:cNvContentPartPr/>
                <p14:nvPr/>
              </p14:nvContentPartPr>
              <p14:xfrm>
                <a:off x="6754978" y="1504692"/>
                <a:ext cx="360" cy="42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6338" y="1495692"/>
                  <a:ext cx="18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14:cNvPr>
                <p14:cNvContentPartPr/>
                <p14:nvPr/>
              </p14:nvContentPartPr>
              <p14:xfrm>
                <a:off x="5389498" y="2001492"/>
                <a:ext cx="988920" cy="13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0858" y="1992492"/>
                  <a:ext cx="100656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14:cNvPr>
                <p14:cNvContentPartPr/>
                <p14:nvPr/>
              </p14:nvContentPartPr>
              <p14:xfrm>
                <a:off x="5469418" y="2878452"/>
                <a:ext cx="275040" cy="27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0778" y="2869452"/>
                  <a:ext cx="292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14:cNvPr>
                <p14:cNvContentPartPr/>
                <p14:nvPr/>
              </p14:nvContentPartPr>
              <p14:xfrm>
                <a:off x="7153498" y="2061252"/>
                <a:ext cx="946440" cy="136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4858" y="2052612"/>
                  <a:ext cx="96408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14:cNvPr>
                <p14:cNvContentPartPr/>
                <p14:nvPr/>
              </p14:nvContentPartPr>
              <p14:xfrm>
                <a:off x="7467778" y="3007692"/>
                <a:ext cx="249840" cy="36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778" y="2999052"/>
                  <a:ext cx="267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14:cNvPr>
                <p14:cNvContentPartPr/>
                <p14:nvPr/>
              </p14:nvContentPartPr>
              <p14:xfrm>
                <a:off x="6517378" y="3455172"/>
                <a:ext cx="823320" cy="142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8738" y="3446532"/>
                  <a:ext cx="840960" cy="14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14:cNvPr>
                <p14:cNvContentPartPr/>
                <p14:nvPr/>
              </p14:nvContentPartPr>
              <p14:xfrm>
                <a:off x="6682978" y="4443012"/>
                <a:ext cx="23976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3978" y="4434372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14:cNvPr>
                <p14:cNvContentPartPr/>
                <p14:nvPr/>
              </p14:nvContentPartPr>
              <p14:xfrm>
                <a:off x="6861898" y="4399812"/>
                <a:ext cx="360" cy="33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2898" y="4391172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14:cNvPr>
                <p14:cNvContentPartPr/>
                <p14:nvPr/>
              </p14:nvContentPartPr>
              <p14:xfrm>
                <a:off x="8058178" y="3429972"/>
                <a:ext cx="792360" cy="134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49178" y="3421332"/>
                  <a:ext cx="810000" cy="13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14:cNvPr>
                <p14:cNvContentPartPr/>
                <p14:nvPr/>
              </p14:nvContentPartPr>
              <p14:xfrm>
                <a:off x="8427538" y="4294332"/>
                <a:ext cx="160560" cy="31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8898" y="4285332"/>
                  <a:ext cx="178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14:cNvPr>
                <p14:cNvContentPartPr/>
                <p14:nvPr/>
              </p14:nvContentPartPr>
              <p14:xfrm>
                <a:off x="6515938" y="4919292"/>
                <a:ext cx="631080" cy="123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38" y="4910652"/>
                  <a:ext cx="64872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14:cNvPr>
                <p14:cNvContentPartPr/>
                <p14:nvPr/>
              </p14:nvContentPartPr>
              <p14:xfrm>
                <a:off x="6716098" y="5701572"/>
                <a:ext cx="217080" cy="33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7458" y="5692932"/>
                  <a:ext cx="234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14:cNvPr>
                <p14:cNvContentPartPr/>
                <p14:nvPr/>
              </p14:nvContentPartPr>
              <p14:xfrm>
                <a:off x="8597818" y="4836852"/>
                <a:ext cx="360" cy="62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8818" y="4828212"/>
                  <a:ext cx="180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14:cNvPr>
                <p14:cNvContentPartPr/>
                <p14:nvPr/>
              </p14:nvContentPartPr>
              <p14:xfrm>
                <a:off x="8408458" y="5335812"/>
                <a:ext cx="572040" cy="63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9458" y="5326812"/>
                  <a:ext cx="5896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14:cNvPr>
                <p14:cNvContentPartPr/>
                <p14:nvPr/>
              </p14:nvContentPartPr>
              <p14:xfrm>
                <a:off x="8560738" y="5553252"/>
                <a:ext cx="16848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1738" y="5544612"/>
                  <a:ext cx="186120" cy="251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752995A9-E65C-A143-967E-13E4AF84E8C6}"/>
              </a:ext>
            </a:extLst>
          </p:cNvPr>
          <p:cNvPicPr>
            <a:picLocks noChangeAspect="1"/>
          </p:cNvPicPr>
          <p:nvPr/>
        </p:nvPicPr>
        <p:blipFill>
          <a:blip r:embed="rId34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5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05F-C247-F44A-92E0-B9C61FE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8AF-18D8-3D41-95EA-C7B53E01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 </a:t>
            </a:r>
          </a:p>
          <a:p>
            <a:pPr marL="0" indent="0">
              <a:buNone/>
            </a:pPr>
            <a:r>
              <a:rPr lang="en-US" dirty="0"/>
              <a:t>1 3 </a:t>
            </a:r>
          </a:p>
          <a:p>
            <a:pPr marL="0" indent="0">
              <a:buNone/>
            </a:pPr>
            <a:r>
              <a:rPr lang="en-US" dirty="0"/>
              <a:t>3 4 </a:t>
            </a:r>
          </a:p>
          <a:p>
            <a:pPr marL="0" indent="0">
              <a:buNone/>
            </a:pPr>
            <a:r>
              <a:rPr lang="en-US" dirty="0"/>
              <a:t>3 5 </a:t>
            </a:r>
          </a:p>
          <a:p>
            <a:pPr marL="0" indent="0">
              <a:buNone/>
            </a:pPr>
            <a:r>
              <a:rPr lang="en-US" dirty="0"/>
              <a:t>4 6 </a:t>
            </a:r>
          </a:p>
          <a:p>
            <a:pPr marL="0" indent="0">
              <a:buNone/>
            </a:pPr>
            <a:r>
              <a:rPr lang="en-US" dirty="0"/>
              <a:t>5 7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5B269-E54B-9B4C-91F4-91FF5242F79D}"/>
              </a:ext>
            </a:extLst>
          </p:cNvPr>
          <p:cNvGrpSpPr/>
          <p:nvPr/>
        </p:nvGrpSpPr>
        <p:grpSpPr>
          <a:xfrm>
            <a:off x="5389498" y="1304532"/>
            <a:ext cx="3591000" cy="4848480"/>
            <a:chOff x="5389498" y="1304532"/>
            <a:chExt cx="3591000" cy="48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14:cNvPr>
                <p14:cNvContentPartPr/>
                <p14:nvPr/>
              </p14:nvContentPartPr>
              <p14:xfrm>
                <a:off x="6331978" y="1304532"/>
                <a:ext cx="933480" cy="81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2978" y="1295532"/>
                  <a:ext cx="9511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14:cNvPr>
                <p14:cNvContentPartPr/>
                <p14:nvPr/>
              </p14:nvContentPartPr>
              <p14:xfrm>
                <a:off x="6754978" y="1504692"/>
                <a:ext cx="360" cy="42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978" y="1495692"/>
                  <a:ext cx="18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14:cNvPr>
                <p14:cNvContentPartPr/>
                <p14:nvPr/>
              </p14:nvContentPartPr>
              <p14:xfrm>
                <a:off x="5389498" y="2001492"/>
                <a:ext cx="988920" cy="13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0498" y="1992494"/>
                  <a:ext cx="1006560" cy="135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14:cNvPr>
                <p14:cNvContentPartPr/>
                <p14:nvPr/>
              </p14:nvContentPartPr>
              <p14:xfrm>
                <a:off x="5469418" y="2878452"/>
                <a:ext cx="275040" cy="27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0406" y="2869452"/>
                  <a:ext cx="292703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14:cNvPr>
                <p14:cNvContentPartPr/>
                <p14:nvPr/>
              </p14:nvContentPartPr>
              <p14:xfrm>
                <a:off x="7153498" y="2061252"/>
                <a:ext cx="946440" cy="136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4498" y="2052252"/>
                  <a:ext cx="96408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14:cNvPr>
                <p14:cNvContentPartPr/>
                <p14:nvPr/>
              </p14:nvContentPartPr>
              <p14:xfrm>
                <a:off x="7467778" y="3007692"/>
                <a:ext cx="249840" cy="36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778" y="2998692"/>
                  <a:ext cx="267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14:cNvPr>
                <p14:cNvContentPartPr/>
                <p14:nvPr/>
              </p14:nvContentPartPr>
              <p14:xfrm>
                <a:off x="6517378" y="3455172"/>
                <a:ext cx="823320" cy="142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8378" y="3446170"/>
                  <a:ext cx="840960" cy="1445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14:cNvPr>
                <p14:cNvContentPartPr/>
                <p14:nvPr/>
              </p14:nvContentPartPr>
              <p14:xfrm>
                <a:off x="6682978" y="4443012"/>
                <a:ext cx="23976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3978" y="4433996"/>
                  <a:ext cx="2574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14:cNvPr>
                <p14:cNvContentPartPr/>
                <p14:nvPr/>
              </p14:nvContentPartPr>
              <p14:xfrm>
                <a:off x="6861898" y="4399812"/>
                <a:ext cx="360" cy="33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2898" y="4390812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14:cNvPr>
                <p14:cNvContentPartPr/>
                <p14:nvPr/>
              </p14:nvContentPartPr>
              <p14:xfrm>
                <a:off x="8058178" y="3429972"/>
                <a:ext cx="792360" cy="134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49178" y="3420972"/>
                  <a:ext cx="810000" cy="13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14:cNvPr>
                <p14:cNvContentPartPr/>
                <p14:nvPr/>
              </p14:nvContentPartPr>
              <p14:xfrm>
                <a:off x="8427538" y="4294332"/>
                <a:ext cx="160560" cy="31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8518" y="4285332"/>
                  <a:ext cx="178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14:cNvPr>
                <p14:cNvContentPartPr/>
                <p14:nvPr/>
              </p14:nvContentPartPr>
              <p14:xfrm>
                <a:off x="6515938" y="4919292"/>
                <a:ext cx="631080" cy="123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38" y="4910289"/>
                  <a:ext cx="648720" cy="1251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14:cNvPr>
                <p14:cNvContentPartPr/>
                <p14:nvPr/>
              </p14:nvContentPartPr>
              <p14:xfrm>
                <a:off x="6716098" y="5701572"/>
                <a:ext cx="217080" cy="33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7098" y="5692572"/>
                  <a:ext cx="234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14:cNvPr>
                <p14:cNvContentPartPr/>
                <p14:nvPr/>
              </p14:nvContentPartPr>
              <p14:xfrm>
                <a:off x="8597818" y="4836852"/>
                <a:ext cx="360" cy="62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8818" y="4827852"/>
                  <a:ext cx="180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14:cNvPr>
                <p14:cNvContentPartPr/>
                <p14:nvPr/>
              </p14:nvContentPartPr>
              <p14:xfrm>
                <a:off x="8408458" y="5335812"/>
                <a:ext cx="572040" cy="63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9464" y="5326817"/>
                  <a:ext cx="589669" cy="64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14:cNvPr>
                <p14:cNvContentPartPr/>
                <p14:nvPr/>
              </p14:nvContentPartPr>
              <p14:xfrm>
                <a:off x="8560738" y="5553252"/>
                <a:ext cx="16848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1738" y="5544252"/>
                  <a:ext cx="186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ADCA7-2404-1245-BEB9-DF17D9E7F0B7}"/>
              </a:ext>
            </a:extLst>
          </p:cNvPr>
          <p:cNvGrpSpPr/>
          <p:nvPr/>
        </p:nvGrpSpPr>
        <p:grpSpPr>
          <a:xfrm>
            <a:off x="5472298" y="1862892"/>
            <a:ext cx="784800" cy="628200"/>
            <a:chOff x="5472298" y="1862892"/>
            <a:chExt cx="78480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14:cNvPr>
                <p14:cNvContentPartPr/>
                <p14:nvPr/>
              </p14:nvContentPartPr>
              <p14:xfrm>
                <a:off x="5685418" y="1862892"/>
                <a:ext cx="571680" cy="56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6418" y="1853892"/>
                  <a:ext cx="5893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14:cNvPr>
                <p14:cNvContentPartPr/>
                <p14:nvPr/>
              </p14:nvContentPartPr>
              <p14:xfrm>
                <a:off x="5472298" y="2292012"/>
                <a:ext cx="45216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3658" y="2283372"/>
                  <a:ext cx="4698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D2821-8B1D-7442-8A73-546280895D56}"/>
              </a:ext>
            </a:extLst>
          </p:cNvPr>
          <p:cNvGrpSpPr/>
          <p:nvPr/>
        </p:nvGrpSpPr>
        <p:grpSpPr>
          <a:xfrm>
            <a:off x="7276978" y="2014812"/>
            <a:ext cx="572400" cy="584280"/>
            <a:chOff x="7276978" y="2014812"/>
            <a:chExt cx="5724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14:cNvPr>
                <p14:cNvContentPartPr/>
                <p14:nvPr/>
              </p14:nvContentPartPr>
              <p14:xfrm>
                <a:off x="7276978" y="2014812"/>
                <a:ext cx="560880" cy="47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8338" y="2005812"/>
                  <a:ext cx="5785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14:cNvPr>
                <p14:cNvContentPartPr/>
                <p14:nvPr/>
              </p14:nvContentPartPr>
              <p14:xfrm>
                <a:off x="7602778" y="2312172"/>
                <a:ext cx="246600" cy="28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94138" y="2303532"/>
                  <a:ext cx="264240" cy="304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A76E4B3E-8661-A74B-8AEA-08642EC1189C}"/>
              </a:ext>
            </a:extLst>
          </p:cNvPr>
          <p:cNvPicPr>
            <a:picLocks noChangeAspect="1"/>
          </p:cNvPicPr>
          <p:nvPr/>
        </p:nvPicPr>
        <p:blipFill>
          <a:blip r:embed="rId4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92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05F-C247-F44A-92E0-B9C61FE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8AF-18D8-3D41-95EA-C7B53E01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 </a:t>
            </a:r>
          </a:p>
          <a:p>
            <a:pPr marL="0" indent="0">
              <a:buNone/>
            </a:pPr>
            <a:r>
              <a:rPr lang="en-US" dirty="0"/>
              <a:t>1 3 </a:t>
            </a:r>
          </a:p>
          <a:p>
            <a:pPr marL="0" indent="0">
              <a:buNone/>
            </a:pPr>
            <a:r>
              <a:rPr lang="en-US" dirty="0"/>
              <a:t>3 4 </a:t>
            </a:r>
          </a:p>
          <a:p>
            <a:pPr marL="0" indent="0">
              <a:buNone/>
            </a:pPr>
            <a:r>
              <a:rPr lang="en-US" dirty="0"/>
              <a:t>3 5 </a:t>
            </a:r>
          </a:p>
          <a:p>
            <a:pPr marL="0" indent="0">
              <a:buNone/>
            </a:pPr>
            <a:r>
              <a:rPr lang="en-US" dirty="0"/>
              <a:t>4 6 </a:t>
            </a:r>
          </a:p>
          <a:p>
            <a:pPr marL="0" indent="0">
              <a:buNone/>
            </a:pPr>
            <a:r>
              <a:rPr lang="en-US" dirty="0"/>
              <a:t>5 7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5B269-E54B-9B4C-91F4-91FF5242F79D}"/>
              </a:ext>
            </a:extLst>
          </p:cNvPr>
          <p:cNvGrpSpPr/>
          <p:nvPr/>
        </p:nvGrpSpPr>
        <p:grpSpPr>
          <a:xfrm>
            <a:off x="5389498" y="1304532"/>
            <a:ext cx="3591000" cy="4848480"/>
            <a:chOff x="5389498" y="1304532"/>
            <a:chExt cx="3591000" cy="48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14:cNvPr>
                <p14:cNvContentPartPr/>
                <p14:nvPr/>
              </p14:nvContentPartPr>
              <p14:xfrm>
                <a:off x="6331978" y="1304532"/>
                <a:ext cx="933480" cy="81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2978" y="1295532"/>
                  <a:ext cx="9511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14:cNvPr>
                <p14:cNvContentPartPr/>
                <p14:nvPr/>
              </p14:nvContentPartPr>
              <p14:xfrm>
                <a:off x="6754978" y="1504692"/>
                <a:ext cx="360" cy="42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978" y="1495692"/>
                  <a:ext cx="18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14:cNvPr>
                <p14:cNvContentPartPr/>
                <p14:nvPr/>
              </p14:nvContentPartPr>
              <p14:xfrm>
                <a:off x="5389498" y="2001492"/>
                <a:ext cx="988920" cy="13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0498" y="1992494"/>
                  <a:ext cx="1006560" cy="135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14:cNvPr>
                <p14:cNvContentPartPr/>
                <p14:nvPr/>
              </p14:nvContentPartPr>
              <p14:xfrm>
                <a:off x="5469418" y="2878452"/>
                <a:ext cx="275040" cy="27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0406" y="2869452"/>
                  <a:ext cx="292703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14:cNvPr>
                <p14:cNvContentPartPr/>
                <p14:nvPr/>
              </p14:nvContentPartPr>
              <p14:xfrm>
                <a:off x="7153498" y="2061252"/>
                <a:ext cx="946440" cy="136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4498" y="2052252"/>
                  <a:ext cx="96408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14:cNvPr>
                <p14:cNvContentPartPr/>
                <p14:nvPr/>
              </p14:nvContentPartPr>
              <p14:xfrm>
                <a:off x="7467778" y="3007692"/>
                <a:ext cx="249840" cy="36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778" y="2998692"/>
                  <a:ext cx="267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14:cNvPr>
                <p14:cNvContentPartPr/>
                <p14:nvPr/>
              </p14:nvContentPartPr>
              <p14:xfrm>
                <a:off x="6517378" y="3455172"/>
                <a:ext cx="823320" cy="142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8378" y="3446170"/>
                  <a:ext cx="840960" cy="1445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14:cNvPr>
                <p14:cNvContentPartPr/>
                <p14:nvPr/>
              </p14:nvContentPartPr>
              <p14:xfrm>
                <a:off x="6682978" y="4443012"/>
                <a:ext cx="23976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3978" y="4433996"/>
                  <a:ext cx="2574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14:cNvPr>
                <p14:cNvContentPartPr/>
                <p14:nvPr/>
              </p14:nvContentPartPr>
              <p14:xfrm>
                <a:off x="6861898" y="4399812"/>
                <a:ext cx="360" cy="33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2898" y="4390812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14:cNvPr>
                <p14:cNvContentPartPr/>
                <p14:nvPr/>
              </p14:nvContentPartPr>
              <p14:xfrm>
                <a:off x="8058178" y="3429972"/>
                <a:ext cx="792360" cy="134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49178" y="3420972"/>
                  <a:ext cx="810000" cy="13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14:cNvPr>
                <p14:cNvContentPartPr/>
                <p14:nvPr/>
              </p14:nvContentPartPr>
              <p14:xfrm>
                <a:off x="8427538" y="4294332"/>
                <a:ext cx="160560" cy="31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8518" y="4285332"/>
                  <a:ext cx="178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14:cNvPr>
                <p14:cNvContentPartPr/>
                <p14:nvPr/>
              </p14:nvContentPartPr>
              <p14:xfrm>
                <a:off x="6515938" y="4919292"/>
                <a:ext cx="631080" cy="123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38" y="4910289"/>
                  <a:ext cx="648720" cy="1251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14:cNvPr>
                <p14:cNvContentPartPr/>
                <p14:nvPr/>
              </p14:nvContentPartPr>
              <p14:xfrm>
                <a:off x="6716098" y="5701572"/>
                <a:ext cx="217080" cy="33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7098" y="5692572"/>
                  <a:ext cx="234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14:cNvPr>
                <p14:cNvContentPartPr/>
                <p14:nvPr/>
              </p14:nvContentPartPr>
              <p14:xfrm>
                <a:off x="8597818" y="4836852"/>
                <a:ext cx="360" cy="62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8818" y="4827852"/>
                  <a:ext cx="180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14:cNvPr>
                <p14:cNvContentPartPr/>
                <p14:nvPr/>
              </p14:nvContentPartPr>
              <p14:xfrm>
                <a:off x="8408458" y="5335812"/>
                <a:ext cx="572040" cy="63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9464" y="5326817"/>
                  <a:ext cx="589669" cy="64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14:cNvPr>
                <p14:cNvContentPartPr/>
                <p14:nvPr/>
              </p14:nvContentPartPr>
              <p14:xfrm>
                <a:off x="8560738" y="5553252"/>
                <a:ext cx="16848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1738" y="5544252"/>
                  <a:ext cx="186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ADCA7-2404-1245-BEB9-DF17D9E7F0B7}"/>
              </a:ext>
            </a:extLst>
          </p:cNvPr>
          <p:cNvGrpSpPr/>
          <p:nvPr/>
        </p:nvGrpSpPr>
        <p:grpSpPr>
          <a:xfrm>
            <a:off x="5472298" y="1862892"/>
            <a:ext cx="784800" cy="628200"/>
            <a:chOff x="5472298" y="1862892"/>
            <a:chExt cx="78480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14:cNvPr>
                <p14:cNvContentPartPr/>
                <p14:nvPr/>
              </p14:nvContentPartPr>
              <p14:xfrm>
                <a:off x="5685418" y="1862892"/>
                <a:ext cx="571680" cy="56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6418" y="1853892"/>
                  <a:ext cx="5893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14:cNvPr>
                <p14:cNvContentPartPr/>
                <p14:nvPr/>
              </p14:nvContentPartPr>
              <p14:xfrm>
                <a:off x="5472298" y="2292012"/>
                <a:ext cx="45216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3291" y="2282996"/>
                  <a:ext cx="469814" cy="2167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D2821-8B1D-7442-8A73-546280895D56}"/>
              </a:ext>
            </a:extLst>
          </p:cNvPr>
          <p:cNvGrpSpPr/>
          <p:nvPr/>
        </p:nvGrpSpPr>
        <p:grpSpPr>
          <a:xfrm>
            <a:off x="7276978" y="2014812"/>
            <a:ext cx="572400" cy="584280"/>
            <a:chOff x="7276978" y="2014812"/>
            <a:chExt cx="5724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14:cNvPr>
                <p14:cNvContentPartPr/>
                <p14:nvPr/>
              </p14:nvContentPartPr>
              <p14:xfrm>
                <a:off x="7276978" y="2014812"/>
                <a:ext cx="560880" cy="47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7972" y="2005812"/>
                  <a:ext cx="578531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14:cNvPr>
                <p14:cNvContentPartPr/>
                <p14:nvPr/>
              </p14:nvContentPartPr>
              <p14:xfrm>
                <a:off x="7602778" y="2312172"/>
                <a:ext cx="246600" cy="28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93765" y="2303172"/>
                  <a:ext cx="264266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724F8-FCA8-2C42-AD7B-550926A1D08E}"/>
                  </a:ext>
                </a:extLst>
              </p14:cNvPr>
              <p14:cNvContentPartPr/>
              <p14:nvPr/>
            </p14:nvContentPartPr>
            <p14:xfrm>
              <a:off x="5300938" y="2640492"/>
              <a:ext cx="914400" cy="69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724F8-FCA8-2C42-AD7B-550926A1D0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7298" y="2532492"/>
                <a:ext cx="1022040" cy="9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0E16C-72DC-064E-B780-E5CD528ED29F}"/>
              </a:ext>
            </a:extLst>
          </p:cNvPr>
          <p:cNvGrpSpPr/>
          <p:nvPr/>
        </p:nvGrpSpPr>
        <p:grpSpPr>
          <a:xfrm>
            <a:off x="6677578" y="3387132"/>
            <a:ext cx="505800" cy="473760"/>
            <a:chOff x="6677578" y="3387132"/>
            <a:chExt cx="50580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5B2D67-8AEE-E141-9678-C5263353076C}"/>
                    </a:ext>
                  </a:extLst>
                </p14:cNvPr>
                <p14:cNvContentPartPr/>
                <p14:nvPr/>
              </p14:nvContentPartPr>
              <p14:xfrm>
                <a:off x="6796018" y="3387132"/>
                <a:ext cx="387360" cy="45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5B2D67-8AEE-E141-9678-C526335307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7378" y="3378492"/>
                  <a:ext cx="405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06D1DA-0955-E940-A871-1E8B88D49B0E}"/>
                    </a:ext>
                  </a:extLst>
                </p14:cNvPr>
                <p14:cNvContentPartPr/>
                <p14:nvPr/>
              </p14:nvContentPartPr>
              <p14:xfrm>
                <a:off x="6677578" y="3652452"/>
                <a:ext cx="375480" cy="20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06D1DA-0955-E940-A871-1E8B88D49B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8938" y="3643452"/>
                  <a:ext cx="3931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D124A4-62C7-7D4E-80F4-FF2691A40BFC}"/>
              </a:ext>
            </a:extLst>
          </p:cNvPr>
          <p:cNvGrpSpPr/>
          <p:nvPr/>
        </p:nvGrpSpPr>
        <p:grpSpPr>
          <a:xfrm>
            <a:off x="8128738" y="3279132"/>
            <a:ext cx="664920" cy="734400"/>
            <a:chOff x="8128738" y="3279132"/>
            <a:chExt cx="66492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5EA4D3-D327-8B4B-9872-72D1515D7700}"/>
                    </a:ext>
                  </a:extLst>
                </p14:cNvPr>
                <p14:cNvContentPartPr/>
                <p14:nvPr/>
              </p14:nvContentPartPr>
              <p14:xfrm>
                <a:off x="8128738" y="3279132"/>
                <a:ext cx="560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5EA4D3-D327-8B4B-9872-72D1515D77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9738" y="3270492"/>
                  <a:ext cx="577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A60DBD-B1F6-E94B-AC0C-599FC906463E}"/>
                    </a:ext>
                  </a:extLst>
                </p14:cNvPr>
                <p14:cNvContentPartPr/>
                <p14:nvPr/>
              </p14:nvContentPartPr>
              <p14:xfrm>
                <a:off x="8524738" y="3503412"/>
                <a:ext cx="268920" cy="51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A60DBD-B1F6-E94B-AC0C-599FC90646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16098" y="3494772"/>
                  <a:ext cx="286560" cy="527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2560680-34C8-3640-9130-A3F233DEE37E}"/>
              </a:ext>
            </a:extLst>
          </p:cNvPr>
          <p:cNvPicPr>
            <a:picLocks noChangeAspect="1"/>
          </p:cNvPicPr>
          <p:nvPr/>
        </p:nvPicPr>
        <p:blipFill>
          <a:blip r:embed="rId5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8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05F-C247-F44A-92E0-B9C61FE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8AF-18D8-3D41-95EA-C7B53E01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 </a:t>
            </a:r>
          </a:p>
          <a:p>
            <a:pPr marL="0" indent="0">
              <a:buNone/>
            </a:pPr>
            <a:r>
              <a:rPr lang="en-US" dirty="0"/>
              <a:t>1 3 </a:t>
            </a:r>
          </a:p>
          <a:p>
            <a:pPr marL="0" indent="0">
              <a:buNone/>
            </a:pPr>
            <a:r>
              <a:rPr lang="en-US" dirty="0"/>
              <a:t>3 4 </a:t>
            </a:r>
          </a:p>
          <a:p>
            <a:pPr marL="0" indent="0">
              <a:buNone/>
            </a:pPr>
            <a:r>
              <a:rPr lang="en-US" dirty="0"/>
              <a:t>3 5 </a:t>
            </a:r>
          </a:p>
          <a:p>
            <a:pPr marL="0" indent="0">
              <a:buNone/>
            </a:pPr>
            <a:r>
              <a:rPr lang="en-US" dirty="0"/>
              <a:t>4 6 </a:t>
            </a:r>
          </a:p>
          <a:p>
            <a:pPr marL="0" indent="0">
              <a:buNone/>
            </a:pPr>
            <a:r>
              <a:rPr lang="en-US" dirty="0"/>
              <a:t>5 7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5B269-E54B-9B4C-91F4-91FF5242F79D}"/>
              </a:ext>
            </a:extLst>
          </p:cNvPr>
          <p:cNvGrpSpPr/>
          <p:nvPr/>
        </p:nvGrpSpPr>
        <p:grpSpPr>
          <a:xfrm>
            <a:off x="5389498" y="1304532"/>
            <a:ext cx="3591000" cy="4848480"/>
            <a:chOff x="5389498" y="1304532"/>
            <a:chExt cx="3591000" cy="48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14:cNvPr>
                <p14:cNvContentPartPr/>
                <p14:nvPr/>
              </p14:nvContentPartPr>
              <p14:xfrm>
                <a:off x="6331978" y="1304532"/>
                <a:ext cx="933480" cy="81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70885A-2BA4-7648-8546-9A05F4C4E3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2978" y="1295532"/>
                  <a:ext cx="9511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14:cNvPr>
                <p14:cNvContentPartPr/>
                <p14:nvPr/>
              </p14:nvContentPartPr>
              <p14:xfrm>
                <a:off x="6754978" y="1504692"/>
                <a:ext cx="360" cy="42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9D9B6E-6E21-9B49-BD1A-C90FBDE7E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978" y="1495692"/>
                  <a:ext cx="18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14:cNvPr>
                <p14:cNvContentPartPr/>
                <p14:nvPr/>
              </p14:nvContentPartPr>
              <p14:xfrm>
                <a:off x="5389498" y="2001492"/>
                <a:ext cx="988920" cy="13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3336CF-A63A-FA41-8A36-946027749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0498" y="1992494"/>
                  <a:ext cx="1006560" cy="135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14:cNvPr>
                <p14:cNvContentPartPr/>
                <p14:nvPr/>
              </p14:nvContentPartPr>
              <p14:xfrm>
                <a:off x="5469418" y="2878452"/>
                <a:ext cx="275040" cy="27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C072F7-C642-624A-9959-B0F2AA0CCB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0406" y="2869452"/>
                  <a:ext cx="292703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14:cNvPr>
                <p14:cNvContentPartPr/>
                <p14:nvPr/>
              </p14:nvContentPartPr>
              <p14:xfrm>
                <a:off x="7153498" y="2061252"/>
                <a:ext cx="946440" cy="136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6B2A62-2715-7148-9689-4BB9B74837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4498" y="2052252"/>
                  <a:ext cx="96408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14:cNvPr>
                <p14:cNvContentPartPr/>
                <p14:nvPr/>
              </p14:nvContentPartPr>
              <p14:xfrm>
                <a:off x="7467778" y="3007692"/>
                <a:ext cx="249840" cy="36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811DCA-AFFB-AE4C-813A-68718E6A2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778" y="2998692"/>
                  <a:ext cx="267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14:cNvPr>
                <p14:cNvContentPartPr/>
                <p14:nvPr/>
              </p14:nvContentPartPr>
              <p14:xfrm>
                <a:off x="6517378" y="3455172"/>
                <a:ext cx="823320" cy="142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8395A-DFC0-4049-A646-183891BB7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8378" y="3446170"/>
                  <a:ext cx="840960" cy="1445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14:cNvPr>
                <p14:cNvContentPartPr/>
                <p14:nvPr/>
              </p14:nvContentPartPr>
              <p14:xfrm>
                <a:off x="6682978" y="4443012"/>
                <a:ext cx="23976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64B72A-71B6-A249-90D8-12E9A18571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3978" y="4433996"/>
                  <a:ext cx="2574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14:cNvPr>
                <p14:cNvContentPartPr/>
                <p14:nvPr/>
              </p14:nvContentPartPr>
              <p14:xfrm>
                <a:off x="6861898" y="4399812"/>
                <a:ext cx="360" cy="33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20B8BA-8233-CC4D-AA36-7E76CF3763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2898" y="4390812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14:cNvPr>
                <p14:cNvContentPartPr/>
                <p14:nvPr/>
              </p14:nvContentPartPr>
              <p14:xfrm>
                <a:off x="8058178" y="3429972"/>
                <a:ext cx="792360" cy="134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A4E03-F583-3C4C-B58F-C950066CBF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49178" y="3420972"/>
                  <a:ext cx="810000" cy="13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14:cNvPr>
                <p14:cNvContentPartPr/>
                <p14:nvPr/>
              </p14:nvContentPartPr>
              <p14:xfrm>
                <a:off x="8427538" y="4294332"/>
                <a:ext cx="160560" cy="31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3CD5F1-7751-6246-9792-AD744810DE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8518" y="4285332"/>
                  <a:ext cx="178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14:cNvPr>
                <p14:cNvContentPartPr/>
                <p14:nvPr/>
              </p14:nvContentPartPr>
              <p14:xfrm>
                <a:off x="6515938" y="4919292"/>
                <a:ext cx="631080" cy="123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F9798C-F16D-4443-8C56-A7D31A99A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38" y="4910289"/>
                  <a:ext cx="648720" cy="1251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14:cNvPr>
                <p14:cNvContentPartPr/>
                <p14:nvPr/>
              </p14:nvContentPartPr>
              <p14:xfrm>
                <a:off x="6716098" y="5701572"/>
                <a:ext cx="217080" cy="33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F3CF74-BBA2-3C4F-959E-5C1638A3AB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7098" y="5692572"/>
                  <a:ext cx="234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14:cNvPr>
                <p14:cNvContentPartPr/>
                <p14:nvPr/>
              </p14:nvContentPartPr>
              <p14:xfrm>
                <a:off x="8597818" y="4836852"/>
                <a:ext cx="360" cy="62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FC5F71-028C-EC4A-9C45-501C4E116C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8818" y="4827852"/>
                  <a:ext cx="180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14:cNvPr>
                <p14:cNvContentPartPr/>
                <p14:nvPr/>
              </p14:nvContentPartPr>
              <p14:xfrm>
                <a:off x="8408458" y="5335812"/>
                <a:ext cx="572040" cy="63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A04B9-C7DF-0B4B-AF53-5EBE4F43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9464" y="5326817"/>
                  <a:ext cx="589669" cy="64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14:cNvPr>
                <p14:cNvContentPartPr/>
                <p14:nvPr/>
              </p14:nvContentPartPr>
              <p14:xfrm>
                <a:off x="8560738" y="5553252"/>
                <a:ext cx="16848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4200D0-8CCF-EB4B-A9F2-F46638F52F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1738" y="5544252"/>
                  <a:ext cx="186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ADCA7-2404-1245-BEB9-DF17D9E7F0B7}"/>
              </a:ext>
            </a:extLst>
          </p:cNvPr>
          <p:cNvGrpSpPr/>
          <p:nvPr/>
        </p:nvGrpSpPr>
        <p:grpSpPr>
          <a:xfrm>
            <a:off x="5472298" y="1862892"/>
            <a:ext cx="784800" cy="628200"/>
            <a:chOff x="5472298" y="1862892"/>
            <a:chExt cx="78480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14:cNvPr>
                <p14:cNvContentPartPr/>
                <p14:nvPr/>
              </p14:nvContentPartPr>
              <p14:xfrm>
                <a:off x="5685418" y="1862892"/>
                <a:ext cx="571680" cy="56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6B8CFE-233E-7244-8D7B-AEE6B9B449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6418" y="1853892"/>
                  <a:ext cx="5893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14:cNvPr>
                <p14:cNvContentPartPr/>
                <p14:nvPr/>
              </p14:nvContentPartPr>
              <p14:xfrm>
                <a:off x="5472298" y="2292012"/>
                <a:ext cx="45216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0BD4D-0FDE-BC4E-AE67-F9420E7A37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3291" y="2282996"/>
                  <a:ext cx="469814" cy="2167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D2821-8B1D-7442-8A73-546280895D56}"/>
              </a:ext>
            </a:extLst>
          </p:cNvPr>
          <p:cNvGrpSpPr/>
          <p:nvPr/>
        </p:nvGrpSpPr>
        <p:grpSpPr>
          <a:xfrm>
            <a:off x="7276978" y="2014812"/>
            <a:ext cx="572400" cy="584280"/>
            <a:chOff x="7276978" y="2014812"/>
            <a:chExt cx="5724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14:cNvPr>
                <p14:cNvContentPartPr/>
                <p14:nvPr/>
              </p14:nvContentPartPr>
              <p14:xfrm>
                <a:off x="7276978" y="2014812"/>
                <a:ext cx="560880" cy="47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01F1E-6E83-2344-AA91-4A8C7E26EC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7972" y="2005812"/>
                  <a:ext cx="578531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14:cNvPr>
                <p14:cNvContentPartPr/>
                <p14:nvPr/>
              </p14:nvContentPartPr>
              <p14:xfrm>
                <a:off x="7602778" y="2312172"/>
                <a:ext cx="246600" cy="28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3C6C8D-4C27-9840-8E47-48AA9CBB6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93765" y="2303172"/>
                  <a:ext cx="264266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724F8-FCA8-2C42-AD7B-550926A1D08E}"/>
                  </a:ext>
                </a:extLst>
              </p14:cNvPr>
              <p14:cNvContentPartPr/>
              <p14:nvPr/>
            </p14:nvContentPartPr>
            <p14:xfrm>
              <a:off x="5300938" y="2640492"/>
              <a:ext cx="914400" cy="69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724F8-FCA8-2C42-AD7B-550926A1D0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6938" y="2532492"/>
                <a:ext cx="1022040" cy="9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0E16C-72DC-064E-B780-E5CD528ED29F}"/>
              </a:ext>
            </a:extLst>
          </p:cNvPr>
          <p:cNvGrpSpPr/>
          <p:nvPr/>
        </p:nvGrpSpPr>
        <p:grpSpPr>
          <a:xfrm>
            <a:off x="6677578" y="3387132"/>
            <a:ext cx="505800" cy="473760"/>
            <a:chOff x="6677578" y="3387132"/>
            <a:chExt cx="50580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5B2D67-8AEE-E141-9678-C5263353076C}"/>
                    </a:ext>
                  </a:extLst>
                </p14:cNvPr>
                <p14:cNvContentPartPr/>
                <p14:nvPr/>
              </p14:nvContentPartPr>
              <p14:xfrm>
                <a:off x="6796018" y="3387132"/>
                <a:ext cx="387360" cy="45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5B2D67-8AEE-E141-9678-C526335307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7010" y="3378125"/>
                  <a:ext cx="405016" cy="469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06D1DA-0955-E940-A871-1E8B88D49B0E}"/>
                    </a:ext>
                  </a:extLst>
                </p14:cNvPr>
                <p14:cNvContentPartPr/>
                <p14:nvPr/>
              </p14:nvContentPartPr>
              <p14:xfrm>
                <a:off x="6677578" y="3652452"/>
                <a:ext cx="375480" cy="20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06D1DA-0955-E940-A871-1E8B88D49B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8569" y="3643452"/>
                  <a:ext cx="393137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D124A4-62C7-7D4E-80F4-FF2691A40BFC}"/>
              </a:ext>
            </a:extLst>
          </p:cNvPr>
          <p:cNvGrpSpPr/>
          <p:nvPr/>
        </p:nvGrpSpPr>
        <p:grpSpPr>
          <a:xfrm>
            <a:off x="8128738" y="3279132"/>
            <a:ext cx="664920" cy="734400"/>
            <a:chOff x="8128738" y="3279132"/>
            <a:chExt cx="66492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5EA4D3-D327-8B4B-9872-72D1515D7700}"/>
                    </a:ext>
                  </a:extLst>
                </p14:cNvPr>
                <p14:cNvContentPartPr/>
                <p14:nvPr/>
              </p14:nvContentPartPr>
              <p14:xfrm>
                <a:off x="8128738" y="3279132"/>
                <a:ext cx="560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5EA4D3-D327-8B4B-9872-72D1515D77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9738" y="3270132"/>
                  <a:ext cx="577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A60DBD-B1F6-E94B-AC0C-599FC906463E}"/>
                    </a:ext>
                  </a:extLst>
                </p14:cNvPr>
                <p14:cNvContentPartPr/>
                <p14:nvPr/>
              </p14:nvContentPartPr>
              <p14:xfrm>
                <a:off x="8524738" y="3503412"/>
                <a:ext cx="268920" cy="51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A60DBD-B1F6-E94B-AC0C-599FC90646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15738" y="3494406"/>
                  <a:ext cx="286560" cy="5277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B838C-AE2F-0C4E-B7D0-B3B5F9586428}"/>
              </a:ext>
            </a:extLst>
          </p:cNvPr>
          <p:cNvGrpSpPr/>
          <p:nvPr/>
        </p:nvGrpSpPr>
        <p:grpSpPr>
          <a:xfrm>
            <a:off x="6480658" y="4871772"/>
            <a:ext cx="507960" cy="615960"/>
            <a:chOff x="6480658" y="4871772"/>
            <a:chExt cx="5079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8A6FEB-0B81-F246-A38D-448B0AFB05ED}"/>
                    </a:ext>
                  </a:extLst>
                </p14:cNvPr>
                <p14:cNvContentPartPr/>
                <p14:nvPr/>
              </p14:nvContentPartPr>
              <p14:xfrm>
                <a:off x="6630058" y="4871772"/>
                <a:ext cx="360" cy="46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8A6FEB-0B81-F246-A38D-448B0AFB05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1418" y="4863132"/>
                  <a:ext cx="180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8D3138-1507-2847-93F9-1856CB226419}"/>
                    </a:ext>
                  </a:extLst>
                </p14:cNvPr>
                <p14:cNvContentPartPr/>
                <p14:nvPr/>
              </p14:nvContentPartPr>
              <p14:xfrm>
                <a:off x="6480658" y="5049252"/>
                <a:ext cx="507960" cy="438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8D3138-1507-2847-93F9-1856CB2264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71658" y="5040612"/>
                  <a:ext cx="52560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0A1B78-2504-B64E-B087-2905DC643554}"/>
              </a:ext>
            </a:extLst>
          </p:cNvPr>
          <p:cNvGrpSpPr/>
          <p:nvPr/>
        </p:nvGrpSpPr>
        <p:grpSpPr>
          <a:xfrm>
            <a:off x="8349058" y="4756572"/>
            <a:ext cx="379800" cy="545040"/>
            <a:chOff x="8349058" y="4756572"/>
            <a:chExt cx="37980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841DBB-000D-3143-82BD-B08F2B60D45B}"/>
                    </a:ext>
                  </a:extLst>
                </p14:cNvPr>
                <p14:cNvContentPartPr/>
                <p14:nvPr/>
              </p14:nvContentPartPr>
              <p14:xfrm>
                <a:off x="8543818" y="4756572"/>
                <a:ext cx="14760" cy="46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841DBB-000D-3143-82BD-B08F2B60D4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5178" y="4747932"/>
                  <a:ext cx="32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80893D-C7B9-504D-B1B6-44475B0A92A6}"/>
                    </a:ext>
                  </a:extLst>
                </p14:cNvPr>
                <p14:cNvContentPartPr/>
                <p14:nvPr/>
              </p14:nvContentPartPr>
              <p14:xfrm>
                <a:off x="8349058" y="5064732"/>
                <a:ext cx="379800" cy="23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80893D-C7B9-504D-B1B6-44475B0A92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0418" y="5055732"/>
                  <a:ext cx="39744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9E07F9-319F-8245-B1C3-CDB7968C14C1}"/>
                  </a:ext>
                </a:extLst>
              </p14:cNvPr>
              <p14:cNvContentPartPr/>
              <p14:nvPr/>
            </p14:nvContentPartPr>
            <p14:xfrm>
              <a:off x="6477778" y="5637132"/>
              <a:ext cx="639000" cy="399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9E07F9-319F-8245-B1C3-CDB7968C14C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23778" y="5529132"/>
                <a:ext cx="7466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7DD7EA-7868-CB4B-804D-A3963AE5449D}"/>
                  </a:ext>
                </a:extLst>
              </p14:cNvPr>
              <p14:cNvContentPartPr/>
              <p14:nvPr/>
            </p14:nvContentPartPr>
            <p14:xfrm>
              <a:off x="8351938" y="5456772"/>
              <a:ext cx="771840" cy="429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7DD7EA-7868-CB4B-804D-A3963AE544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98298" y="5349132"/>
                <a:ext cx="879480" cy="64512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79134A1B-B2B2-D449-A279-4C8A87610D44}"/>
              </a:ext>
            </a:extLst>
          </p:cNvPr>
          <p:cNvPicPr>
            <a:picLocks noChangeAspect="1"/>
          </p:cNvPicPr>
          <p:nvPr/>
        </p:nvPicPr>
        <p:blipFill>
          <a:blip r:embed="rId64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6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3097-50A0-C840-98A6-D2A2B703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Analysis of Sample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BE2A-0A4E-864D-B05B-0D300FDD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We see that Bessie is able to travel to 3 distinct leaf nodes</a:t>
            </a:r>
          </a:p>
          <a:p>
            <a:r>
              <a:rPr lang="en-US" sz="2000"/>
              <a:t>Therefore, we must deploy 3 farmers</a:t>
            </a:r>
          </a:p>
          <a:p>
            <a:r>
              <a:rPr lang="en-US" sz="2000"/>
              <a:t>What if we had a different sample?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C4428BA-FC06-E849-8E58-8CED3FBDC9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13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ACE-E808-2D40-9B94-125797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Case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5880F6-49B1-4949-B3EF-C4ECC2A1D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51" y="1825625"/>
            <a:ext cx="7089497" cy="4351338"/>
          </a:xfr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3DE3C32-FFDF-6344-8467-F83A9FFD0C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17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ACE-E808-2D40-9B94-125797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Case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5880F6-49B1-4949-B3EF-C4ECC2A1D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51" y="1825625"/>
            <a:ext cx="7089497" cy="4351338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C90002B-FC7E-DB47-AC63-289C2A7826BD}"/>
              </a:ext>
            </a:extLst>
          </p:cNvPr>
          <p:cNvGrpSpPr/>
          <p:nvPr/>
        </p:nvGrpSpPr>
        <p:grpSpPr>
          <a:xfrm>
            <a:off x="3539734" y="2429270"/>
            <a:ext cx="3024720" cy="1233720"/>
            <a:chOff x="3539734" y="2429270"/>
            <a:chExt cx="3024720" cy="12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9173B6-4F73-8746-8446-62CDE0A2F819}"/>
                    </a:ext>
                  </a:extLst>
                </p14:cNvPr>
                <p14:cNvContentPartPr/>
                <p14:nvPr/>
              </p14:nvContentPartPr>
              <p14:xfrm>
                <a:off x="3693454" y="2834990"/>
                <a:ext cx="865440" cy="36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9173B6-4F73-8746-8446-62CDE0A2F8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4814" y="2826350"/>
                  <a:ext cx="883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86943B-A415-C442-AED6-BEB17746AE77}"/>
                    </a:ext>
                  </a:extLst>
                </p14:cNvPr>
                <p14:cNvContentPartPr/>
                <p14:nvPr/>
              </p14:nvContentPartPr>
              <p14:xfrm>
                <a:off x="3539734" y="2698910"/>
                <a:ext cx="336600" cy="27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86943B-A415-C442-AED6-BEB17746AE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0734" y="2689910"/>
                  <a:ext cx="354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42E7BD-4996-DD40-9018-4FBA34EF1B91}"/>
                    </a:ext>
                  </a:extLst>
                </p14:cNvPr>
                <p14:cNvContentPartPr/>
                <p14:nvPr/>
              </p14:nvContentPartPr>
              <p14:xfrm>
                <a:off x="4996654" y="3018230"/>
                <a:ext cx="11520" cy="57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42E7BD-4996-DD40-9018-4FBA34EF1B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8014" y="3009230"/>
                  <a:ext cx="291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79C0D2-A57B-8E43-BDB0-83013D175EC2}"/>
                    </a:ext>
                  </a:extLst>
                </p14:cNvPr>
                <p14:cNvContentPartPr/>
                <p14:nvPr/>
              </p14:nvContentPartPr>
              <p14:xfrm>
                <a:off x="4972174" y="3527990"/>
                <a:ext cx="194400" cy="13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79C0D2-A57B-8E43-BDB0-83013D175E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63174" y="3519350"/>
                  <a:ext cx="212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53A0A9-1C47-824B-883D-2729957E5D60}"/>
                    </a:ext>
                  </a:extLst>
                </p14:cNvPr>
                <p14:cNvContentPartPr/>
                <p14:nvPr/>
              </p14:nvContentPartPr>
              <p14:xfrm>
                <a:off x="5160454" y="2486510"/>
                <a:ext cx="1404000" cy="10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53A0A9-1C47-824B-883D-2729957E5D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1814" y="2477510"/>
                  <a:ext cx="142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774AF3-B56E-DF45-BEE7-7B8495F69D07}"/>
                    </a:ext>
                  </a:extLst>
                </p14:cNvPr>
                <p14:cNvContentPartPr/>
                <p14:nvPr/>
              </p14:nvContentPartPr>
              <p14:xfrm>
                <a:off x="6387334" y="2429270"/>
                <a:ext cx="174600" cy="23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774AF3-B56E-DF45-BEE7-7B8495F69D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78694" y="2420630"/>
                  <a:ext cx="192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4ED3DF-3CAC-EB4B-B830-4D824AD96F07}"/>
                  </a:ext>
                </a:extLst>
              </p14:cNvPr>
              <p14:cNvContentPartPr/>
              <p14:nvPr/>
            </p14:nvContentPartPr>
            <p14:xfrm>
              <a:off x="3058774" y="2419190"/>
              <a:ext cx="500400" cy="336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4ED3DF-3CAC-EB4B-B830-4D824AD96F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04774" y="2311190"/>
                <a:ext cx="60804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B659C-C2B7-B640-8640-DFC9CE64E348}"/>
              </a:ext>
            </a:extLst>
          </p:cNvPr>
          <p:cNvGrpSpPr/>
          <p:nvPr/>
        </p:nvGrpSpPr>
        <p:grpSpPr>
          <a:xfrm>
            <a:off x="6939214" y="2168270"/>
            <a:ext cx="1397520" cy="395280"/>
            <a:chOff x="6939214" y="2168270"/>
            <a:chExt cx="139752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10324E-D5C2-3E4F-9D86-6A7110BAC447}"/>
                    </a:ext>
                  </a:extLst>
                </p14:cNvPr>
                <p14:cNvContentPartPr/>
                <p14:nvPr/>
              </p14:nvContentPartPr>
              <p14:xfrm>
                <a:off x="7015894" y="2168270"/>
                <a:ext cx="1320840" cy="36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10324E-D5C2-3E4F-9D86-6A7110BAC4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06894" y="2159630"/>
                  <a:ext cx="1338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999484-2A11-FA46-A7D7-937A31302AA6}"/>
                    </a:ext>
                  </a:extLst>
                </p14:cNvPr>
                <p14:cNvContentPartPr/>
                <p14:nvPr/>
              </p14:nvContentPartPr>
              <p14:xfrm>
                <a:off x="6939214" y="2194190"/>
                <a:ext cx="366120" cy="36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999484-2A11-FA46-A7D7-937A31302A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0574" y="2185550"/>
                  <a:ext cx="38376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768569-C524-434F-8682-8EC069F2A137}"/>
                  </a:ext>
                </a:extLst>
              </p14:cNvPr>
              <p14:cNvContentPartPr/>
              <p14:nvPr/>
            </p14:nvContentPartPr>
            <p14:xfrm>
              <a:off x="6499654" y="2417750"/>
              <a:ext cx="793800" cy="433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768569-C524-434F-8682-8EC069F2A1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46014" y="2309750"/>
                <a:ext cx="901440" cy="64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3F592F1-991D-7B4F-B3B4-51379013A7CF}"/>
              </a:ext>
            </a:extLst>
          </p:cNvPr>
          <p:cNvGrpSpPr/>
          <p:nvPr/>
        </p:nvGrpSpPr>
        <p:grpSpPr>
          <a:xfrm>
            <a:off x="5089174" y="4082030"/>
            <a:ext cx="407520" cy="1415520"/>
            <a:chOff x="5089174" y="4082030"/>
            <a:chExt cx="407520" cy="14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A25766-6BA7-9E4B-A9F3-5AACD363AFF1}"/>
                    </a:ext>
                  </a:extLst>
                </p14:cNvPr>
                <p14:cNvContentPartPr/>
                <p14:nvPr/>
              </p14:nvContentPartPr>
              <p14:xfrm>
                <a:off x="5113294" y="4278590"/>
                <a:ext cx="383400" cy="121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A25766-6BA7-9E4B-A9F3-5AACD363AF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04654" y="4269590"/>
                  <a:ext cx="401040" cy="12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909F81-A2C0-7D4D-9DEA-E774084F1C0E}"/>
                    </a:ext>
                  </a:extLst>
                </p14:cNvPr>
                <p14:cNvContentPartPr/>
                <p14:nvPr/>
              </p14:nvContentPartPr>
              <p14:xfrm>
                <a:off x="5089174" y="4082030"/>
                <a:ext cx="31500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909F81-A2C0-7D4D-9DEA-E774084F1C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80534" y="4073390"/>
                  <a:ext cx="33264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E971B83-683D-154C-8A58-D9B509199411}"/>
                  </a:ext>
                </a:extLst>
              </p14:cNvPr>
              <p14:cNvContentPartPr/>
              <p14:nvPr/>
            </p14:nvContentPartPr>
            <p14:xfrm>
              <a:off x="4437214" y="3841910"/>
              <a:ext cx="643320" cy="38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E971B83-683D-154C-8A58-D9B5091994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83574" y="3733910"/>
                <a:ext cx="750960" cy="5958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C7282E24-2AA7-224A-9603-C7F11EC8982D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84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473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Cow at Large</vt:lpstr>
      <vt:lpstr>Statement Summary</vt:lpstr>
      <vt:lpstr>Sample Input</vt:lpstr>
      <vt:lpstr>Sample Input</vt:lpstr>
      <vt:lpstr>Sample Input</vt:lpstr>
      <vt:lpstr>Sample Input</vt:lpstr>
      <vt:lpstr>Analysis of Sample</vt:lpstr>
      <vt:lpstr>Our Own Case</vt:lpstr>
      <vt:lpstr>Our Own Case</vt:lpstr>
      <vt:lpstr>Analysis of our case</vt:lpstr>
      <vt:lpstr>Key Observations</vt:lpstr>
      <vt:lpstr>How to Code?</vt:lpstr>
      <vt:lpstr>DFS for Bessie</vt:lpstr>
      <vt:lpstr>DFS for Farmer</vt:lpstr>
      <vt:lpstr>Final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at Large</dc:title>
  <dc:creator>David Yang</dc:creator>
  <cp:lastModifiedBy>David Yang</cp:lastModifiedBy>
  <cp:revision>10</cp:revision>
  <dcterms:created xsi:type="dcterms:W3CDTF">2021-02-05T09:07:02Z</dcterms:created>
  <dcterms:modified xsi:type="dcterms:W3CDTF">2021-02-08T04:34:51Z</dcterms:modified>
</cp:coreProperties>
</file>