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0"/>
    <p:restoredTop sz="94691"/>
  </p:normalViewPr>
  <p:slideViewPr>
    <p:cSldViewPr snapToGrid="0" snapToObjects="1">
      <p:cViewPr varScale="1">
        <p:scale>
          <a:sx n="88" d="100"/>
          <a:sy n="88" d="100"/>
        </p:scale>
        <p:origin x="21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24575,'0'43'0,"0"27"0,0 9 0,0-25 0,0 1 0,0 32 0,0 3 0,0-13 0,0-5 0,0-22 0,0 1 0,0 47 0,0-1 0,0-16 0,0 10 0,0-75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24575,'0'35'0,"0"19"0,0 5 0,0 17 0,0-18 0,0-6 0,0-19 0,76-28 0,-24 0 0,8-4 0,8-2 0,9 1 0,-2 0 0,-24 0 0,1 0 0,31 0 0,-8 0 0,-27 0 0,-5 0 0,-39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24575,'82'-17'0,"-35"10"0,9 1 0,3 1 0,15 5 0,-20 0 0,0 0 0,-41 21 0,-3 1 0,-10 28 0,-6-10 0,-6 5 0,-23 8 0,12-18 0,-9 9 0,26-27 0,1 7 0,47-4 0,2 13 0,26-7 0,-12 18 0,-32-23 0,-18 49 0,-37-34 0,-16 32 0,8-35 0,-3-3 0,-15 10 0,8-7 0,3-3 0,16-14 0,-14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12 24575,'-4'-11'0,"-31"12"0,12 19 0,-34 22 0,29 31 0,-8-1 0,14 10 0,8-2 0,8-20 0,6 4 0,0-1 0,11 31 0,2-32 0,12 26 0,3-58 0,28 1 0,-20-13 0,35-8 0,-44-10 0,13 0 0,-7-15 0,-2-5 0,-2-9 0,2-13 0,-17 21 0,1-9 0,-10 20 0,-5 0 0,0 1 0,-5 3 0,-5-3 0,-6 8 0,0-8 0,1 8 0,-4-4 0,7 5 0,-7 0 0,9 0 0,0 0 0,0 0 0,1 0 0,-1 0 0,-5 0 0,4 0 0,-4 0 0,6 0 0,-1 0 0,5 0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24575,'-1'-36'0,"34"5"0,2 25 0,17 1 0,-11 5 0,-12 0 0,2 0 0,-9 0 0,0 21 0,-15 51 0,3-17 0,-25 21 0,-8 0 0,2-14 0,-9-3 0,-1-3 0,8-8 0,-9-1 0,14-2 0,30-22 0,34 1 0,16-24 0,17 0 0,-7 0 0,-27 0 0,-1 0 0,-34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24575,'0'35'0,"0"19"0,0 5 0,0 17 0,0-18 0,0-6 0,0-19 0,76-28 0,-24 0 0,8-4 0,8-2 0,9 1 0,-2 0 0,-24 0 0,1 0 0,31 0 0,-8 0 0,-27 0 0,-5 0 0,-39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24575,'0'74'0,"0"-22"0,0 26 0,0-24 0,0 30 0,0-7 0,0 0 0,0 8 0,0-12 0,0-2 0,0 3 0,0-34 0,0 5 0,0-40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24575,'43'0'0,"50"0"0,-17 0 0,-19 0 0,1 0 0,41 0 0,-1 0 0,-2 0 0,-39 0 0,-24 0 0,-20 0 0,3 4 0,-12 2 0,-4 14 0,0 6 0,-12 17 0,-10 26 0,-5 9 0,3-18 0,-2 1 0,-9 31 0,0-3 0,13-33 0,3-8 0,-6 9 0,9-23 0,10-19 0,1-10 0,5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24575,'0'43'0,"0"36"0,0 9 0,0-37 0,0 2 0,0 14 0,0 8 0,0-6 0,0-5 0,0-6 0,0-1 0,0 0 0,0 10 0,0-6 0,0-9 0,0-9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24575,'37'0'0,"3"0"0,1 0 0,-12 0 0,3 0 0,-21 0 0,-5 4 0,-2 7 0,-4 7 0,0 19 0,0 38 0,0-11 0,-13 5 0,-4 1 0,3-2 0,-7-18 0,-1-3 0,2-2 0,-10 2 0,5-19 0,7 8 0,16-29 0,15 2 0,14-9 0,8 0 0,-2 0 0,20 0 0,-30 0 0,19 0 0,-26-4 0,15-2 0,-13 0 0,11 1 0,-18 5 0,4 0 0,-1 0 0,-3 0 0,9 0 0,-9 0 0,4 0 0,-6 0 0,-3 0 0,-1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74 24575,'-41'11'0,"6"16"0,1 66 0,18-32 0,8-2 0,3 4 0,4-10 0,2-3 0,-1 45 0,0-39 0,0-4 0,0 4 0,0 15 0,9-39 0,20 11 0,12-38 0,11-5 0,3 0 0,12 0 0,-14 0 0,-1 0 0,20-6 0,-17-16 0,12-10 0,-36-4 0,-4 3 0,-21-21 0,-1-15 0,-15-9 0,-5-4 0,1 23 0,-2 1 0,-12-21 0,-5 7 0,-16 3 0,-2 18 0,13 10 0,2 15 0,17 3 0,5 13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222 133 24575,'-36'0'0,"0"0"0,9 21 0,5 8 0,-20 31 0,25 7 0,-10 0 0,21-6 0,4 2 0,-4 16 0,5-17 0,2 2 0,-1 18 0,0-27 0,5 5 0,24-30 0,24 9 0,2-25 0,3-3 0,18 9 0,-12-28 0,-4-18 0,-24-23 0,-8-10 0,7 1 0,-3-5 0,-5-12 0,-8-5 0,-8-4 0,-7 1 0,-1 20 0,-6 1 0,-16-28 0,-4 6 0,6 12 0,-23 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24575,'0'74'0,"0"-22"0,0 26 0,0-24 0,0 30 0,0-7 0,0 0 0,0 8 0,0-12 0,0-2 0,0 3 0,0-34 0,0 5 0,0-40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273 434 24575,'-32'6'0,"-24"23"0,9 12 0,-2 19 0,8-9 0,20 27 0,6-1 0,3 9 0,12 12 0,10-52 0,10 6 0,19-40 0,-6-6 0,21-6 0,6-22 0,-11 0 0,3-21 0,-28-2 0,-3-3 0,1-7 0,-2-8 0,-9 2 0,-1-1 0,-1-19 0,-1 2 0,-3 3 0,-5 21 0,0-24 0,0 31 0,-11 7 0,-25-34 0,0 36 0,-11-18 0,27 43 0,10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6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24575,'6'10'0,"-2"38"0,-4-9 0,0 26 0,0 13 0,0 8 0,0 2 0,0-29 0,0-4 0,0-8 0,10 11 0,10-46 0,19-7 0,17-5 0,-6-4 0,1-4 0,15-22 0,-23-7 0,-8-6 0,-17-16 0,-13-31 0,-29 32 0,-19-12 0,14 31 0,-5-1 0,-8-6 0,2 3 0,1-3 0,1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24575,'88'41'0,"0"-1"0,-1 1 0,1-1 0,-24 52 0,-15 10 0,0-54 0,19-102 0,0-55 0,-42 25 0,-92 46 0,20 9 0,-12 5 0,11 14 0,30 8 0,-10-3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7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369 298 24575,'-56'0'0,"-22"0"0,32 27 0,4 12 0,5 3 0,4 6 0,-3 13 0,8 4 0,15-5 0,14-6 0,33 0 0,40-15 0,9-32 0,-16-12 0,-2-7 0,1-11 0,8-21 0,-49 12 0,0-29 0,-17 16 0,3-35 0,-11 22 0,-6-5 0,-7 8 0,-27-25 0,12 39 0,-3 1 0,-3-3 0,1 3 0,-12-10 0,18 29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2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3 24575,'-35'0'0,"-1"0"0,-28-3 0,-8 6 0,21 14 0,0 1 0,-20-10 0,2 4 0,-7 44 0,46-4 0,8 3 0,-6 11 0,6 11 0,7 3 0,15 8 0,0 6 0,5-22 0,7-34 0,47 8 0,14-17 0,-23-10 0,6-2 0,24-5 0,0-4 0,-29-3 0,-1-2 0,22 2 0,-3-4 0,-4-13 0,-19-17 0,-3-6 0,6-9 0,-17-5 0,-6-1 0,-13 8 0,-8-13 0,-11-16 0,-49-5 0,35 15 0,-33 14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3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150 128 24575,'-41'50'0,"-10"24"0,34-22 0,-12 22 0,23-22 0,4-2 0,-1-3 0,22 38 0,42-78 0,9 6 0,13-13 0,-29 1 0,-1-2 0,9-20 0,16 6 0,-52-18 0,-14-14 0,-5 12 0,-2-28 0,-5 16 0,0-8 0,0-24 0,-16-9 0,-3 10 0,-2 23 0,6 40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59 24575,'-16'52'0,"0"-1"0,1 15 0,4-6 0,2 4 0,9 33 0,0-42 0,0 40 0,0-49 0,0-3 0,0-17 0,0-11 0,5-8 0,26 2 0,-9-9 0,26 5 0,-29-4 0,2 4 0,-2-5 0,-6 0 0,11 0 0,-13 0 0,35-59 0,1-26 0,-30 36 0,-3-4 0,14-12 0,4-9 0,-13 9 0,-35-32 0,-4 37 0,-20 26 0,5 5 0,-7-1 0,11 11 0,5-1 0,11 14 0,4 0 0,-5 2 0,11 4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9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24575,'0'80'0,"0"-2"0,0 5 0,0-34 0,0 2 0,0 8 0,0-1 0,0 24 0,0-8 0,0-51 0,0 0 0,0 7 0,0-16 0,0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0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65 24575,'-6'-28'0,"1"6"0,5 7 0,0 18 0,0 35 0,0-2 0,0 34 0,0 19 0,0-24 0,0-8 0,0 1 0,0 26 0,0-13 0,0-1 0,0-34 0,0-7 0,0-11 0,0-9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1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24575,'0'49'0,"0"38"0,0-39 0,0 32 0,0-45 0,0-10 0,0-4 0,0-12 0,0 1 0,0 0 0,0 4 0,0 13 0,0-2 0,0 2 0,0-1 0,0-8 0,0-1 0,0-8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24575,'43'0'0,"50"0"0,-17 0 0,-19 0 0,1 0 0,41 0 0,-1 0 0,-2 0 0,-39 0 0,-24 0 0,-20 0 0,3 4 0,-12 2 0,-4 14 0,0 6 0,-12 17 0,-10 26 0,-5 9 0,3-18 0,-2 1 0,-9 31 0,0-3 0,13-33 0,3-8 0,-6 9 0,9-23 0,10-19 0,1-10 0,5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2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24575,'0'48'0,"0"14"0,0 5 0,0 19 0,0-1 0,0-31 0,0 0 0,0 27 0,10 15 0,-8-50 0,13-11 0,-14-29 0,3-1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3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24575,'0'49'0,"0"5"0,0-1 0,0 3 0,0 27 0,0-25 0,0 2 0,0-5 0,0 0 0,0-1 0,0 0 0,0 41 0,0-10 0,0-56 0,0 14 0,0-36 0,0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10 24575,'-16'23'0,"-5"10"0,13 0 0,-14 16 0,19 32 0,-9-25 0,-1 31 0,12-34 0,-1-1 0,-10 17 0,11-13 0,2 1 0,-1 23 0,0-19 0,0 18 0,12 0 0,2 0 0,0-15 0,6-7 0,-13-44 0,28 11 0,-7-11 0,45 4 0,-40-10 0,31-2 0,-50-5 0,27 0 0,-27-10 0,22-17 0,-7-37 0,-8 17 0,5-14 0,-25 32 0,4 4 0,-5-25 0,0 5 0,0-2 0,0 0 0,0 6 0,0-4 0,0-4 0,0 14 0,-11-18 0,2 18 0,-9-20 0,-7-7 0,4 18 0,-21-45 0,20 44 0,-21-28 0,22 40 0,-26-15 0,20 28 0,-10-11 0,24 19 0,4 2 0,9 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7 24575,'-23'-7'0,"-13"13"0,10 7 0,-9 11 0,-1 24 0,0-7 0,3 33 0,3-10 0,17 0 0,7-9 0,6-13 0,0 0 0,0-3 0,0-3 0,0 4 0,0-14 0,21 27 0,-5-18 0,24 13 0,7 2 0,7 2 0,7 4 0,1-3 0,-5-17 0,10 11 0,-38-31 0,-12-8 0,3 1 0,5-14 0,-1-6 0,7-7 0,8-25 0,-17 15 0,25-46 0,-32 49 0,6-31 0,-16 27 0,-5-5 0,0-10 0,0 19 0,0-27 0,0 19 0,0-18 0,-16 6 0,3 11 0,-10-1 0,-3-7 0,7 15 0,-26-45 0,17 34 0,2-8 0,0 0 0,5 14 0,-12-28 0,26 51 0,-3-5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33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2 909 24575,'0'44'0,"0"15"0,0 38 0,0-25 0,0 10 0,0-8 0,0-13 0,0-1 0,-1 10 0,0 6 0,3-11 0,14 19 0,-2-38 0,48-50 0,11-24 0,-27-7 0,0-11-906,6-3 1,10-11-1,1-1 1,-7 4 905,-9 8 0,-5 3 0,6-12 0,-2-3 0,7-13 0,4-9 0,1-4 0,-1 3 0,-4 7 0,-8 12 0,6-2 0,-7 10 0,4-8 0,-4 1 0,6-13 0,3-3 0,-2 1 0,-7 10 0,-10 17 0,13-22 0,-13 29 0,-9 8 0,-16 28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24575,'-6'57'0,"1"11"0,4 12 0,2 9 0,-1 3 0,0 2-1550,0-20 0,0 1 0,0-3 1550,0 16 0,0-2 236,0-15 1,0 2-1,0-14 1,0 2-1,0 14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0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1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24575,'0'71'0,"0"1"0,0-1 0,0 25 0,0-42 0,0-75 0,1-27 0,5-8 0,20-15 0,-16 19 0,4 0 0,31-12 0,-9 27 0,24 15 0,-26 12 0,-2 56 0,-6 18 0,-10 1 0,-3 13 0,1 20 0,-3-12 0,-6-24 0,0-2-387,1 6 1,0 5-1,-2-8 387,-4 34 0,0-46 0,0-18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2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750 57 24575,'-19'-32'0,"-36"7"0,-18 25 0,-12 0 0,21 14 0,1 8 0,-19 25 0,20-6 0,4 19 0,27 5 0,7 18 0,3 3 0,3-10 0,-6 17 0,4 0-752,5-12 1,1 10 0,2-1 0,4-12 751,7 0 0,2-10 0,-1-10 0,0-2 0,-1 7 0,2 1 0,12 6 0,0-3 0,-7 9 0,19 14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24575,'50'0'0,"14"0"0,10 0 0,18 0 0,-7 0 0,-6 0 0,1 0 0,10 0 0,9 0 0,-11 0 0,-9 0 0,-13 0 0,4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24575,'0'43'0,"0"36"0,0 9 0,0-37 0,0 2 0,0 14 0,0 8 0,0-6 0,0-5 0,0-6 0,0-1 0,0 0 0,0 10 0,0-6 0,0-9 0,0-9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3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24575,'0'52'0,"0"0"0,0 17 0,0-18 0,0 2 0,0 32 0,0-3 0,0-2 0,0-36 0,0-24 0,0-5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3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 24575,'0'-42'0,"0"20"0,0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0 254 24575,'0'69'0,"0"1"0,0-12 0,0-15 0,0-1 0,0-26 0,0-19 0,0-27 0,0-30 0,0-1 0,1 6 0,5-3 0,12 11 0,3 0 0,-5-4 0,2 2 0,34-16 0,-11 41 0,-10 23 0,11 33 0,-11 28 0,-12-5 0,-4 6 0,-6 2 0,-2-2 0,6 36 0,-13-35 0,0-45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4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24575,'2'92'0,"0"-1"0,-1 1 0,2-7 0,-1-7 0,-2 0 0,0-19 0,0-42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24575,'64'6'0,"30"-2"0,-44-4 0,0 0 0,36 0 0,-31 0 0,-2 0 0,5 0 0,-17 0 0,-8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24575,'0'44'0,"0"12"0,0 24 0,0 13 0,0-1 0,0-12 0,0 0 0,0-7 0,0 9-1191,0 3 1,0 12-1,0 3 1,0-7-1,0-15 1191,0 7 0,0-20 0,0-15 0,0-16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6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24575,'0'34'0,"7"14"0,11 28 0,5-32 0,3 1 0,-1 3 0,0-1 0,31 36 0,-30-35 0,-15-21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06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0 24575,'-3'87'0,"-17"-33"0,-5 6 0,10 6 0,1 9 0,-6 6-1816,-8-5 0,-8 8 1,-2 2-1,1-2 1,7-9 1815,7 0 0,5-6 0,-5 7 0,-8 5 0,-7 11 0,-2 3 0,3-6 0,9-12 409,6 9 1,2-9 0,-13 7-1,3-6 1,10 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24575,'0'43'0,"0"27"0,0 9 0,0-25 0,0 1 0,0 32 0,0 3 0,0-13 0,0-5 0,0-22 0,0 1 0,0 47 0,0-1 0,0-16 0,0 10 0,0-75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24575,'37'0'0,"3"0"0,1 0 0,-12 0 0,3 0 0,-21 0 0,-5 4 0,-2 7 0,-4 7 0,0 19 0,0 38 0,0-11 0,-13 5 0,-4 1 0,3-2 0,-7-18 0,-1-3 0,2-2 0,-10 2 0,5-19 0,7 8 0,16-29 0,15 2 0,14-9 0,8 0 0,-2 0 0,20 0 0,-30 0 0,19 0 0,-26-4 0,15-2 0,-13 0 0,11 1 0,-18 5 0,4 0 0,-1 0 0,-3 0 0,9 0 0,-9 0 0,4 0 0,-6 0 0,-3 0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2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24575,'0'36'0,"0"-14"0,0 77 0,0-42 0,0 1 0,0 0 0,0 1 0,0 16 0,0-1 0,0-15 0,0-2 0,0-1 0,0-2 0,0 41 0,0-13 0,0-34 0,0-6 0,0-22 0,0-14 0,0-2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24575,'-10'-1'0,"-7"15"0,-12 72 0,12-33 0,5 6 0,2 6 0,9-13 0,2-1 0,-1 1 0,0 0 0,0 3 0,0 0 0,2-1 0,8-2 0,30 7 0,4-3 0,-1 25 0,4-37 0,6-12 0,21-20 0,-1-11 0,7 5 0,1-16 0,-50-9 0,14-6 0,-26-62 0,-13 27 0,-1 5 0,-4-7 0,-7-25 0,-8-3 0,-5 9 0,-2 2 0,5-7 0,-2 7 0,-3 26 0,0 14 0,5 23 0,4 11 0,-41 0 0,22 5 0,-56-6 0,43 5 0,-2-5 0,29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24575,'0'42'0,"0"20"0,0-3 0,0 13 0,0 0 0,0-12 0,0 4 0,10 8 0,-3-39 0,15 22 0,-5-37 0,21 4 0,-11-9 0,34-4 0,-21-9 0,30 0 0,-26 0 0,-5 0 0,-18 0 0,-11 0 0,0-10 0,-4-19 0,3-15 0,-7-17 0,3 0 0,-5 0 0,0-15 0,0 34 0,0-11 0,0 42 0,-5 1 0,-5 1 0,-7-3 0,-15-10 0,6 3 0,-34-30 0,22 18 0,-14-16 0,10 16 0,17-1 0,-2 17 0,16-24 0,6 34 0,5-15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24575,'-14'0'0,"0"0"0,-26 0 0,-6 0 0,12 0 0,-7 0 0,0 0 0,20 4 0,-6 19 0,16 4 0,7 28 0,2 6 0,-4-5 0,5 28 0,2 1 0,-1-25 0,0 34 0,0-56 0,9-22 0,10-7 0,60-27 0,-29 14 0,15-6 0,-2 2 0,-21 8 0,43 4 0,-63 8 0,4 26 0,-20-10 0,-39 37 0,8-36 0,-16 4 0,-5-3 0,7-7 0,-41 17 0,63-32 0,-10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24575,'-8'0'0,"15"0"0,18 0 0,4 0 0,0 0 0,-12 0 0,-2 0 0,0 0 0,-4 0 0,-1 21 0,-5 18 0,-4 32 0,-2 7 0,-5 9 0,4-11 0,-4-2 0,-24-9 0,13-12 0,-7-8 0,9-18 0,12-12 0,35-8 0,-5 2 0,52-22 0,12-3 0,-17-7 0,22 8 0,-31 3 0,-15 11 0,-11-6 0,-22 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24575,'82'-17'0,"-35"10"0,9 1 0,3 1 0,15 5 0,-20 0 0,0 0 0,-41 21 0,-3 1 0,-10 28 0,-6-10 0,-6 5 0,-23 8 0,12-18 0,-9 9 0,26-27 0,1 7 0,47-4 0,2 13 0,26-7 0,-12 18 0,-32-23 0,-18 49 0,-37-34 0,-16 32 0,8-35 0,-3-3 0,-15 10 0,8-7 0,3-3 0,16-14 0,-14 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12 24575,'-4'-11'0,"-31"12"0,12 19 0,-34 22 0,29 31 0,-8-1 0,14 10 0,8-2 0,8-20 0,6 4 0,0-1 0,11 31 0,2-32 0,12 26 0,3-58 0,28 1 0,-20-13 0,35-8 0,-44-10 0,13 0 0,-7-15 0,-2-5 0,-2-9 0,2-13 0,-17 21 0,1-9 0,-10 20 0,-5 0 0,0 1 0,-5 3 0,-5-3 0,-6 8 0,0-8 0,1 8 0,-4-4 0,7 5 0,-7 0 0,9 0 0,0 0 0,0 0 0,1 0 0,-1 0 0,-5 0 0,4 0 0,-4 0 0,6 0 0,-1 0 0,5 0 0,1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24575,'-1'-36'0,"34"5"0,2 25 0,17 1 0,-11 5 0,-12 0 0,2 0 0,-9 0 0,0 21 0,-15 51 0,3-17 0,-25 21 0,-8 0 0,2-14 0,-9-3 0,-1-3 0,8-8 0,-9-1 0,14-2 0,30-22 0,34 1 0,16-24 0,17 0 0,-7 0 0,-27 0 0,-1 0 0,-34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24575,'0'35'0,"0"19"0,0 5 0,0 17 0,0-18 0,0-6 0,0-19 0,76-28 0,-24 0 0,8-4 0,8-2 0,9 1 0,-2 0 0,-24 0 0,1 0 0,31 0 0,-8 0 0,-27 0 0,-5 0 0,-39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24575,'0'74'0,"0"-22"0,0 26 0,0-24 0,0 30 0,0-7 0,0 0 0,0 8 0,0-12 0,0-2 0,0 3 0,0-34 0,0 5 0,0-40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74 24575,'-41'11'0,"6"16"0,1 66 0,18-32 0,8-2 0,3 4 0,4-10 0,2-3 0,-1 45 0,0-39 0,0-4 0,0 4 0,0 15 0,9-39 0,20 11 0,12-38 0,11-5 0,3 0 0,12 0 0,-14 0 0,-1 0 0,20-6 0,-17-16 0,12-10 0,-36-4 0,-4 3 0,-21-21 0,-1-15 0,-15-9 0,-5-4 0,1 23 0,-2 1 0,-12-21 0,-5 7 0,-16 3 0,-2 18 0,13 10 0,2 15 0,17 3 0,5 13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24575,'43'0'0,"50"0"0,-17 0 0,-19 0 0,1 0 0,41 0 0,-1 0 0,-2 0 0,-39 0 0,-24 0 0,-20 0 0,3 4 0,-12 2 0,-4 14 0,0 6 0,-12 17 0,-10 26 0,-5 9 0,3-18 0,-2 1 0,-9 31 0,0-3 0,13-33 0,3-8 0,-6 9 0,9-23 0,10-19 0,1-10 0,5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24575,'0'43'0,"0"36"0,0 9 0,0-37 0,0 2 0,0 14 0,0 8 0,0-6 0,0-5 0,0-6 0,0-1 0,0 0 0,0 10 0,0-6 0,0-9 0,0-9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24575,'37'0'0,"3"0"0,1 0 0,-12 0 0,3 0 0,-21 0 0,-5 4 0,-2 7 0,-4 7 0,0 19 0,0 38 0,0-11 0,-13 5 0,-4 1 0,3-2 0,-7-18 0,-1-3 0,2-2 0,-10 2 0,5-19 0,7 8 0,16-29 0,15 2 0,14-9 0,8 0 0,-2 0 0,20 0 0,-30 0 0,19 0 0,-26-4 0,15-2 0,-13 0 0,11 1 0,-18 5 0,4 0 0,-1 0 0,-3 0 0,9 0 0,-9 0 0,4 0 0,-6 0 0,-3 0 0,-1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273 434 24575,'-32'6'0,"-24"23"0,9 12 0,-2 19 0,8-9 0,20 27 0,6-1 0,3 9 0,12 12 0,10-52 0,10 6 0,19-40 0,-6-6 0,21-6 0,6-22 0,-11 0 0,3-21 0,-28-2 0,-3-3 0,1-7 0,-2-8 0,-9 2 0,-1-1 0,-1-19 0,-1 2 0,-3 3 0,-5 21 0,0-24 0,0 31 0,-11 7 0,-25-34 0,0 36 0,-11-18 0,27 43 0,10 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7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369 298 24575,'-56'0'0,"-22"0"0,32 27 0,4 12 0,5 3 0,4 6 0,-3 13 0,8 4 0,15-5 0,14-6 0,33 0 0,40-15 0,9-32 0,-16-12 0,-2-7 0,1-11 0,8-21 0,-49 12 0,0-29 0,-17 16 0,3-35 0,-11 22 0,-6-5 0,-7 8 0,-27-25 0,12 39 0,-3 1 0,-3-3 0,1 3 0,-12-10 0,18 29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59 24575,'-16'52'0,"0"-1"0,1 15 0,4-6 0,2 4 0,9 33 0,0-42 0,0 40 0,0-49 0,0-3 0,0-17 0,0-11 0,5-8 0,26 2 0,-9-9 0,26 5 0,-29-4 0,2 4 0,-2-5 0,-6 0 0,11 0 0,-13 0 0,35-59 0,1-26 0,-30 36 0,-3-4 0,14-12 0,4-9 0,-13 9 0,-35-32 0,-4 37 0,-20 26 0,5 5 0,-7-1 0,11 11 0,5-1 0,11 14 0,4 0 0,-5 2 0,11 4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7 24575,'-23'-7'0,"-13"13"0,10 7 0,-9 11 0,-1 24 0,0-7 0,3 33 0,3-10 0,17 0 0,7-9 0,6-13 0,0 0 0,0-3 0,0-3 0,0 4 0,0-14 0,21 27 0,-5-18 0,24 13 0,7 2 0,7 2 0,7 4 0,1-3 0,-5-17 0,10 11 0,-38-31 0,-12-8 0,3 1 0,5-14 0,-1-6 0,7-7 0,8-25 0,-17 15 0,25-46 0,-32 49 0,6-31 0,-16 27 0,-5-5 0,0-10 0,0 19 0,0-27 0,0 19 0,0-18 0,-16 6 0,3 11 0,-10-1 0,-3-7 0,7 15 0,-26-45 0,17 34 0,2-8 0,0 0 0,5 14 0,-12-28 0,26 51 0,-3-5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38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61 24575,'-14'-6'0,"-3"2"0,-14 4 0,-11 0 0,4 0 0,-23 0 0,38 0 0,-15 4 0,21 24 0,5 52 0,-1-11 0,10-6 0,1-1 0,2-8 0,0 33 0,0-58 0,5 22 0,1-41 0,37 14 0,-12-23 0,61 10 0,-46-9 0,19 3 0,-35-5 0,1 0 0,-12 0 0,5 0 0,-13-20 0,-1 4 0,2-23 0,12-10 0,-9 7 0,8-6 0,-6 8 0,-4 11 0,-2 1 0,-6-1 0,-5 5 0,-11-10 0,-22-23 0,4 15 0,-9-8 0,16 16 0,5 11 0,5 6 0,3 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39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41 116 24575,'-10'-5'0,"0"5"0,0 16 0,4-3 0,2 13 0,4-4 0,0 2 0,0 3 0,0-5 0,0-1 0,0 21 0,5-15 0,6 17 0,8-15 0,15 6 0,-3 2 0,3-2 0,-12-13 0,9 9 0,-17-17 0,37 26 0,-35-26 0,29 11 0,-32-19 0,6-2 0,-4-4 0,1 0 0,0-10 0,5-23 0,-13-5 0,7-13 0,-14 17 0,4-21 0,-5 19 0,0-50 0,0 42 0,0-38 0,0 47 0,-21-39 0,16 50 0,-25-28 0,23 39 0,-3-2 0,5 11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41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10 24575,'-27'0'0,"6"0"0,-5 0 0,13 0 0,-8 0 0,6 15 0,3-7 0,-5 62 0,6-35 0,4 61 0,1-53 0,6 29 0,0-31 0,0 45 0,0-40 0,0 53 0,0-50 0,0 20 0,0-33 0,5-8 0,1-13 0,4 0 0,5 1 0,1-5 0,11-1 0,6-10 0,8 0 0,5-11 0,4-16 0,-18 6 0,10-43 0,-29 40 0,11-41 0,-18 32 0,6-46 0,-5 33 0,-3-7 0,-1 1 0,3 5 0,-6-45 0,0 56 0,0-23 0,0 39 0,-20-15 0,0 12 0,-30-12 0,11 11 0,7 6 0,16 13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222 133 24575,'-36'0'0,"0"0"0,9 21 0,5 8 0,-20 31 0,25 7 0,-10 0 0,21-6 0,4 2 0,-4 16 0,5-17 0,2 2 0,-1 18 0,0-27 0,5 5 0,24-30 0,24 9 0,2-25 0,3-3 0,18 9 0,-12-28 0,-4-18 0,-24-23 0,-8-10 0,7 1 0,-3-5 0,-5-12 0,-8-5 0,-8-4 0,-7 1 0,-1 20 0,-6 1 0,-16-28 0,-4 6 0,6 12 0,-23 12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42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17 24575,'-45'16'0,"5"7"0,-1 8 0,4 9 0,1 4 0,-3 17 0,6 17 0,5 4 0,10-5 0,12 20 0,6-65 0,0-16 0,0 12 0,15-6 0,4 11 0,21-4 0,1 0 0,19 0 0,-15-17 0,10-1 0,-25-11 0,16 0 0,2 0 0,-9-5 0,7-10 0,-33 2 0,7-12 0,-9 8 0,-5-6 0,4-11 0,-3-15 0,0-13 0,-2-14 0,-5-21 0,0 41 0,0-5 0,0 46 0,0 5 0,0 0 0,0-4 0,-5-3 0,-18-39 0,7 18 0,-12-32 0,21 48 0,2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2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24575,'0'65'0,"0"-9"0,0 22 0,0-16 0,0 20 0,0-10 0,0-18 0,0-6 0,0-15 0,0-13 0,0 2 0,0-6 0,0 4 0,-9-13 0,7 2 0,-7-9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4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24575,'0'50'0,"0"2"0,0 27 0,0-17 0,0 9 0,0-15 0,0-22 0,0 17 0,0-31 0,0 22 0,0-28 0,0 7 0,0-17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24575,'0'84'0,"0"0"0,0 3 0,0 1 0,0 8 0,0-4-1296,0-32 1,0 1 1295,0 35 0,0-4 497,0-5-497,-5-11 0,4-25 0,-4-41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01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24575,'-5'39'0,"1"-3"0,4 7 0,0-20 0,0 13 0,0-15 0,0-8 0,0 6 0,0-4 0,0 46 0,0-12 0,0 33 0,0-33 0,0-8 0,0 7 0,0 28 0,0-31 0,0 12 0,0-51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28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24575,'0'56'0,"0"-8"0,0 30 0,0-25 0,0 19 0,0-10 0,0-20 0,0 6 0,0-25 0,0-8 0,0-10 0,0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24575,'0'31'0,"0"23"0,0 9 0,0-3 0,0 1 0,0 6 0,0 1 0,0-4 0,0-7 0,0-7 0,0-14 0,0-4 0,0-21 0,0-5 0,0-2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5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24575,'0'56'0,"0"-14"0,0 33 0,0-35 0,0 30 0,0-39 0,0-1 0,0-7 0,0-1 0,0-10 0,0-2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6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24575,'0'33'0,"0"59"0,0-3 0,0-20 0,0 4 0,0-5 0,0-2 0,0-9 0,0-2 0,0-3 0,0-1 0,0 39 0,0-51 0,0 8 0,0-41 0,0-2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52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24575,'71'63'0,"-18"-8"0,14 21 0,7 9 0,-2-2 0,-11-12 0,-7-7 0,-7-7 0,7 8-1402,0-1 1,10 11 0,3 5 0,-1-1 0,-6-7 0,-13-12 1401,2 9 0,-11-12 0,-4-12 0,-5-6 0,1 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273 434 24575,'-32'6'0,"-24"23"0,9 12 0,-2 19 0,8-9 0,20 27 0,6-1 0,3 9 0,12 12 0,10-52 0,10 6 0,19-40 0,-6-6 0,21-6 0,6-22 0,-11 0 0,3-21 0,-28-2 0,-3-3 0,1-7 0,-2-8 0,-9 2 0,-1-1 0,-1-19 0,-1 2 0,-3 3 0,-5 21 0,0-24 0,0 31 0,-11 7 0,-25-34 0,0 36 0,-11-18 0,27 43 0,10 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53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1230 1 24575,'-57'75'0,"-1"1"0,1-1 0,6-14 0,2-3 0,-5 2 0,1-3 0,-5 3 0,2-2 0,6-9-2035,-1-3 0,0-1 2035,-16 16 0,-9 6 0,6-8 0,7-12 0,6-7 458,12-11 1,1-2-459,-14 8 0,8-11 185,26-24 0,4 0 0,10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24575,'0'43'0,"0"27"0,0 9 0,0-25 0,0 1 0,0 32 0,0 3 0,0-13 0,0-5 0,0-22 0,0 1 0,0 47 0,0-1 0,0-16 0,0 10 0,0-75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2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24575,'0'36'0,"0"-14"0,0 77 0,0-42 0,0 1 0,0 0 0,0 1 0,0 16 0,0-1 0,0-15 0,0-2 0,0-1 0,0-2 0,0 41 0,0-13 0,0-34 0,0-6 0,0-22 0,0-14 0,0-2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24575,'-10'-1'0,"-7"15"0,-12 72 0,12-33 0,5 6 0,2 6 0,9-13 0,2-1 0,-1 1 0,0 0 0,0 3 0,0 0 0,2-1 0,8-2 0,30 7 0,4-3 0,-1 25 0,4-37 0,6-12 0,21-20 0,-1-11 0,7 5 0,1-16 0,-50-9 0,14-6 0,-26-62 0,-13 27 0,-1 5 0,-4-7 0,-7-25 0,-8-3 0,-5 9 0,-2 2 0,5-7 0,-2 7 0,-3 26 0,0 14 0,5 23 0,4 11 0,-41 0 0,22 5 0,-56-6 0,43 5 0,-2-5 0,29 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24575,'0'42'0,"0"20"0,0-3 0,0 13 0,0 0 0,0-12 0,0 4 0,10 8 0,-3-39 0,15 22 0,-5-37 0,21 4 0,-11-9 0,34-4 0,-21-9 0,30 0 0,-26 0 0,-5 0 0,-18 0 0,-11 0 0,0-10 0,-4-19 0,3-15 0,-7-17 0,3 0 0,-5 0 0,0-15 0,0 34 0,0-11 0,0 42 0,-5 1 0,-5 1 0,-7-3 0,-15-10 0,6 3 0,-34-30 0,22 18 0,-14-16 0,10 16 0,17-1 0,-2 17 0,16-24 0,6 34 0,5-15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24575,'-14'0'0,"0"0"0,-26 0 0,-6 0 0,12 0 0,-7 0 0,0 0 0,20 4 0,-6 19 0,16 4 0,7 28 0,2 6 0,-4-5 0,5 28 0,2 1 0,-1-25 0,0 34 0,0-56 0,9-22 0,10-7 0,60-27 0,-29 14 0,15-6 0,-2 2 0,-21 8 0,43 4 0,-63 8 0,4 26 0,-20-10 0,-39 37 0,8-36 0,-16 4 0,-5-3 0,7-7 0,-41 17 0,63-32 0,-10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24575,'-8'0'0,"15"0"0,18 0 0,4 0 0,0 0 0,-12 0 0,-2 0 0,0 0 0,-4 0 0,-1 21 0,-5 18 0,-4 32 0,-2 7 0,-5 9 0,4-11 0,-4-2 0,-24-9 0,13-12 0,-7-8 0,9-18 0,12-12 0,35-8 0,-5 2 0,52-22 0,12-3 0,-17-7 0,22 8 0,-31 3 0,-15 11 0,-11-6 0,-22 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24575,'82'-17'0,"-35"10"0,9 1 0,3 1 0,15 5 0,-20 0 0,0 0 0,-41 21 0,-3 1 0,-10 28 0,-6-10 0,-6 5 0,-23 8 0,12-18 0,-9 9 0,26-27 0,1 7 0,47-4 0,2 13 0,26-7 0,-12 18 0,-32-23 0,-18 49 0,-37-34 0,-16 32 0,8-35 0,-3-3 0,-15 10 0,8-7 0,3-3 0,16-14 0,-14 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12 24575,'-4'-11'0,"-31"12"0,12 19 0,-34 22 0,29 31 0,-8-1 0,14 10 0,8-2 0,8-20 0,6 4 0,0-1 0,11 31 0,2-32 0,12 26 0,3-58 0,28 1 0,-20-13 0,35-8 0,-44-10 0,13 0 0,-7-15 0,-2-5 0,-2-9 0,2-13 0,-17 21 0,1-9 0,-10 20 0,-5 0 0,0 1 0,-5 3 0,-5-3 0,-6 8 0,0-8 0,1 8 0,-4-4 0,7 5 0,-7 0 0,9 0 0,0 0 0,0 0 0,1 0 0,-1 0 0,-5 0 0,4 0 0,-4 0 0,6 0 0,-1 0 0,5 0 0,1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24575,'-1'-36'0,"34"5"0,2 25 0,17 1 0,-11 5 0,-12 0 0,2 0 0,-9 0 0,0 21 0,-15 51 0,3-17 0,-25 21 0,-8 0 0,2-14 0,-9-3 0,-1-3 0,8-8 0,-9-1 0,14-2 0,30-22 0,34 1 0,16-24 0,17 0 0,-7 0 0,-27 0 0,-1 0 0,-34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6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24575,'6'10'0,"-2"38"0,-4-9 0,0 26 0,0 13 0,0 8 0,0 2 0,0-29 0,0-4 0,0-8 0,10 11 0,10-46 0,19-7 0,17-5 0,-6-4 0,1-4 0,15-22 0,-23-7 0,-8-6 0,-17-16 0,-13-31 0,-29 32 0,-19-12 0,14 31 0,-5-1 0,-8-6 0,2 3 0,1-3 0,1 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24575,'0'35'0,"0"19"0,0 5 0,0 17 0,0-18 0,0-6 0,0-19 0,76-28 0,-24 0 0,8-4 0,8-2 0,9 1 0,-2 0 0,-24 0 0,1 0 0,31 0 0,-8 0 0,-27 0 0,-5 0 0,-39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24575,'0'74'0,"0"-22"0,0 26 0,0-24 0,0 30 0,0-7 0,0 0 0,0 8 0,0-12 0,0-2 0,0 3 0,0-34 0,0 5 0,0-40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24575,'43'0'0,"50"0"0,-17 0 0,-19 0 0,1 0 0,41 0 0,-1 0 0,-2 0 0,-39 0 0,-24 0 0,-20 0 0,3 4 0,-12 2 0,-4 14 0,0 6 0,-12 17 0,-10 26 0,-5 9 0,3-18 0,-2 1 0,-9 31 0,0-3 0,13-33 0,3-8 0,-6 9 0,9-23 0,10-19 0,1-10 0,5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24575,'0'43'0,"0"36"0,0 9 0,0-37 0,0 2 0,0 14 0,0 8 0,0-6 0,0-5 0,0-6 0,0-1 0,0 0 0,0 10 0,0-6 0,0-9 0,0-9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24575,'37'0'0,"3"0"0,1 0 0,-12 0 0,3 0 0,-21 0 0,-5 4 0,-2 7 0,-4 7 0,0 19 0,0 38 0,0-11 0,-13 5 0,-4 1 0,3-2 0,-7-18 0,-1-3 0,2-2 0,-10 2 0,5-19 0,7 8 0,16-29 0,15 2 0,14-9 0,8 0 0,-2 0 0,20 0 0,-30 0 0,19 0 0,-26-4 0,15-2 0,-13 0 0,11 1 0,-18 5 0,4 0 0,-1 0 0,-3 0 0,9 0 0,-9 0 0,4 0 0,-6 0 0,-3 0 0,-1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273 434 24575,'-32'6'0,"-24"23"0,9 12 0,-2 19 0,8-9 0,20 27 0,6-1 0,3 9 0,12 12 0,10-52 0,10 6 0,19-40 0,-6-6 0,21-6 0,6-22 0,-11 0 0,3-21 0,-28-2 0,-3-3 0,1-7 0,-2-8 0,-9 2 0,-1-1 0,-1-19 0,-1 2 0,-3 3 0,-5 21 0,0-24 0,0 31 0,-11 7 0,-25-34 0,0 36 0,-11-18 0,27 43 0,10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38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61 24575,'-14'-6'0,"-3"2"0,-14 4 0,-11 0 0,4 0 0,-23 0 0,38 0 0,-15 4 0,21 24 0,5 52 0,-1-11 0,10-6 0,1-1 0,2-8 0,0 33 0,0-58 0,5 22 0,1-41 0,37 14 0,-12-23 0,61 10 0,-46-9 0,19 3 0,-35-5 0,1 0 0,-12 0 0,5 0 0,-13-20 0,-1 4 0,2-23 0,12-10 0,-9 7 0,8-6 0,-6 8 0,-4 11 0,-2 1 0,-6-1 0,-5 5 0,-11-10 0,-22-23 0,4 15 0,-9-8 0,16 16 0,5 11 0,5 6 0,3 8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39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41 116 24575,'-10'-5'0,"0"5"0,0 16 0,4-3 0,2 13 0,4-4 0,0 2 0,0 3 0,0-5 0,0-1 0,0 21 0,5-15 0,6 17 0,8-15 0,15 6 0,-3 2 0,3-2 0,-12-13 0,9 9 0,-17-17 0,37 26 0,-35-26 0,29 11 0,-32-19 0,6-2 0,-4-4 0,1 0 0,0-10 0,5-23 0,-13-5 0,7-13 0,-14 17 0,4-21 0,-5 19 0,0-50 0,0 42 0,0-38 0,0 47 0,-21-39 0,16 50 0,-25-28 0,23 39 0,-3-2 0,5 11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41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10 24575,'-27'0'0,"6"0"0,-5 0 0,13 0 0,-8 0 0,6 15 0,3-7 0,-5 62 0,6-35 0,4 61 0,1-53 0,6 29 0,0-31 0,0 45 0,0-40 0,0 53 0,0-50 0,0 20 0,0-33 0,5-8 0,1-13 0,4 0 0,5 1 0,1-5 0,11-1 0,6-10 0,8 0 0,5-11 0,4-16 0,-18 6 0,10-43 0,-29 40 0,11-41 0,-18 32 0,6-46 0,-5 33 0,-3-7 0,-1 1 0,3 5 0,-6-45 0,0 56 0,0-23 0,0 39 0,-20-15 0,0 12 0,-30-12 0,11 11 0,7 6 0,16 13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42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17 24575,'-45'16'0,"5"7"0,-1 8 0,4 9 0,1 4 0,-3 17 0,6 17 0,5 4 0,10-5 0,12 20 0,6-65 0,0-16 0,0 12 0,15-6 0,4 11 0,21-4 0,1 0 0,19 0 0,-15-17 0,10-1 0,-25-11 0,16 0 0,2 0 0,-9-5 0,7-10 0,-33 2 0,7-12 0,-9 8 0,-5-6 0,4-11 0,-3-15 0,0-13 0,-2-14 0,-5-21 0,0 41 0,0-5 0,0 46 0,0 5 0,0 0 0,0-4 0,-5-3 0,-18-39 0,7 18 0,-12-32 0,21 48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24575,'88'41'0,"0"-1"0,-1 1 0,1-1 0,-24 52 0,-15 10 0,0-54 0,19-102 0,0-55 0,-42 25 0,-92 46 0,20 9 0,-12 5 0,11 14 0,30 8 0,-10-3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2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24575,'0'65'0,"0"-9"0,0 22 0,0-16 0,0 20 0,0-10 0,0-18 0,0-6 0,0-15 0,0-13 0,0 2 0,0-6 0,0 4 0,-9-13 0,7 2 0,-7-9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4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24575,'0'50'0,"0"2"0,0 27 0,0-17 0,0 9 0,0-15 0,0-22 0,0 17 0,0-31 0,0 22 0,0-28 0,0 7 0,0-17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24575,'0'84'0,"0"0"0,0 3 0,0 1 0,0 8 0,0-4-1296,0-32 1,0 1 1295,0 35 0,0-4 497,0-5-497,-5-11 0,4-25 0,-4-41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01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24575,'-5'39'0,"1"-3"0,4 7 0,0-20 0,0 13 0,0-15 0,0-8 0,0 6 0,0-4 0,0 46 0,0-12 0,0 33 0,0-33 0,0-8 0,0 7 0,0 28 0,0-31 0,0 12 0,0-51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28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24575,'0'56'0,"0"-8"0,0 30 0,0-25 0,0 19 0,0-10 0,0-20 0,0 6 0,0-25 0,0-8 0,0-10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24575,'0'31'0,"0"23"0,0 9 0,0-3 0,0 1 0,0 6 0,0 1 0,0-4 0,0-7 0,0-7 0,0-14 0,0-4 0,0-21 0,0-5 0,0-2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5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24575,'0'56'0,"0"-14"0,0 33 0,0-35 0,0 30 0,0-39 0,0-1 0,0-7 0,0-1 0,0-10 0,0-2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6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24575,'0'33'0,"0"59"0,0-3 0,0-20 0,0 4 0,0-5 0,0-2 0,0-9 0,0-2 0,0-3 0,0-1 0,0 39 0,0-51 0,0 8 0,0-41 0,0-2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52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24575,'71'63'0,"-18"-8"0,14 21 0,7 9 0,-2-2 0,-11-12 0,-7-7 0,-7-7 0,7 8-1402,0-1 1,10 11 0,3 5 0,-1-1 0,-6-7 0,-13-12 1401,2 9 0,-11-12 0,-4-12 0,-5-6 0,1 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53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1230 1 24575,'-57'75'0,"-1"1"0,1-1 0,6-14 0,2-3 0,-5 2 0,1-3 0,-5 3 0,2-2 0,6-9-2035,-1-3 0,0-1 2035,-16 16 0,-9 6 0,6-8 0,7-12 0,6-7 458,12-11 1,1-2-459,-14 8 0,8-11 185,26-24 0,4 0 0,10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2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24575,'0'36'0,"0"-14"0,0 77 0,0-42 0,0 1 0,0 0 0,0 1 0,0 16 0,0-1 0,0-15 0,0-2 0,0-1 0,0-2 0,0 41 0,0-13 0,0-34 0,0-6 0,0-22 0,0-14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7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369 298 24575,'-56'0'0,"-22"0"0,32 27 0,4 12 0,5 3 0,4 6 0,-3 13 0,8 4 0,15-5 0,14-6 0,33 0 0,40-15 0,9-32 0,-16-12 0,-2-7 0,1-11 0,8-21 0,-49 12 0,0-29 0,-17 16 0,3-35 0,-11 22 0,-6-5 0,-7 8 0,-27-25 0,12 39 0,-3 1 0,-3-3 0,1 3 0,-12-10 0,18 29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12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24575,'0'35'0,"0"16"0,0 4 0,0 1 0,0-4 0,0-2 0,0-11 0,0-20 0,0 6 0,0-19 0,0-2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13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24575,'0'27'0,"0"3"0,0 34 0,0 8 0,0-2 0,0 3 0,0-1 0,0-7 0,0-32 0,0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35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385 0 24575,'-20'5'0,"-47"45"0,-7 15 0,15-5 0,10-4 0,-7 12 0,15-5 0,25-14 0,13 4 0,14 27 0,11 12 0,-2-13 0,-11-27 0,2-3 0,24 51 0,1-30 0,-26-70 0,-1 0 0,2-4 0,31-28 0,0-9 0,20-15 0,-25 19 0,-3 2 0,-1-3 0,0-4 0,-4-1 0,-13 5 0,7-35 0,-17 46 0,-6-14 0,0 3 0,0-4 0,0-5 0,0 15 0,-5 10 0,-1 6 0,1 1 0,-9 0 0,2-6 0,-4 0 0,6-4 0,5 13 0,5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24575,'0'43'0,"0"27"0,0 9 0,0-25 0,0 1 0,0 32 0,0 3 0,0-13 0,0-5 0,0-22 0,0 1 0,0 47 0,0-1 0,0-16 0,0 10 0,0-75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2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24575,'0'36'0,"0"-14"0,0 77 0,0-42 0,0 1 0,0 0 0,0 1 0,0 16 0,0-1 0,0-15 0,0-2 0,0-1 0,0-2 0,0 41 0,0-13 0,0-34 0,0-6 0,0-22 0,0-14 0,0-2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24575,'-10'-1'0,"-7"15"0,-12 72 0,12-33 0,5 6 0,2 6 0,9-13 0,2-1 0,-1 1 0,0 0 0,0 3 0,0 0 0,2-1 0,8-2 0,30 7 0,4-3 0,-1 25 0,4-37 0,6-12 0,21-20 0,-1-11 0,7 5 0,1-16 0,-50-9 0,14-6 0,-26-62 0,-13 27 0,-1 5 0,-4-7 0,-7-25 0,-8-3 0,-5 9 0,-2 2 0,5-7 0,-2 7 0,-3 26 0,0 14 0,5 23 0,4 11 0,-41 0 0,22 5 0,-56-6 0,43 5 0,-2-5 0,29 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24575,'0'42'0,"0"20"0,0-3 0,0 13 0,0 0 0,0-12 0,0 4 0,10 8 0,-3-39 0,15 22 0,-5-37 0,21 4 0,-11-9 0,34-4 0,-21-9 0,30 0 0,-26 0 0,-5 0 0,-18 0 0,-11 0 0,0-10 0,-4-19 0,3-15 0,-7-17 0,3 0 0,-5 0 0,0-15 0,0 34 0,0-11 0,0 42 0,-5 1 0,-5 1 0,-7-3 0,-15-10 0,6 3 0,-34-30 0,22 18 0,-14-16 0,10 16 0,17-1 0,-2 17 0,16-24 0,6 34 0,5-15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24575,'-14'0'0,"0"0"0,-26 0 0,-6 0 0,12 0 0,-7 0 0,0 0 0,20 4 0,-6 19 0,16 4 0,7 28 0,2 6 0,-4-5 0,5 28 0,2 1 0,-1-25 0,0 34 0,0-56 0,9-22 0,10-7 0,60-27 0,-29 14 0,15-6 0,-2 2 0,-21 8 0,43 4 0,-63 8 0,4 26 0,-20-10 0,-39 37 0,8-36 0,-16 4 0,-5-3 0,7-7 0,-41 17 0,63-32 0,-10 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24575,'-8'0'0,"15"0"0,18 0 0,4 0 0,0 0 0,-12 0 0,-2 0 0,0 0 0,-4 0 0,-1 21 0,-5 18 0,-4 32 0,-2 7 0,-5 9 0,4-11 0,-4-2 0,-24-9 0,13-12 0,-7-8 0,9-18 0,12-12 0,35-8 0,-5 2 0,52-22 0,12-3 0,-17-7 0,22 8 0,-31 3 0,-15 11 0,-11-6 0,-22 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24575,'82'-17'0,"-35"10"0,9 1 0,3 1 0,15 5 0,-20 0 0,0 0 0,-41 21 0,-3 1 0,-10 28 0,-6-10 0,-6 5 0,-23 8 0,12-18 0,-9 9 0,26-27 0,1 7 0,47-4 0,2 13 0,26-7 0,-12 18 0,-32-23 0,-18 49 0,-37-34 0,-16 32 0,8-35 0,-3-3 0,-15 10 0,8-7 0,3-3 0,16-14 0,-14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2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3 24575,'-35'0'0,"-1"0"0,-28-3 0,-8 6 0,21 14 0,0 1 0,-20-10 0,2 4 0,-7 44 0,46-4 0,8 3 0,-6 11 0,6 11 0,7 3 0,15 8 0,0 6 0,5-22 0,7-34 0,47 8 0,14-17 0,-23-10 0,6-2 0,24-5 0,0-4 0,-29-3 0,-1-2 0,22 2 0,-3-4 0,-4-13 0,-19-17 0,-3-6 0,6-9 0,-17-5 0,-6-1 0,-13 8 0,-8-13 0,-11-16 0,-49-5 0,35 15 0,-33 14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12 24575,'-4'-11'0,"-31"12"0,12 19 0,-34 22 0,29 31 0,-8-1 0,14 10 0,8-2 0,8-20 0,6 4 0,0-1 0,11 31 0,2-32 0,12 26 0,3-58 0,28 1 0,-20-13 0,35-8 0,-44-10 0,13 0 0,-7-15 0,-2-5 0,-2-9 0,2-13 0,-17 21 0,1-9 0,-10 20 0,-5 0 0,0 1 0,-5 3 0,-5-3 0,-6 8 0,0-8 0,1 8 0,-4-4 0,7 5 0,-7 0 0,9 0 0,0 0 0,0 0 0,1 0 0,-1 0 0,-5 0 0,4 0 0,-4 0 0,6 0 0,-1 0 0,5 0 0,1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24575,'-1'-36'0,"34"5"0,2 25 0,17 1 0,-11 5 0,-12 0 0,2 0 0,-9 0 0,0 21 0,-15 51 0,3-17 0,-25 21 0,-8 0 0,2-14 0,-9-3 0,-1-3 0,8-8 0,-9-1 0,14-2 0,30-22 0,34 1 0,16-24 0,17 0 0,-7 0 0,-27 0 0,-1 0 0,-34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24575,'0'35'0,"0"19"0,0 5 0,0 17 0,0-18 0,0-6 0,0-19 0,76-28 0,-24 0 0,8-4 0,8-2 0,9 1 0,-2 0 0,-24 0 0,1 0 0,31 0 0,-8 0 0,-27 0 0,-5 0 0,-39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24575,'0'74'0,"0"-22"0,0 26 0,0-24 0,0 30 0,0-7 0,0 0 0,0 8 0,0-12 0,0-2 0,0 3 0,0-34 0,0 5 0,0-40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24575,'43'0'0,"50"0"0,-17 0 0,-19 0 0,1 0 0,41 0 0,-1 0 0,-2 0 0,-39 0 0,-24 0 0,-20 0 0,3 4 0,-12 2 0,-4 14 0,0 6 0,-12 17 0,-10 26 0,-5 9 0,3-18 0,-2 1 0,-9 31 0,0-3 0,13-33 0,3-8 0,-6 9 0,9-23 0,10-19 0,1-10 0,5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24575,'0'43'0,"0"36"0,0 9 0,0-37 0,0 2 0,0 14 0,0 8 0,0-6 0,0-5 0,0-6 0,0-1 0,0 0 0,0 10 0,0-6 0,0-9 0,0-9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24575,'37'0'0,"3"0"0,1 0 0,-12 0 0,3 0 0,-21 0 0,-5 4 0,-2 7 0,-4 7 0,0 19 0,0 38 0,0-11 0,-13 5 0,-4 1 0,3-2 0,-7-18 0,-1-3 0,2-2 0,-10 2 0,5-19 0,7 8 0,16-29 0,15 2 0,14-9 0,8 0 0,-2 0 0,20 0 0,-30 0 0,19 0 0,-26-4 0,15-2 0,-13 0 0,11 1 0,-18 5 0,4 0 0,-1 0 0,-3 0 0,9 0 0,-9 0 0,4 0 0,-6 0 0,-3 0 0,-1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273 434 24575,'-32'6'0,"-24"23"0,9 12 0,-2 19 0,8-9 0,20 27 0,6-1 0,3 9 0,12 12 0,10-52 0,10 6 0,19-40 0,-6-6 0,21-6 0,6-22 0,-11 0 0,3-21 0,-28-2 0,-3-3 0,1-7 0,-2-8 0,-9 2 0,-1-1 0,-1-19 0,-1 2 0,-3 3 0,-5 21 0,0-24 0,0 31 0,-11 7 0,-25-34 0,0 36 0,-11-18 0,27 43 0,10 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38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61 24575,'-14'-6'0,"-3"2"0,-14 4 0,-11 0 0,4 0 0,-23 0 0,38 0 0,-15 4 0,21 24 0,5 52 0,-1-11 0,10-6 0,1-1 0,2-8 0,0 33 0,0-58 0,5 22 0,1-41 0,37 14 0,-12-23 0,61 10 0,-46-9 0,19 3 0,-35-5 0,1 0 0,-12 0 0,5 0 0,-13-20 0,-1 4 0,2-23 0,12-10 0,-9 7 0,8-6 0,-6 8 0,-4 11 0,-2 1 0,-6-1 0,-5 5 0,-11-10 0,-22-23 0,4 15 0,-9-8 0,16 16 0,5 11 0,5 6 0,3 8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39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41 116 24575,'-10'-5'0,"0"5"0,0 16 0,4-3 0,2 13 0,4-4 0,0 2 0,0 3 0,0-5 0,0-1 0,0 21 0,5-15 0,6 17 0,8-15 0,15 6 0,-3 2 0,3-2 0,-12-13 0,9 9 0,-17-17 0,37 26 0,-35-26 0,29 11 0,-32-19 0,6-2 0,-4-4 0,1 0 0,0-10 0,5-23 0,-13-5 0,7-13 0,-14 17 0,4-21 0,-5 19 0,0-50 0,0 42 0,0-38 0,0 47 0,-21-39 0,16 50 0,-25-28 0,23 39 0,-3-2 0,5 11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3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150 128 24575,'-41'50'0,"-10"24"0,34-22 0,-12 22 0,23-22 0,4-2 0,-1-3 0,22 38 0,42-78 0,9 6 0,13-13 0,-29 1 0,-1-2 0,9-20 0,16 6 0,-52-18 0,-14-14 0,-5 12 0,-2-28 0,-5 16 0,0-8 0,0-24 0,-16-9 0,-3 10 0,-2 23 0,6 40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41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10 24575,'-27'0'0,"6"0"0,-5 0 0,13 0 0,-8 0 0,6 15 0,3-7 0,-5 62 0,6-35 0,4 61 0,1-53 0,6 29 0,0-31 0,0 45 0,0-40 0,0 53 0,0-50 0,0 20 0,0-33 0,5-8 0,1-13 0,4 0 0,5 1 0,1-5 0,11-1 0,6-10 0,8 0 0,5-11 0,4-16 0,-18 6 0,10-43 0,-29 40 0,11-41 0,-18 32 0,6-46 0,-5 33 0,-3-7 0,-1 1 0,3 5 0,-6-45 0,0 56 0,0-23 0,0 39 0,-20-15 0,0 12 0,-30-12 0,11 11 0,7 6 0,16 13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2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24575,'0'65'0,"0"-9"0,0 22 0,0-16 0,0 20 0,0-10 0,0-18 0,0-6 0,0-15 0,0-13 0,0 2 0,0-6 0,0 4 0,-9-13 0,7 2 0,-7-9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4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24575,'0'50'0,"0"2"0,0 27 0,0-17 0,0 9 0,0-15 0,0-22 0,0 17 0,0-31 0,0 22 0,0-28 0,0 7 0,0-17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24575,'0'84'0,"0"0"0,0 3 0,0 1 0,0 8 0,0-4-1296,0-32 1,0 1 1295,0 35 0,0-4 497,0-5-497,-5-11 0,4-25 0,-4-41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01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24575,'-5'39'0,"1"-3"0,4 7 0,0-20 0,0 13 0,0-15 0,0-8 0,0 6 0,0-4 0,0 46 0,0-12 0,0 33 0,0-33 0,0-8 0,0 7 0,0 28 0,0-31 0,0 12 0,0-51 0,0-1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28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24575,'0'56'0,"0"-8"0,0 30 0,0-25 0,0 19 0,0-10 0,0-20 0,0 6 0,0-25 0,0-8 0,0-10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24575,'0'31'0,"0"23"0,0 9 0,0-3 0,0 1 0,0 6 0,0 1 0,0-4 0,0-7 0,0-7 0,0-14 0,0-4 0,0-21 0,0-5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5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24575,'0'56'0,"0"-14"0,0 33 0,0-35 0,0 30 0,0-39 0,0-1 0,0-7 0,0-1 0,0-10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6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24575,'0'33'0,"0"59"0,0-3 0,0-20 0,0 4 0,0-5 0,0-2 0,0-9 0,0-2 0,0-3 0,0-1 0,0 39 0,0-51 0,0 8 0,0-41 0,0-2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52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24575,'71'63'0,"-18"-8"0,14 21 0,7 9 0,-2-2 0,-11-12 0,-7-7 0,-7-7 0,7 8-1402,0-1 1,10 11 0,3 5 0,-1-1 0,-6-7 0,-13-12 1401,2 9 0,-11-12 0,-4-12 0,-5-6 0,1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59 24575,'-16'52'0,"0"-1"0,1 15 0,4-6 0,2 4 0,9 33 0,0-42 0,0 40 0,0-49 0,0-3 0,0-17 0,0-11 0,5-8 0,26 2 0,-9-9 0,26 5 0,-29-4 0,2 4 0,-2-5 0,-6 0 0,11 0 0,-13 0 0,35-59 0,1-26 0,-30 36 0,-3-4 0,14-12 0,4-9 0,-13 9 0,-35-32 0,-4 37 0,-20 26 0,5 5 0,-7-1 0,11 11 0,5-1 0,11 14 0,4 0 0,-5 2 0,11 4 0,0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53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1230 1 24575,'-57'75'0,"-1"1"0,1-1 0,6-14 0,2-3 0,-5 2 0,1-3 0,-5 3 0,2-2 0,6-9-2035,-1-3 0,0-1 2035,-16 16 0,-9 6 0,6-8 0,7-12 0,6-7 458,12-11 1,1-2-459,-14 8 0,8-11 185,26-24 0,4 0 0,10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39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6 24575,'-16'-6'0,"-18"24"0,-11 9 0,-6 12 0,14-4 0,9-1 0,15-18 0,-3 25 0,0-26 0,8 18 0,-2-5 0,10-4 0,0-2 0,0 0 0,0 46 0,0-19 0,5 34 0,8-27 0,0-22 0,-1 0 0,2-14 0,-7-3 0,13-1 0,2 4 0,24-2 0,-2 5 0,22 2 0,-34-8 0,6-5 0,-16-3 0,7-8 0,5 4 0,-6-5 0,-2 0 0,-10 0 0,-5-5 0,-2-6 0,-2-6 0,-1-1 0,10-30 0,-13 7 0,13-20 0,-15 19 0,5 13 0,-6-5 0,0 4 0,0-15 0,0 11 0,-5-32 0,-2 31 0,-9-14 0,-8 11 0,-6 4 0,6-3 0,-19-11 0,28 33 0,-21-17 0,29 22 0,-3 4 0,10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40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24575,'0'53'0,"0"0"0,0-11 0,0 15 0,0 1 0,0-8 0,0-24 0,0 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43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24575,'0'15'0,"0"12"0,0 43 0,0-13 0,0 28 0,0-25 0,0 1 0,0-8 0,0-1 0,0 12 0,0-2 0,0-7 0,0-6 0,0-7 0,0 17 0,0-28 0,0-7 0,0-15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48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24575,'0'63'0,"0"0"0,0 17 0,0-11 0,0 6 0,0 17 0,0-6 0,0-3 0,0 0 0,0-2 0,0-9 0,0-29 0,0-3 0,0-29 0,0-6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24575,'0'43'0,"0"27"0,0 9 0,0-25 0,0 1 0,0 32 0,0 3 0,0-13 0,0-5 0,0-22 0,0 1 0,0 47 0,0-1 0,0-16 0,0 10 0,0-75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2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24575,'0'36'0,"0"-14"0,0 77 0,0-42 0,0 1 0,0 0 0,0 1 0,0 16 0,0-1 0,0-15 0,0-2 0,0-1 0,0-2 0,0 41 0,0-13 0,0-34 0,0-6 0,0-22 0,0-14 0,0-2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24575,'-10'-1'0,"-7"15"0,-12 72 0,12-33 0,5 6 0,2 6 0,9-13 0,2-1 0,-1 1 0,0 0 0,0 3 0,0 0 0,2-1 0,8-2 0,30 7 0,4-3 0,-1 25 0,4-37 0,6-12 0,21-20 0,-1-11 0,7 5 0,1-16 0,-50-9 0,14-6 0,-26-62 0,-13 27 0,-1 5 0,-4-7 0,-7-25 0,-8-3 0,-5 9 0,-2 2 0,5-7 0,-2 7 0,-3 26 0,0 14 0,5 23 0,4 11 0,-41 0 0,22 5 0,-56-6 0,43 5 0,-2-5 0,29 6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24575,'0'42'0,"0"20"0,0-3 0,0 13 0,0 0 0,0-12 0,0 4 0,10 8 0,-3-39 0,15 22 0,-5-37 0,21 4 0,-11-9 0,34-4 0,-21-9 0,30 0 0,-26 0 0,-5 0 0,-18 0 0,-11 0 0,0-10 0,-4-19 0,3-15 0,-7-17 0,3 0 0,-5 0 0,0-15 0,0 34 0,0-11 0,0 42 0,-5 1 0,-5 1 0,-7-3 0,-15-10 0,6 3 0,-34-30 0,22 18 0,-14-16 0,10 16 0,17-1 0,-2 17 0,16-24 0,6 34 0,5-15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24575,'-14'0'0,"0"0"0,-26 0 0,-6 0 0,12 0 0,-7 0 0,0 0 0,20 4 0,-6 19 0,16 4 0,7 28 0,2 6 0,-4-5 0,5 28 0,2 1 0,-1-25 0,0 34 0,0-56 0,9-22 0,10-7 0,60-27 0,-29 14 0,15-6 0,-2 2 0,-21 8 0,43 4 0,-63 8 0,4 26 0,-20-10 0,-39 37 0,8-36 0,-16 4 0,-5-3 0,7-7 0,-41 17 0,63-32 0,-10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9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24575,'0'80'0,"0"-2"0,0 5 0,0-34 0,0 2 0,0 8 0,0-1 0,0 24 0,0-8 0,0-51 0,0 0 0,0 7 0,0-16 0,0 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24575,'-8'0'0,"15"0"0,18 0 0,4 0 0,0 0 0,-12 0 0,-2 0 0,0 0 0,-4 0 0,-1 21 0,-5 18 0,-4 32 0,-2 7 0,-5 9 0,4-11 0,-4-2 0,-24-9 0,13-12 0,-7-8 0,9-18 0,12-12 0,35-8 0,-5 2 0,52-22 0,12-3 0,-17-7 0,22 8 0,-31 3 0,-15 11 0,-11-6 0,-22 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24575,'82'-17'0,"-35"10"0,9 1 0,3 1 0,15 5 0,-20 0 0,0 0 0,-41 21 0,-3 1 0,-10 28 0,-6-10 0,-6 5 0,-23 8 0,12-18 0,-9 9 0,26-27 0,1 7 0,47-4 0,2 13 0,26-7 0,-12 18 0,-32-23 0,-18 49 0,-37-34 0,-16 32 0,8-35 0,-3-3 0,-15 10 0,8-7 0,3-3 0,16-14 0,-14 6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12 24575,'-4'-11'0,"-31"12"0,12 19 0,-34 22 0,29 31 0,-8-1 0,14 10 0,8-2 0,8-20 0,6 4 0,0-1 0,11 31 0,2-32 0,12 26 0,3-58 0,28 1 0,-20-13 0,35-8 0,-44-10 0,13 0 0,-7-15 0,-2-5 0,-2-9 0,2-13 0,-17 21 0,1-9 0,-10 20 0,-5 0 0,0 1 0,-5 3 0,-5-3 0,-6 8 0,0-8 0,1 8 0,-4-4 0,7 5 0,-7 0 0,9 0 0,0 0 0,0 0 0,1 0 0,-1 0 0,-5 0 0,4 0 0,-4 0 0,6 0 0,-1 0 0,5 0 0,1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24575,'-1'-36'0,"34"5"0,2 25 0,17 1 0,-11 5 0,-12 0 0,2 0 0,-9 0 0,0 21 0,-15 51 0,3-17 0,-25 21 0,-8 0 0,2-14 0,-9-3 0,-1-3 0,8-8 0,-9-1 0,14-2 0,30-22 0,34 1 0,16-24 0,17 0 0,-7 0 0,-27 0 0,-1 0 0,-34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24575,'0'35'0,"0"19"0,0 5 0,0 17 0,0-18 0,0-6 0,0-19 0,76-28 0,-24 0 0,8-4 0,8-2 0,9 1 0,-2 0 0,-24 0 0,1 0 0,31 0 0,-8 0 0,-27 0 0,-5 0 0,-39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24575,'0'74'0,"0"-22"0,0 26 0,0-24 0,0 30 0,0-7 0,0 0 0,0 8 0,0-12 0,0-2 0,0 3 0,0-34 0,0 5 0,0-40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24575,'43'0'0,"50"0"0,-17 0 0,-19 0 0,1 0 0,41 0 0,-1 0 0,-2 0 0,-39 0 0,-24 0 0,-20 0 0,3 4 0,-12 2 0,-4 14 0,0 6 0,-12 17 0,-10 26 0,-5 9 0,3-18 0,-2 1 0,-9 31 0,0-3 0,13-33 0,3-8 0,-6 9 0,9-23 0,10-19 0,1-10 0,5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24575,'0'43'0,"0"36"0,0 9 0,0-37 0,0 2 0,0 14 0,0 8 0,0-6 0,0-5 0,0-6 0,0-1 0,0 0 0,0 10 0,0-6 0,0-9 0,0-9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24575,'37'0'0,"3"0"0,1 0 0,-12 0 0,3 0 0,-21 0 0,-5 4 0,-2 7 0,-4 7 0,0 19 0,0 38 0,0-11 0,-13 5 0,-4 1 0,3-2 0,-7-18 0,-1-3 0,2-2 0,-10 2 0,5-19 0,7 8 0,16-29 0,15 2 0,14-9 0,8 0 0,-2 0 0,20 0 0,-30 0 0,19 0 0,-26-4 0,15-2 0,-13 0 0,11 1 0,-18 5 0,4 0 0,-1 0 0,-3 0 0,9 0 0,-9 0 0,4 0 0,-6 0 0,-3 0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273 434 24575,'-32'6'0,"-24"23"0,9 12 0,-2 19 0,8-9 0,20 27 0,6-1 0,3 9 0,12 12 0,10-52 0,10 6 0,19-40 0,-6-6 0,21-6 0,6-22 0,-11 0 0,3-21 0,-28-2 0,-3-3 0,1-7 0,-2-8 0,-9 2 0,-1-1 0,-1-19 0,-1 2 0,-3 3 0,-5 21 0,0-24 0,0 31 0,-11 7 0,-25-34 0,0 36 0,-11-18 0,27 43 0,10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0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65 24575,'-6'-28'0,"1"6"0,5 7 0,0 18 0,0 35 0,0-2 0,0 34 0,0 19 0,0-24 0,0-8 0,0 1 0,0 26 0,0-13 0,0-1 0,0-34 0,0-7 0,0-11 0,0-9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38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61 24575,'-14'-6'0,"-3"2"0,-14 4 0,-11 0 0,4 0 0,-23 0 0,38 0 0,-15 4 0,21 24 0,5 52 0,-1-11 0,10-6 0,1-1 0,2-8 0,0 33 0,0-58 0,5 22 0,1-41 0,37 14 0,-12-23 0,61 10 0,-46-9 0,19 3 0,-35-5 0,1 0 0,-12 0 0,5 0 0,-13-20 0,-1 4 0,2-23 0,12-10 0,-9 7 0,8-6 0,-6 8 0,-4 11 0,-2 1 0,-6-1 0,-5 5 0,-11-10 0,-22-23 0,4 15 0,-9-8 0,16 16 0,5 11 0,5 6 0,3 8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39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41 116 24575,'-10'-5'0,"0"5"0,0 16 0,4-3 0,2 13 0,4-4 0,0 2 0,0 3 0,0-5 0,0-1 0,0 21 0,5-15 0,6 17 0,8-15 0,15 6 0,-3 2 0,3-2 0,-12-13 0,9 9 0,-17-17 0,37 26 0,-35-26 0,29 11 0,-32-19 0,6-2 0,-4-4 0,1 0 0,0-10 0,5-23 0,-13-5 0,7-13 0,-14 17 0,4-21 0,-5 19 0,0-50 0,0 42 0,0-38 0,0 47 0,-21-39 0,16 50 0,-25-28 0,23 39 0,-3-2 0,5 11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41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10 24575,'-27'0'0,"6"0"0,-5 0 0,13 0 0,-8 0 0,6 15 0,3-7 0,-5 62 0,6-35 0,4 61 0,1-53 0,6 29 0,0-31 0,0 45 0,0-40 0,0 53 0,0-50 0,0 20 0,0-33 0,5-8 0,1-13 0,4 0 0,5 1 0,1-5 0,11-1 0,6-10 0,8 0 0,5-11 0,4-16 0,-18 6 0,10-43 0,-29 40 0,11-41 0,-18 32 0,6-46 0,-5 33 0,-3-7 0,-1 1 0,3 5 0,-6-45 0,0 56 0,0-23 0,0 39 0,-20-15 0,0 12 0,-30-12 0,11 11 0,7 6 0,16 13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2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24575,'0'65'0,"0"-9"0,0 22 0,0-16 0,0 20 0,0-10 0,0-18 0,0-6 0,0-15 0,0-13 0,0 2 0,0-6 0,0 4 0,-9-13 0,7 2 0,-7-9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4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24575,'0'50'0,"0"2"0,0 27 0,0-17 0,0 9 0,0-15 0,0-22 0,0 17 0,0-31 0,0 22 0,0-28 0,0 7 0,0-17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3:5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24575,'0'84'0,"0"0"0,0 3 0,0 1 0,0 8 0,0-4-1296,0-32 1,0 1 1295,0 35 0,0-4 497,0-5-497,-5-11 0,4-25 0,-4-41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01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0 24575,'-5'39'0,"1"-3"0,4 7 0,0-20 0,0 13 0,0-15 0,0-8 0,0 6 0,0-4 0,0 46 0,0-12 0,0 33 0,0-33 0,0-8 0,0 7 0,0 28 0,0-31 0,0 12 0,0-51 0,0-1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28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24575,'0'56'0,"0"-8"0,0 30 0,0-25 0,0 19 0,0-10 0,0-20 0,0 6 0,0-25 0,0-8 0,0-10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5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24575,'0'31'0,"0"23"0,0 9 0,0-3 0,0 1 0,0 6 0,0 1 0,0-4 0,0-7 0,0-7 0,0-14 0,0-4 0,0-21 0,0-5 0,0-2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5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24575,'0'56'0,"0"-14"0,0 33 0,0-35 0,0 30 0,0-39 0,0-1 0,0-7 0,0-1 0,0-10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1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24575,'0'49'0,"0"38"0,0-39 0,0 32 0,0-45 0,0-10 0,0-4 0,0-12 0,0 1 0,0 0 0,0 4 0,0 13 0,0-2 0,0 2 0,0-1 0,0-8 0,0-1 0,0-8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36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24575,'0'33'0,"0"59"0,0-3 0,0-20 0,0 4 0,0-5 0,0-2 0,0-9 0,0-2 0,0-3 0,0-1 0,0 39 0,0-51 0,0 8 0,0-41 0,0-2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52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24575,'71'63'0,"-18"-8"0,14 21 0,7 9 0,-2-2 0,-11-12 0,-7-7 0,-7-7 0,7 8-1402,0-1 1,10 11 0,3 5 0,-1-1 0,-6-7 0,-13-12 1401,2 9 0,-11-12 0,-4-12 0,-5-6 0,1 7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4:53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1230 1 24575,'-57'75'0,"-1"1"0,1-1 0,6-14 0,2-3 0,-5 2 0,1-3 0,-5 3 0,2-2 0,6-9-2035,-1-3 0,0-1 2035,-16 16 0,-9 6 0,6-8 0,7-12 0,6-7 458,12-11 1,1-2-459,-14 8 0,8-11 185,26-24 0,4 0 0,10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39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6 24575,'-16'-6'0,"-18"24"0,-11 9 0,-6 12 0,14-4 0,9-1 0,15-18 0,-3 25 0,0-26 0,8 18 0,-2-5 0,10-4 0,0-2 0,0 0 0,0 46 0,0-19 0,5 34 0,8-27 0,0-22 0,-1 0 0,2-14 0,-7-3 0,13-1 0,2 4 0,24-2 0,-2 5 0,22 2 0,-34-8 0,6-5 0,-16-3 0,7-8 0,5 4 0,-6-5 0,-2 0 0,-10 0 0,-5-5 0,-2-6 0,-2-6 0,-1-1 0,10-30 0,-13 7 0,13-20 0,-15 19 0,5 13 0,-6-5 0,0 4 0,0-15 0,0 11 0,-5-32 0,-2 31 0,-9-14 0,-8 11 0,-6 4 0,6-3 0,-19-11 0,28 33 0,-21-17 0,29 22 0,-3 4 0,10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40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24575,'0'53'0,"0"0"0,0-11 0,0 15 0,0 1 0,0-8 0,0-24 0,0 9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43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24575,'0'15'0,"0"12"0,0 43 0,0-13 0,0 28 0,0-25 0,0 1 0,0-8 0,0-1 0,0 12 0,0-2 0,0-7 0,0-6 0,0-7 0,0 17 0,0-28 0,0-7 0,0-15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5:48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24575,'0'63'0,"0"0"0,0 17 0,0-11 0,0 6 0,0 17 0,0-6 0,0-3 0,0 0 0,0-2 0,0-9 0,0-29 0,0-3 0,0-29 0,0-6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2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24575,'0'48'0,"0"14"0,0 5 0,0 19 0,0-1 0,0-31 0,0 0 0,0 27 0,10 15 0,-8-50 0,13-11 0,-14-29 0,3-1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3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24575,'0'49'0,"0"5"0,0-1 0,0 3 0,0 27 0,0-25 0,0 2 0,0-5 0,0 0 0,0-1 0,0 0 0,0 41 0,0-10 0,0-56 0,0 14 0,0-36 0,0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10 24575,'-16'23'0,"-5"10"0,13 0 0,-14 16 0,19 32 0,-9-25 0,-1 31 0,12-34 0,-1-1 0,-10 17 0,11-13 0,2 1 0,-1 23 0,0-19 0,0 18 0,12 0 0,2 0 0,0-15 0,6-7 0,-13-44 0,28 11 0,-7-11 0,45 4 0,-40-10 0,31-2 0,-50-5 0,27 0 0,-27-10 0,22-17 0,-7-37 0,-8 17 0,5-14 0,-25 32 0,4 4 0,-5-25 0,0 5 0,0-2 0,0 0 0,0 6 0,0-4 0,0-4 0,0 14 0,-11-18 0,2 18 0,-9-20 0,-7-7 0,4 18 0,-21-45 0,20 44 0,-21-28 0,22 40 0,-26-15 0,20 28 0,-10-11 0,24 19 0,4 2 0,9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24575,'-10'-1'0,"-7"15"0,-12 72 0,12-33 0,5 6 0,2 6 0,9-13 0,2-1 0,-1 1 0,0 0 0,0 3 0,0 0 0,2-1 0,8-2 0,30 7 0,4-3 0,-1 25 0,4-37 0,6-12 0,21-20 0,-1-11 0,7 5 0,1-16 0,-50-9 0,14-6 0,-26-62 0,-13 27 0,-1 5 0,-4-7 0,-7-25 0,-8-3 0,-5 9 0,-2 2 0,5-7 0,-2 7 0,-3 26 0,0 14 0,5 23 0,4 11 0,-41 0 0,22 5 0,-56-6 0,43 5 0,-2-5 0,29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7 24575,'-23'-7'0,"-13"13"0,10 7 0,-9 11 0,-1 24 0,0-7 0,3 33 0,3-10 0,17 0 0,7-9 0,6-13 0,0 0 0,0-3 0,0-3 0,0 4 0,0-14 0,21 27 0,-5-18 0,24 13 0,7 2 0,7 2 0,7 4 0,1-3 0,-5-17 0,10 11 0,-38-31 0,-12-8 0,3 1 0,5-14 0,-1-6 0,7-7 0,8-25 0,-17 15 0,25-46 0,-32 49 0,6-31 0,-16 27 0,-5-5 0,0-10 0,0 19 0,0-27 0,0 19 0,0-18 0,-16 6 0,3 11 0,-10-1 0,-3-7 0,7 15 0,-26-45 0,17 34 0,2-8 0,0 0 0,5 14 0,-12-28 0,26 51 0,-3-5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33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2 909 24575,'0'44'0,"0"15"0,0 38 0,0-25 0,0 10 0,0-8 0,0-13 0,0-1 0,-1 10 0,0 6 0,3-11 0,14 19 0,-2-38 0,48-50 0,11-24 0,-27-7 0,0-11-906,6-3 1,10-11-1,1-1 1,-7 4 905,-9 8 0,-5 3 0,6-12 0,-2-3 0,7-13 0,4-9 0,1-4 0,-1 3 0,-4 7 0,-8 12 0,6-2 0,-7 10 0,4-8 0,-4 1 0,6-13 0,3-3 0,-2 1 0,-7 10 0,-10 17 0,13-22 0,-13 29 0,-9 8 0,-16 28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24575,'0'43'0,"0"27"0,0 9 0,0-25 0,0 1 0,0 32 0,0 3 0,0-13 0,0-5 0,0-22 0,0 1 0,0 47 0,0-1 0,0-16 0,0 10 0,0-75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2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24575,'0'36'0,"0"-14"0,0 77 0,0-42 0,0 1 0,0 0 0,0 1 0,0 16 0,0-1 0,0-15 0,0-2 0,0-1 0,0-2 0,0 41 0,0-13 0,0-34 0,0-6 0,0-22 0,0-14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24575,'-10'-1'0,"-7"15"0,-12 72 0,12-33 0,5 6 0,2 6 0,9-13 0,2-1 0,-1 1 0,0 0 0,0 3 0,0 0 0,2-1 0,8-2 0,30 7 0,4-3 0,-1 25 0,4-37 0,6-12 0,21-20 0,-1-11 0,7 5 0,1-16 0,-50-9 0,14-6 0,-26-62 0,-13 27 0,-1 5 0,-4-7 0,-7-25 0,-8-3 0,-5 9 0,-2 2 0,5-7 0,-2 7 0,-3 26 0,0 14 0,5 23 0,4 11 0,-41 0 0,22 5 0,-56-6 0,43 5 0,-2-5 0,29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24575,'0'42'0,"0"20"0,0-3 0,0 13 0,0 0 0,0-12 0,0 4 0,10 8 0,-3-39 0,15 22 0,-5-37 0,21 4 0,-11-9 0,34-4 0,-21-9 0,30 0 0,-26 0 0,-5 0 0,-18 0 0,-11 0 0,0-10 0,-4-19 0,3-15 0,-7-17 0,3 0 0,-5 0 0,0-15 0,0 34 0,0-11 0,0 42 0,-5 1 0,-5 1 0,-7-3 0,-15-10 0,6 3 0,-34-30 0,22 18 0,-14-16 0,10 16 0,17-1 0,-2 17 0,16-24 0,6 34 0,5-15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24575,'-14'0'0,"0"0"0,-26 0 0,-6 0 0,12 0 0,-7 0 0,0 0 0,20 4 0,-6 19 0,16 4 0,7 28 0,2 6 0,-4-5 0,5 28 0,2 1 0,-1-25 0,0 34 0,0-56 0,9-22 0,10-7 0,60-27 0,-29 14 0,15-6 0,-2 2 0,-21 8 0,43 4 0,-63 8 0,4 26 0,-20-10 0,-39 37 0,8-36 0,-16 4 0,-5-3 0,7-7 0,-41 17 0,63-32 0,-10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24575,'-8'0'0,"15"0"0,18 0 0,4 0 0,0 0 0,-12 0 0,-2 0 0,0 0 0,-4 0 0,-1 21 0,-5 18 0,-4 32 0,-2 7 0,-5 9 0,4-11 0,-4-2 0,-24-9 0,13-12 0,-7-8 0,9-18 0,12-12 0,35-8 0,-5 2 0,52-22 0,12-3 0,-17-7 0,22 8 0,-31 3 0,-15 11 0,-11-6 0,-22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24575,'82'-17'0,"-35"10"0,9 1 0,3 1 0,15 5 0,-20 0 0,0 0 0,-41 21 0,-3 1 0,-10 28 0,-6-10 0,-6 5 0,-23 8 0,12-18 0,-9 9 0,26-27 0,1 7 0,47-4 0,2 13 0,26-7 0,-12 18 0,-32-23 0,-18 49 0,-37-34 0,-16 32 0,8-35 0,-3-3 0,-15 10 0,8-7 0,3-3 0,16-14 0,-14 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12 24575,'-4'-11'0,"-31"12"0,12 19 0,-34 22 0,29 31 0,-8-1 0,14 10 0,8-2 0,8-20 0,6 4 0,0-1 0,11 31 0,2-32 0,12 26 0,3-58 0,28 1 0,-20-13 0,35-8 0,-44-10 0,13 0 0,-7-15 0,-2-5 0,-2-9 0,2-13 0,-17 21 0,1-9 0,-10 20 0,-5 0 0,0 1 0,-5 3 0,-5-3 0,-6 8 0,0-8 0,1 8 0,-4-4 0,7 5 0,-7 0 0,9 0 0,0 0 0,0 0 0,1 0 0,-1 0 0,-5 0 0,4 0 0,-4 0 0,6 0 0,-1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24575,'0'42'0,"0"20"0,0-3 0,0 13 0,0 0 0,0-12 0,0 4 0,10 8 0,-3-39 0,15 22 0,-5-37 0,21 4 0,-11-9 0,34-4 0,-21-9 0,30 0 0,-26 0 0,-5 0 0,-18 0 0,-11 0 0,0-10 0,-4-19 0,3-15 0,-7-17 0,3 0 0,-5 0 0,0-15 0,0 34 0,0-11 0,0 42 0,-5 1 0,-5 1 0,-7-3 0,-15-10 0,6 3 0,-34-30 0,22 18 0,-14-16 0,10 16 0,17-1 0,-2 17 0,16-24 0,6 34 0,5-15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24575,'-1'-36'0,"34"5"0,2 25 0,17 1 0,-11 5 0,-12 0 0,2 0 0,-9 0 0,0 21 0,-15 51 0,3-17 0,-25 21 0,-8 0 0,2-14 0,-9-3 0,-1-3 0,8-8 0,-9-1 0,14-2 0,30-22 0,34 1 0,16-24 0,17 0 0,-7 0 0,-27 0 0,-1 0 0,-34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24575,'0'35'0,"0"19"0,0 5 0,0 17 0,0-18 0,0-6 0,0-19 0,76-28 0,-24 0 0,8-4 0,8-2 0,9 1 0,-2 0 0,-24 0 0,1 0 0,31 0 0,-8 0 0,-27 0 0,-5 0 0,-39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24575,'0'74'0,"0"-22"0,0 26 0,0-24 0,0 30 0,0-7 0,0 0 0,0 8 0,0-12 0,0-2 0,0 3 0,0-34 0,0 5 0,0-40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24575,'43'0'0,"50"0"0,-17 0 0,-19 0 0,1 0 0,41 0 0,-1 0 0,-2 0 0,-39 0 0,-24 0 0,-20 0 0,3 4 0,-12 2 0,-4 14 0,0 6 0,-12 17 0,-10 26 0,-5 9 0,3-18 0,-2 1 0,-9 31 0,0-3 0,13-33 0,3-8 0,-6 9 0,9-23 0,10-19 0,1-10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24575,'0'43'0,"0"36"0,0 9 0,0-37 0,0 2 0,0 14 0,0 8 0,0-6 0,0-5 0,0-6 0,0-1 0,0 0 0,0 10 0,0-6 0,0-9 0,0-9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24575,'37'0'0,"3"0"0,1 0 0,-12 0 0,3 0 0,-21 0 0,-5 4 0,-2 7 0,-4 7 0,0 19 0,0 38 0,0-11 0,-13 5 0,-4 1 0,3-2 0,-7-18 0,-1-3 0,2-2 0,-10 2 0,5-19 0,7 8 0,16-29 0,15 2 0,14-9 0,8 0 0,-2 0 0,20 0 0,-30 0 0,19 0 0,-26-4 0,15-2 0,-13 0 0,11 1 0,-18 5 0,4 0 0,-1 0 0,-3 0 0,9 0 0,-9 0 0,4 0 0,-6 0 0,-3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74 24575,'-41'11'0,"6"16"0,1 66 0,18-32 0,8-2 0,3 4 0,4-10 0,2-3 0,-1 45 0,0-39 0,0-4 0,0 4 0,0 15 0,9-39 0,20 11 0,12-38 0,11-5 0,3 0 0,12 0 0,-14 0 0,-1 0 0,20-6 0,-17-16 0,12-10 0,-36-4 0,-4 3 0,-21-21 0,-1-15 0,-15-9 0,-5-4 0,1 23 0,-2 1 0,-12-21 0,-5 7 0,-16 3 0,-2 18 0,13 10 0,2 15 0,17 3 0,5 13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222 133 24575,'-36'0'0,"0"0"0,9 21 0,5 8 0,-20 31 0,25 7 0,-10 0 0,21-6 0,4 2 0,-4 16 0,5-17 0,2 2 0,-1 18 0,0-27 0,5 5 0,24-30 0,24 9 0,2-25 0,3-3 0,18 9 0,-12-28 0,-4-18 0,-24-23 0,-8-10 0,7 1 0,-3-5 0,-5-12 0,-8-5 0,-8-4 0,-7 1 0,-1 20 0,-6 1 0,-16-28 0,-4 6 0,6 12 0,-23 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273 434 24575,'-32'6'0,"-24"23"0,9 12 0,-2 19 0,8-9 0,20 27 0,6-1 0,3 9 0,12 12 0,10-52 0,10 6 0,19-40 0,-6-6 0,21-6 0,6-22 0,-11 0 0,3-21 0,-28-2 0,-3-3 0,1-7 0,-2-8 0,-9 2 0,-1-1 0,-1-19 0,-1 2 0,-3 3 0,-5 21 0,0-24 0,0 31 0,-11 7 0,-25-34 0,0 36 0,-11-18 0,27 43 0,10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6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24575,'6'10'0,"-2"38"0,-4-9 0,0 26 0,0 13 0,0 8 0,0 2 0,0-29 0,0-4 0,0-8 0,10 11 0,10-46 0,19-7 0,17-5 0,-6-4 0,1-4 0,15-22 0,-23-7 0,-8-6 0,-17-16 0,-13-31 0,-29 32 0,-19-12 0,14 31 0,-5-1 0,-8-6 0,2 3 0,1-3 0,1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24575,'-14'0'0,"0"0"0,-26 0 0,-6 0 0,12 0 0,-7 0 0,0 0 0,20 4 0,-6 19 0,16 4 0,7 28 0,2 6 0,-4-5 0,5 28 0,2 1 0,-1-25 0,0 34 0,0-56 0,9-22 0,10-7 0,60-27 0,-29 14 0,15-6 0,-2 2 0,-21 8 0,43 4 0,-63 8 0,4 26 0,-20-10 0,-39 37 0,8-36 0,-16 4 0,-5-3 0,7-7 0,-41 17 0,63-32 0,-10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24575,'88'41'0,"0"-1"0,-1 1 0,1-1 0,-24 52 0,-15 10 0,0-54 0,19-102 0,0-55 0,-42 25 0,-92 46 0,20 9 0,-12 5 0,11 14 0,30 8 0,-10-3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7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369 298 24575,'-56'0'0,"-22"0"0,32 27 0,4 12 0,5 3 0,4 6 0,-3 13 0,8 4 0,15-5 0,14-6 0,33 0 0,40-15 0,9-32 0,-16-12 0,-2-7 0,1-11 0,8-21 0,-49 12 0,0-29 0,-17 16 0,3-35 0,-11 22 0,-6-5 0,-7 8 0,-27-25 0,12 39 0,-3 1 0,-3-3 0,1 3 0,-12-10 0,18 29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2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3 24575,'-35'0'0,"-1"0"0,-28-3 0,-8 6 0,21 14 0,0 1 0,-20-10 0,2 4 0,-7 44 0,46-4 0,8 3 0,-6 11 0,6 11 0,7 3 0,15 8 0,0 6 0,5-22 0,7-34 0,47 8 0,14-17 0,-23-10 0,6-2 0,24-5 0,0-4 0,-29-3 0,-1-2 0,22 2 0,-3-4 0,-4-13 0,-19-17 0,-3-6 0,6-9 0,-17-5 0,-6-1 0,-13 8 0,-8-13 0,-11-16 0,-49-5 0,35 15 0,-33 14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3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150 128 24575,'-41'50'0,"-10"24"0,34-22 0,-12 22 0,23-22 0,4-2 0,-1-3 0,22 38 0,42-78 0,9 6 0,13-13 0,-29 1 0,-1-2 0,9-20 0,16 6 0,-52-18 0,-14-14 0,-5 12 0,-2-28 0,-5 16 0,0-8 0,0-24 0,-16-9 0,-3 10 0,-2 23 0,6 40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59 24575,'-16'52'0,"0"-1"0,1 15 0,4-6 0,2 4 0,9 33 0,0-42 0,0 40 0,0-49 0,0-3 0,0-17 0,0-11 0,5-8 0,26 2 0,-9-9 0,26 5 0,-29-4 0,2 4 0,-2-5 0,-6 0 0,11 0 0,-13 0 0,35-59 0,1-26 0,-30 36 0,-3-4 0,14-12 0,4-9 0,-13 9 0,-35-32 0,-4 37 0,-20 26 0,5 5 0,-7-1 0,11 11 0,5-1 0,11 14 0,4 0 0,-5 2 0,11 4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9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24575,'0'80'0,"0"-2"0,0 5 0,0-34 0,0 2 0,0 8 0,0-1 0,0 24 0,0-8 0,0-51 0,0 0 0,0 7 0,0-16 0,0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0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65 24575,'-6'-28'0,"1"6"0,5 7 0,0 18 0,0 35 0,0-2 0,0 34 0,0 19 0,0-24 0,0-8 0,0 1 0,0 26 0,0-13 0,0-1 0,0-34 0,0-7 0,0-11 0,0-9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1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24575,'0'49'0,"0"38"0,0-39 0,0 32 0,0-45 0,0-10 0,0-4 0,0-12 0,0 1 0,0 0 0,0 4 0,0 13 0,0-2 0,0 2 0,0-1 0,0-8 0,0-1 0,0-8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2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24575,'0'48'0,"0"14"0,0 5 0,0 19 0,0-1 0,0-31 0,0 0 0,0 27 0,10 15 0,-8-50 0,13-11 0,-14-29 0,3-1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3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24575,'0'49'0,"0"5"0,0-1 0,0 3 0,0 27 0,0-25 0,0 2 0,0-5 0,0 0 0,0-1 0,0 0 0,0 41 0,0-10 0,0-56 0,0 14 0,0-36 0,0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24575,'-8'0'0,"15"0"0,18 0 0,4 0 0,0 0 0,-12 0 0,-2 0 0,0 0 0,-4 0 0,-1 21 0,-5 18 0,-4 32 0,-2 7 0,-5 9 0,4-11 0,-4-2 0,-24-9 0,13-12 0,-7-8 0,9-18 0,12-12 0,35-8 0,-5 2 0,52-22 0,12-3 0,-17-7 0,22 8 0,-31 3 0,-15 11 0,-11-6 0,-22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10 24575,'-16'23'0,"-5"10"0,13 0 0,-14 16 0,19 32 0,-9-25 0,-1 31 0,12-34 0,-1-1 0,-10 17 0,11-13 0,2 1 0,-1 23 0,0-19 0,0 18 0,12 0 0,2 0 0,0-15 0,6-7 0,-13-44 0,28 11 0,-7-11 0,45 4 0,-40-10 0,31-2 0,-50-5 0,27 0 0,-27-10 0,22-17 0,-7-37 0,-8 17 0,5-14 0,-25 32 0,4 4 0,-5-25 0,0 5 0,0-2 0,0 0 0,0 6 0,0-4 0,0-4 0,0 14 0,-11-18 0,2 18 0,-9-20 0,-7-7 0,4 18 0,-21-45 0,20 44 0,-21-28 0,22 40 0,-26-15 0,20 28 0,-10-11 0,24 19 0,4 2 0,9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7 24575,'-23'-7'0,"-13"13"0,10 7 0,-9 11 0,-1 24 0,0-7 0,3 33 0,3-10 0,17 0 0,7-9 0,6-13 0,0 0 0,0-3 0,0-3 0,0 4 0,0-14 0,21 27 0,-5-18 0,24 13 0,7 2 0,7 2 0,7 4 0,1-3 0,-5-17 0,10 11 0,-38-31 0,-12-8 0,3 1 0,5-14 0,-1-6 0,7-7 0,8-25 0,-17 15 0,25-46 0,-32 49 0,6-31 0,-16 27 0,-5-5 0,0-10 0,0 19 0,0-27 0,0 19 0,0-18 0,-16 6 0,3 11 0,-10-1 0,-3-7 0,7 15 0,-26-45 0,17 34 0,2-8 0,0 0 0,5 14 0,-12-28 0,26 51 0,-3-5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33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2 909 24575,'0'44'0,"0"15"0,0 38 0,0-25 0,0 10 0,0-8 0,0-13 0,0-1 0,-1 10 0,0 6 0,3-11 0,14 19 0,-2-38 0,48-50 0,11-24 0,-27-7 0,0-11-906,6-3 1,10-11-1,1-1 1,-7 4 905,-9 8 0,-5 3 0,6-12 0,-2-3 0,7-13 0,4-9 0,1-4 0,-1 3 0,-4 7 0,-8 12 0,6-2 0,-7 10 0,4-8 0,-4 1 0,6-13 0,3-3 0,-2 1 0,-7 10 0,-10 17 0,13-22 0,-13 29 0,-9 8 0,-16 28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24575,'0'43'0,"0"27"0,0 9 0,0-25 0,0 1 0,0 32 0,0 3 0,0-13 0,0-5 0,0-22 0,0 1 0,0 47 0,0-1 0,0-16 0,0 10 0,0-75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2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24575,'0'36'0,"0"-14"0,0 77 0,0-42 0,0 1 0,0 0 0,0 1 0,0 16 0,0-1 0,0-15 0,0-2 0,0-1 0,0-2 0,0 41 0,0-13 0,0-34 0,0-6 0,0-22 0,0-14 0,0-2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24575,'-10'-1'0,"-7"15"0,-12 72 0,12-33 0,5 6 0,2 6 0,9-13 0,2-1 0,-1 1 0,0 0 0,0 3 0,0 0 0,2-1 0,8-2 0,30 7 0,4-3 0,-1 25 0,4-37 0,6-12 0,21-20 0,-1-11 0,7 5 0,1-16 0,-50-9 0,14-6 0,-26-62 0,-13 27 0,-1 5 0,-4-7 0,-7-25 0,-8-3 0,-5 9 0,-2 2 0,5-7 0,-2 7 0,-3 26 0,0 14 0,5 23 0,4 11 0,-41 0 0,22 5 0,-56-6 0,43 5 0,-2-5 0,29 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24575,'0'42'0,"0"20"0,0-3 0,0 13 0,0 0 0,0-12 0,0 4 0,10 8 0,-3-39 0,15 22 0,-5-37 0,21 4 0,-11-9 0,34-4 0,-21-9 0,30 0 0,-26 0 0,-5 0 0,-18 0 0,-11 0 0,0-10 0,-4-19 0,3-15 0,-7-17 0,3 0 0,-5 0 0,0-15 0,0 34 0,0-11 0,0 42 0,-5 1 0,-5 1 0,-7-3 0,-15-10 0,6 3 0,-34-30 0,22 18 0,-14-16 0,10 16 0,17-1 0,-2 17 0,16-24 0,6 34 0,5-15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24575,'-14'0'0,"0"0"0,-26 0 0,-6 0 0,12 0 0,-7 0 0,0 0 0,20 4 0,-6 19 0,16 4 0,7 28 0,2 6 0,-4-5 0,5 28 0,2 1 0,-1-25 0,0 34 0,0-56 0,9-22 0,10-7 0,60-27 0,-29 14 0,15-6 0,-2 2 0,-21 8 0,43 4 0,-63 8 0,4 26 0,-20-10 0,-39 37 0,8-36 0,-16 4 0,-5-3 0,7-7 0,-41 17 0,63-32 0,-10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24575,'-8'0'0,"15"0"0,18 0 0,4 0 0,0 0 0,-12 0 0,-2 0 0,0 0 0,-4 0 0,-1 21 0,-5 18 0,-4 32 0,-2 7 0,-5 9 0,4-11 0,-4-2 0,-24-9 0,13-12 0,-7-8 0,9-18 0,12-12 0,35-8 0,-5 2 0,52-22 0,12-3 0,-17-7 0,22 8 0,-31 3 0,-15 11 0,-11-6 0,-22 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24575,'82'-17'0,"-35"10"0,9 1 0,3 1 0,15 5 0,-20 0 0,0 0 0,-41 21 0,-3 1 0,-10 28 0,-6-10 0,-6 5 0,-23 8 0,12-18 0,-9 9 0,26-27 0,1 7 0,47-4 0,2 13 0,26-7 0,-12 18 0,-32-23 0,-18 49 0,-37-34 0,-16 32 0,8-35 0,-3-3 0,-15 10 0,8-7 0,3-3 0,16-14 0,-14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24575,'82'-17'0,"-35"10"0,9 1 0,3 1 0,15 5 0,-20 0 0,0 0 0,-41 21 0,-3 1 0,-10 28 0,-6-10 0,-6 5 0,-23 8 0,12-18 0,-9 9 0,26-27 0,1 7 0,47-4 0,2 13 0,26-7 0,-12 18 0,-32-23 0,-18 49 0,-37-34 0,-16 32 0,8-35 0,-3-3 0,-15 10 0,8-7 0,3-3 0,16-14 0,-14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12 24575,'-4'-11'0,"-31"12"0,12 19 0,-34 22 0,29 31 0,-8-1 0,14 10 0,8-2 0,8-20 0,6 4 0,0-1 0,11 31 0,2-32 0,12 26 0,3-58 0,28 1 0,-20-13 0,35-8 0,-44-10 0,13 0 0,-7-15 0,-2-5 0,-2-9 0,2-13 0,-17 21 0,1-9 0,-10 20 0,-5 0 0,0 1 0,-5 3 0,-5-3 0,-6 8 0,0-8 0,1 8 0,-4-4 0,7 5 0,-7 0 0,9 0 0,0 0 0,0 0 0,1 0 0,-1 0 0,-5 0 0,4 0 0,-4 0 0,6 0 0,-1 0 0,5 0 0,1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24575,'-1'-36'0,"34"5"0,2 25 0,17 1 0,-11 5 0,-12 0 0,2 0 0,-9 0 0,0 21 0,-15 51 0,3-17 0,-25 21 0,-8 0 0,2-14 0,-9-3 0,-1-3 0,8-8 0,-9-1 0,14-2 0,30-22 0,34 1 0,16-24 0,17 0 0,-7 0 0,-27 0 0,-1 0 0,-34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24575,'0'35'0,"0"19"0,0 5 0,0 17 0,0-18 0,0-6 0,0-19 0,76-28 0,-24 0 0,8-4 0,8-2 0,9 1 0,-2 0 0,-24 0 0,1 0 0,31 0 0,-8 0 0,-27 0 0,-5 0 0,-39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24575,'0'74'0,"0"-22"0,0 26 0,0-24 0,0 30 0,0-7 0,0 0 0,0 8 0,0-12 0,0-2 0,0 3 0,0-34 0,0 5 0,0-40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24575,'43'0'0,"50"0"0,-17 0 0,-19 0 0,1 0 0,41 0 0,-1 0 0,-2 0 0,-39 0 0,-24 0 0,-20 0 0,3 4 0,-12 2 0,-4 14 0,0 6 0,-12 17 0,-10 26 0,-5 9 0,3-18 0,-2 1 0,-9 31 0,0-3 0,13-33 0,3-8 0,-6 9 0,9-23 0,10-19 0,1-10 0,5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24575,'0'43'0,"0"36"0,0 9 0,0-37 0,0 2 0,0 14 0,0 8 0,0-6 0,0-5 0,0-6 0,0-1 0,0 0 0,0 10 0,0-6 0,0-9 0,0-9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24575,'37'0'0,"3"0"0,1 0 0,-12 0 0,3 0 0,-21 0 0,-5 4 0,-2 7 0,-4 7 0,0 19 0,0 38 0,0-11 0,-13 5 0,-4 1 0,3-2 0,-7-18 0,-1-3 0,2-2 0,-10 2 0,5-19 0,7 8 0,16-29 0,15 2 0,14-9 0,8 0 0,-2 0 0,20 0 0,-30 0 0,19 0 0,-26-4 0,15-2 0,-13 0 0,11 1 0,-18 5 0,4 0 0,-1 0 0,-3 0 0,9 0 0,-9 0 0,4 0 0,-6 0 0,-3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74 24575,'-41'11'0,"6"16"0,1 66 0,18-32 0,8-2 0,3 4 0,4-10 0,2-3 0,-1 45 0,0-39 0,0-4 0,0 4 0,0 15 0,9-39 0,20 11 0,12-38 0,11-5 0,3 0 0,12 0 0,-14 0 0,-1 0 0,20-6 0,-17-16 0,12-10 0,-36-4 0,-4 3 0,-21-21 0,-1-15 0,-15-9 0,-5-4 0,1 23 0,-2 1 0,-12-21 0,-5 7 0,-16 3 0,-2 18 0,13 10 0,2 15 0,17 3 0,5 13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2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222 133 24575,'-36'0'0,"0"0"0,9 21 0,5 8 0,-20 31 0,25 7 0,-10 0 0,21-6 0,4 2 0,-4 16 0,5-17 0,2 2 0,-1 18 0,0-27 0,5 5 0,24-30 0,24 9 0,2-25 0,3-3 0,18 9 0,-12-28 0,-4-18 0,-24-23 0,-8-10 0,7 1 0,-3-5 0,-5-12 0,-8-5 0,-8-4 0,-7 1 0,-1 20 0,-6 1 0,-16-28 0,-4 6 0,6 12 0,-23 12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3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273 434 24575,'-32'6'0,"-24"23"0,9 12 0,-2 19 0,8-9 0,20 27 0,6-1 0,3 9 0,12 12 0,10-52 0,10 6 0,19-40 0,-6-6 0,21-6 0,6-22 0,-11 0 0,3-21 0,-28-2 0,-3-3 0,1-7 0,-2-8 0,-9 2 0,-1-1 0,-1-19 0,-1 2 0,-3 3 0,-5 21 0,0-24 0,0 31 0,-11 7 0,-25-34 0,0 36 0,-11-18 0,27 43 0,10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12 24575,'-4'-11'0,"-31"12"0,12 19 0,-34 22 0,29 31 0,-8-1 0,14 10 0,8-2 0,8-20 0,6 4 0,0-1 0,11 31 0,2-32 0,12 26 0,3-58 0,28 1 0,-20-13 0,35-8 0,-44-10 0,13 0 0,-7-15 0,-2-5 0,-2-9 0,2-13 0,-17 21 0,1-9 0,-10 20 0,-5 0 0,0 1 0,-5 3 0,-5-3 0,-6 8 0,0-8 0,1 8 0,-4-4 0,7 5 0,-7 0 0,9 0 0,0 0 0,0 0 0,1 0 0,-1 0 0,-5 0 0,4 0 0,-4 0 0,6 0 0,-1 0 0,5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6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24575,'6'10'0,"-2"38"0,-4-9 0,0 26 0,0 13 0,0 8 0,0 2 0,0-29 0,0-4 0,0-8 0,10 11 0,10-46 0,19-7 0,17-5 0,-6-4 0,1-4 0,15-22 0,-23-7 0,-8-6 0,-17-16 0,-13-31 0,-29 32 0,-19-12 0,14 31 0,-5-1 0,-8-6 0,2 3 0,1-3 0,1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24575,'88'41'0,"0"-1"0,-1 1 0,1-1 0,-24 52 0,-15 10 0,0-54 0,19-102 0,0-55 0,-42 25 0,-92 46 0,20 9 0,-12 5 0,11 14 0,30 8 0,-10-3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07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369 298 24575,'-56'0'0,"-22"0"0,32 27 0,4 12 0,5 3 0,4 6 0,-3 13 0,8 4 0,15-5 0,14-6 0,33 0 0,40-15 0,9-32 0,-16-12 0,-2-7 0,1-11 0,8-21 0,-49 12 0,0-29 0,-17 16 0,3-35 0,-11 22 0,-6-5 0,-7 8 0,-27-25 0,12 39 0,-3 1 0,-3-3 0,1 3 0,-12-10 0,18 29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2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643 3 24575,'-35'0'0,"-1"0"0,-28-3 0,-8 6 0,21 14 0,0 1 0,-20-10 0,2 4 0,-7 44 0,46-4 0,8 3 0,-6 11 0,6 11 0,7 3 0,15 8 0,0 6 0,5-22 0,7-34 0,47 8 0,14-17 0,-23-10 0,6-2 0,24-5 0,0-4 0,-29-3 0,-1-2 0,22 2 0,-3-4 0,-4-13 0,-19-17 0,-3-6 0,6-9 0,-17-5 0,-6-1 0,-13 8 0,-8-13 0,-11-16 0,-49-5 0,35 15 0,-33 14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3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150 128 24575,'-41'50'0,"-10"24"0,34-22 0,-12 22 0,23-22 0,4-2 0,-1-3 0,22 38 0,42-78 0,9 6 0,13-13 0,-29 1 0,-1-2 0,9-20 0,16 6 0,-52-18 0,-14-14 0,-5 12 0,-2-28 0,-5 16 0,0-8 0,0-24 0,-16-9 0,-3 10 0,-2 23 0,6 40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4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59 24575,'-16'52'0,"0"-1"0,1 15 0,4-6 0,2 4 0,9 33 0,0-42 0,0 40 0,0-49 0,0-3 0,0-17 0,0-11 0,5-8 0,26 2 0,-9-9 0,26 5 0,-29-4 0,2 4 0,-2-5 0,-6 0 0,11 0 0,-13 0 0,35-59 0,1-26 0,-30 36 0,-3-4 0,14-12 0,4-9 0,-13 9 0,-35-32 0,-4 37 0,-20 26 0,5 5 0,-7-1 0,11 11 0,5-1 0,11 14 0,4 0 0,-5 2 0,11 4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19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24575,'0'80'0,"0"-2"0,0 5 0,0-34 0,0 2 0,0 8 0,0-1 0,0 24 0,0-8 0,0-51 0,0 0 0,0 7 0,0-16 0,0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0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65 24575,'-6'-28'0,"1"6"0,5 7 0,0 18 0,0 35 0,0-2 0,0 34 0,0 19 0,0-24 0,0-8 0,0 1 0,0 26 0,0-13 0,0-1 0,0-34 0,0-7 0,0-11 0,0-9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1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24575,'0'49'0,"0"38"0,0-39 0,0 32 0,0-45 0,0-10 0,0-4 0,0-12 0,0 1 0,0 0 0,0 4 0,0 13 0,0-2 0,0 2 0,0-1 0,0-8 0,0-1 0,0-8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2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24575,'0'48'0,"0"14"0,0 5 0,0 19 0,0-1 0,0-31 0,0 0 0,0 27 0,10 15 0,-8-50 0,13-11 0,-14-29 0,3-1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5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24575,'-1'-36'0,"34"5"0,2 25 0,17 1 0,-11 5 0,-12 0 0,2 0 0,-9 0 0,0 21 0,-15 51 0,3-17 0,-25 21 0,-8 0 0,2-14 0,-9-3 0,-1-3 0,8-8 0,-9-1 0,14-2 0,30-22 0,34 1 0,16-24 0,17 0 0,-7 0 0,-27 0 0,-1 0 0,-34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3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24575,'0'49'0,"0"5"0,0-1 0,0 3 0,0 27 0,0-25 0,0 2 0,0-5 0,0 0 0,0-1 0,0 0 0,0 41 0,0-10 0,0-56 0,0 14 0,0-36 0,0 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10 24575,'-16'23'0,"-5"10"0,13 0 0,-14 16 0,19 32 0,-9-25 0,-1 31 0,12-34 0,-1-1 0,-10 17 0,11-13 0,2 1 0,-1 23 0,0-19 0,0 18 0,12 0 0,2 0 0,0-15 0,6-7 0,-13-44 0,28 11 0,-7-11 0,45 4 0,-40-10 0,31-2 0,-50-5 0,27 0 0,-27-10 0,22-17 0,-7-37 0,-8 17 0,5-14 0,-25 32 0,4 4 0,-5-25 0,0 5 0,0-2 0,0 0 0,0 6 0,0-4 0,0-4 0,0 14 0,-11-18 0,2 18 0,-9-20 0,-7-7 0,4 18 0,-21-45 0,20 44 0,-21-28 0,22 40 0,-26-15 0,20 28 0,-10-11 0,24 19 0,4 2 0,9 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2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7 24575,'-23'-7'0,"-13"13"0,10 7 0,-9 11 0,-1 24 0,0-7 0,3 33 0,3-10 0,17 0 0,7-9 0,6-13 0,0 0 0,0-3 0,0-3 0,0 4 0,0-14 0,21 27 0,-5-18 0,24 13 0,7 2 0,7 2 0,7 4 0,1-3 0,-5-17 0,10 11 0,-38-31 0,-12-8 0,3 1 0,5-14 0,-1-6 0,7-7 0,8-25 0,-17 15 0,25-46 0,-32 49 0,6-31 0,-16 27 0,-5-5 0,0-10 0,0 19 0,0-27 0,0 19 0,0-18 0,-16 6 0,3 11 0,-10-1 0,-3-7 0,7 15 0,-26-45 0,17 34 0,2-8 0,0 0 0,5 14 0,-12-28 0,26 51 0,-3-5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2:33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2 909 24575,'0'44'0,"0"15"0,0 38 0,0-25 0,0 10 0,0-8 0,0-13 0,0-1 0,-1 10 0,0 6 0,3-11 0,14 19 0,-2-38 0,48-50 0,11-24 0,-27-7 0,0-11-906,6-3 1,10-11-1,1-1 1,-7 4 905,-9 8 0,-5 3 0,6-12 0,-2-3 0,7-13 0,4-9 0,1-4 0,-1 3 0,-4 7 0,-8 12 0,6-2 0,-7 10 0,4-8 0,-4 1 0,6-13 0,3-3 0,-2 1 0,-7 10 0,-10 17 0,13-22 0,-13 29 0,-9 8 0,-16 28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24575,'0'43'0,"0"27"0,0 9 0,0-25 0,0 1 0,0 32 0,0 3 0,0-13 0,0-5 0,0-22 0,0 1 0,0 47 0,0-1 0,0-16 0,0 10 0,0-75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2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24575,'0'36'0,"0"-14"0,0 77 0,0-42 0,0 1 0,0 0 0,0 1 0,0 16 0,0-1 0,0-15 0,0-2 0,0-1 0,0-2 0,0 41 0,0-13 0,0-34 0,0-6 0,0-22 0,0-14 0,0-2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3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24575,'-10'-1'0,"-7"15"0,-12 72 0,12-33 0,5 6 0,2 6 0,9-13 0,2-1 0,-1 1 0,0 0 0,0 3 0,0 0 0,2-1 0,8-2 0,30 7 0,4-3 0,-1 25 0,4-37 0,6-12 0,21-20 0,-1-11 0,7 5 0,1-16 0,-50-9 0,14-6 0,-26-62 0,-13 27 0,-1 5 0,-4-7 0,-7-25 0,-8-3 0,-5 9 0,-2 2 0,5-7 0,-2 7 0,-3 26 0,0 14 0,5 23 0,4 11 0,-41 0 0,22 5 0,-56-6 0,43 5 0,-2-5 0,29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24575,'0'42'0,"0"20"0,0-3 0,0 13 0,0 0 0,0-12 0,0 4 0,10 8 0,-3-39 0,15 22 0,-5-37 0,21 4 0,-11-9 0,34-4 0,-21-9 0,30 0 0,-26 0 0,-5 0 0,-18 0 0,-11 0 0,0-10 0,-4-19 0,3-15 0,-7-17 0,3 0 0,-5 0 0,0-15 0,0 34 0,0-11 0,0 42 0,-5 1 0,-5 1 0,-7-3 0,-15-10 0,6 3 0,-34-30 0,22 18 0,-14-16 0,10 16 0,17-1 0,-2 17 0,16-24 0,6 34 0,5-15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24575,'-14'0'0,"0"0"0,-26 0 0,-6 0 0,12 0 0,-7 0 0,0 0 0,20 4 0,-6 19 0,16 4 0,7 28 0,2 6 0,-4-5 0,5 28 0,2 1 0,-1-25 0,0 34 0,0-56 0,9-22 0,10-7 0,60-27 0,-29 14 0,15-6 0,-2 2 0,-21 8 0,43 4 0,-63 8 0,4 26 0,-20-10 0,-39 37 0,8-36 0,-16 4 0,-5-3 0,7-7 0,-41 17 0,63-32 0,-10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5T18:50:47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24575,'-8'0'0,"15"0"0,18 0 0,4 0 0,0 0 0,-12 0 0,-2 0 0,0 0 0,-4 0 0,-1 21 0,-5 18 0,-4 32 0,-2 7 0,-5 9 0,4-11 0,-4-2 0,-24-9 0,13-12 0,-7-8 0,9-18 0,12-12 0,35-8 0,-5 2 0,52-22 0,12-3 0,-17-7 0,22 8 0,-31 3 0,-15 11 0,-11-6 0,-22 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CCE-F266-174D-9EA7-C3F5689F1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80988-44BF-2844-BAAE-E18976B44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FA21-58C6-0F4D-BD8E-FB3E8346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66B0-DDD5-EA46-9DFF-E324440C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8223-2254-5749-8A23-7F07A911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192-5B6B-8E48-973E-F972C92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E2800-5F80-D642-A299-49C2565E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4190-F663-1F4C-9D8F-2DD99CDD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92F8-6B98-AD4C-9FB0-44DEE045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C4E9-E9D7-4840-BD2C-2704DB95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33FA-BF16-A748-AB8D-8AE4AF6F4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91EE0-67A6-054A-A152-96C28233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2A98-C24A-1243-8DCF-2BEE512C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C392-50ED-9B4D-A3F3-AF732A2B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72FF-8F38-094A-81D0-65FE9B5A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106D-B409-1248-A6E4-164F9DF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4964-9FA1-C240-9C49-B14227D9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352-7DB3-1C43-88AB-222D1093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D6C00-3967-0549-98F4-5D6CB169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7BB3-6665-8C4F-90C2-919279A5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1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100F-D359-7645-93BA-18DCBDDF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844BF-ABA5-5945-B9D6-0AFC99EB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1A52-C7DD-4D45-A860-6AF90654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F22C-343B-FB46-8A31-4556C2F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0BE9-7945-5E44-BF9F-CFD5DFBA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0919-8643-1743-92F4-B20EE86F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E100-D60B-EF43-909A-C1F19FCBE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6747B-6B7F-2F48-96DB-8794D9F90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644B-40FE-3D47-945F-AFE83A4C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8FA84-1ABA-D144-9DEE-900C5D2D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C522-D3BC-9947-B62D-41E8AB46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81F-79CC-B64A-A977-32644642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A2E-CC3D-6E4F-8086-A043E0F1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272D-EA33-494E-9679-0A01ACB8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D380-4AC3-064B-BB07-A685E42F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AD823-6797-D94E-9E86-4857156C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DC738-7344-814B-BE7D-1AC7C770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5E76F-45FF-2849-A814-D1C1B091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3475F-FE10-D542-8BA1-42A6E3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921A-68A6-3A48-A309-0123A0A3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40477-2478-A647-B2BD-978FBC62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9BE17-0F9F-3C46-8958-5015E821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E9CF5-5C8C-8243-AD47-5490F70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AE6B0-E4D2-4C4B-80E4-E75A2B95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09370-343B-AA43-8052-3725F95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E8D3F-D607-8043-8E53-78E0DB6E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9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4A24-BD27-084B-9A0A-CE5FA820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26D5-E28E-3349-94C4-24EF37A0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82A26-2B79-3F45-86DE-E3B6DAAEC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BF45-7DB9-DC41-82B8-6723B531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CA04-AA5C-1045-947D-D77307E3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F81D-8138-2F46-B0CA-63F99AD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3D39-EC9B-C443-B5B0-77130983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E442A-842A-B343-98C9-FF8B996EE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D1951-CAEF-AD4C-A969-88C5F566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39E2F-60E4-114A-A92B-07178E73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7BCD-C511-E844-8C0E-573EBD4D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A0DA-39D6-BF4D-A1A2-D46913FA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97809-C6D7-7243-9A0C-2D062B2F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0CF8-5F01-0345-A2BD-EEC9A7079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4BAB-1B50-4349-9BA4-5D8073581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834F-D6BB-6343-A3BB-F0C7631CF6DA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15D9-455F-A846-99C4-54B93773A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8898E-5D2B-C84D-A87D-1819B6354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0E13-3FD4-3E4C-9932-5954D1F27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5.xml"/><Relationship Id="rId21" Type="http://schemas.openxmlformats.org/officeDocument/2006/relationships/image" Target="../media/image39.png"/><Relationship Id="rId34" Type="http://schemas.openxmlformats.org/officeDocument/2006/relationships/customXml" Target="../ink/ink219.xml"/><Relationship Id="rId42" Type="http://schemas.openxmlformats.org/officeDocument/2006/relationships/customXml" Target="../ink/ink223.xml"/><Relationship Id="rId47" Type="http://schemas.openxmlformats.org/officeDocument/2006/relationships/image" Target="../media/image79.png"/><Relationship Id="rId50" Type="http://schemas.openxmlformats.org/officeDocument/2006/relationships/customXml" Target="../ink/ink227.xml"/><Relationship Id="rId55" Type="http://schemas.openxmlformats.org/officeDocument/2006/relationships/image" Target="../media/image93.png"/><Relationship Id="rId63" Type="http://schemas.openxmlformats.org/officeDocument/2006/relationships/image" Target="../media/image100.png"/><Relationship Id="rId7" Type="http://schemas.openxmlformats.org/officeDocument/2006/relationships/image" Target="../media/image32.png"/><Relationship Id="rId2" Type="http://schemas.openxmlformats.org/officeDocument/2006/relationships/customXml" Target="../ink/ink203.xml"/><Relationship Id="rId16" Type="http://schemas.openxmlformats.org/officeDocument/2006/relationships/customXml" Target="../ink/ink210.xml"/><Relationship Id="rId29" Type="http://schemas.openxmlformats.org/officeDocument/2006/relationships/image" Target="../media/image42.png"/><Relationship Id="rId11" Type="http://schemas.openxmlformats.org/officeDocument/2006/relationships/image" Target="../media/image34.png"/><Relationship Id="rId24" Type="http://schemas.openxmlformats.org/officeDocument/2006/relationships/customXml" Target="../ink/ink214.xml"/><Relationship Id="rId32" Type="http://schemas.openxmlformats.org/officeDocument/2006/relationships/customXml" Target="../ink/ink218.xml"/><Relationship Id="rId37" Type="http://schemas.openxmlformats.org/officeDocument/2006/relationships/image" Target="../media/image87.png"/><Relationship Id="rId40" Type="http://schemas.openxmlformats.org/officeDocument/2006/relationships/customXml" Target="../ink/ink222.xml"/><Relationship Id="rId45" Type="http://schemas.openxmlformats.org/officeDocument/2006/relationships/image" Target="../media/image91.png"/><Relationship Id="rId53" Type="http://schemas.openxmlformats.org/officeDocument/2006/relationships/image" Target="../media/image82.png"/><Relationship Id="rId58" Type="http://schemas.openxmlformats.org/officeDocument/2006/relationships/customXml" Target="../ink/ink231.xml"/><Relationship Id="rId5" Type="http://schemas.openxmlformats.org/officeDocument/2006/relationships/image" Target="../media/image2.png"/><Relationship Id="rId61" Type="http://schemas.openxmlformats.org/officeDocument/2006/relationships/image" Target="../media/image99.png"/><Relationship Id="rId19" Type="http://schemas.openxmlformats.org/officeDocument/2006/relationships/image" Target="../media/image38.png"/><Relationship Id="rId14" Type="http://schemas.openxmlformats.org/officeDocument/2006/relationships/customXml" Target="../ink/ink209.xml"/><Relationship Id="rId22" Type="http://schemas.openxmlformats.org/officeDocument/2006/relationships/customXml" Target="../ink/ink213.xml"/><Relationship Id="rId27" Type="http://schemas.openxmlformats.org/officeDocument/2006/relationships/image" Target="../media/image13.png"/><Relationship Id="rId30" Type="http://schemas.openxmlformats.org/officeDocument/2006/relationships/customXml" Target="../ink/ink217.xml"/><Relationship Id="rId35" Type="http://schemas.openxmlformats.org/officeDocument/2006/relationships/image" Target="../media/image86.png"/><Relationship Id="rId43" Type="http://schemas.openxmlformats.org/officeDocument/2006/relationships/image" Target="../media/image90.png"/><Relationship Id="rId48" Type="http://schemas.openxmlformats.org/officeDocument/2006/relationships/customXml" Target="../ink/ink226.xml"/><Relationship Id="rId56" Type="http://schemas.openxmlformats.org/officeDocument/2006/relationships/customXml" Target="../ink/ink230.xml"/><Relationship Id="rId64" Type="http://schemas.openxmlformats.org/officeDocument/2006/relationships/customXml" Target="../ink/ink234.xml"/><Relationship Id="rId8" Type="http://schemas.openxmlformats.org/officeDocument/2006/relationships/customXml" Target="../ink/ink206.xml"/><Relationship Id="rId51" Type="http://schemas.openxmlformats.org/officeDocument/2006/relationships/image" Target="../media/image81.png"/><Relationship Id="rId3" Type="http://schemas.openxmlformats.org/officeDocument/2006/relationships/image" Target="../media/image1.png"/><Relationship Id="rId12" Type="http://schemas.openxmlformats.org/officeDocument/2006/relationships/customXml" Target="../ink/ink208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85.png"/><Relationship Id="rId38" Type="http://schemas.openxmlformats.org/officeDocument/2006/relationships/customXml" Target="../ink/ink221.xml"/><Relationship Id="rId46" Type="http://schemas.openxmlformats.org/officeDocument/2006/relationships/customXml" Target="../ink/ink225.xml"/><Relationship Id="rId59" Type="http://schemas.openxmlformats.org/officeDocument/2006/relationships/image" Target="../media/image98.png"/><Relationship Id="rId20" Type="http://schemas.openxmlformats.org/officeDocument/2006/relationships/customXml" Target="../ink/ink212.xml"/><Relationship Id="rId41" Type="http://schemas.openxmlformats.org/officeDocument/2006/relationships/image" Target="../media/image76.png"/><Relationship Id="rId54" Type="http://schemas.openxmlformats.org/officeDocument/2006/relationships/customXml" Target="../ink/ink229.xml"/><Relationship Id="rId62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5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216.xml"/><Relationship Id="rId36" Type="http://schemas.openxmlformats.org/officeDocument/2006/relationships/customXml" Target="../ink/ink220.xml"/><Relationship Id="rId49" Type="http://schemas.openxmlformats.org/officeDocument/2006/relationships/image" Target="../media/image92.png"/><Relationship Id="rId57" Type="http://schemas.openxmlformats.org/officeDocument/2006/relationships/image" Target="../media/image94.png"/><Relationship Id="rId10" Type="http://schemas.openxmlformats.org/officeDocument/2006/relationships/customXml" Target="../ink/ink207.xml"/><Relationship Id="rId31" Type="http://schemas.openxmlformats.org/officeDocument/2006/relationships/image" Target="../media/image45.png"/><Relationship Id="rId44" Type="http://schemas.openxmlformats.org/officeDocument/2006/relationships/customXml" Target="../ink/ink224.xml"/><Relationship Id="rId52" Type="http://schemas.openxmlformats.org/officeDocument/2006/relationships/customXml" Target="../ink/ink228.xml"/><Relationship Id="rId60" Type="http://schemas.openxmlformats.org/officeDocument/2006/relationships/customXml" Target="../ink/ink232.xml"/><Relationship Id="rId65" Type="http://schemas.openxmlformats.org/officeDocument/2006/relationships/image" Target="../media/image101.png"/><Relationship Id="rId4" Type="http://schemas.openxmlformats.org/officeDocument/2006/relationships/customXml" Target="../ink/ink204.xml"/><Relationship Id="rId9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211.xml"/><Relationship Id="rId39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7.xml"/><Relationship Id="rId21" Type="http://schemas.openxmlformats.org/officeDocument/2006/relationships/image" Target="../media/image39.png"/><Relationship Id="rId34" Type="http://schemas.openxmlformats.org/officeDocument/2006/relationships/customXml" Target="../ink/ink251.xml"/><Relationship Id="rId42" Type="http://schemas.openxmlformats.org/officeDocument/2006/relationships/customXml" Target="../ink/ink255.xml"/><Relationship Id="rId47" Type="http://schemas.openxmlformats.org/officeDocument/2006/relationships/image" Target="../media/image79.png"/><Relationship Id="rId50" Type="http://schemas.openxmlformats.org/officeDocument/2006/relationships/customXml" Target="../ink/ink259.xml"/><Relationship Id="rId55" Type="http://schemas.openxmlformats.org/officeDocument/2006/relationships/image" Target="../media/image93.png"/><Relationship Id="rId63" Type="http://schemas.openxmlformats.org/officeDocument/2006/relationships/image" Target="../media/image103.png"/><Relationship Id="rId7" Type="http://schemas.openxmlformats.org/officeDocument/2006/relationships/image" Target="../media/image32.png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29" Type="http://schemas.openxmlformats.org/officeDocument/2006/relationships/image" Target="../media/image42.png"/><Relationship Id="rId11" Type="http://schemas.openxmlformats.org/officeDocument/2006/relationships/image" Target="../media/image34.png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37" Type="http://schemas.openxmlformats.org/officeDocument/2006/relationships/image" Target="../media/image87.png"/><Relationship Id="rId40" Type="http://schemas.openxmlformats.org/officeDocument/2006/relationships/customXml" Target="../ink/ink254.xml"/><Relationship Id="rId45" Type="http://schemas.openxmlformats.org/officeDocument/2006/relationships/image" Target="../media/image91.png"/><Relationship Id="rId53" Type="http://schemas.openxmlformats.org/officeDocument/2006/relationships/image" Target="../media/image82.png"/><Relationship Id="rId58" Type="http://schemas.openxmlformats.org/officeDocument/2006/relationships/customXml" Target="../ink/ink263.xml"/><Relationship Id="rId5" Type="http://schemas.openxmlformats.org/officeDocument/2006/relationships/image" Target="../media/image2.png"/><Relationship Id="rId61" Type="http://schemas.openxmlformats.org/officeDocument/2006/relationships/image" Target="../media/image99.png"/><Relationship Id="rId19" Type="http://schemas.openxmlformats.org/officeDocument/2006/relationships/image" Target="../media/image38.png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13.png"/><Relationship Id="rId30" Type="http://schemas.openxmlformats.org/officeDocument/2006/relationships/customXml" Target="../ink/ink249.xml"/><Relationship Id="rId35" Type="http://schemas.openxmlformats.org/officeDocument/2006/relationships/image" Target="../media/image86.png"/><Relationship Id="rId43" Type="http://schemas.openxmlformats.org/officeDocument/2006/relationships/image" Target="../media/image90.png"/><Relationship Id="rId48" Type="http://schemas.openxmlformats.org/officeDocument/2006/relationships/customXml" Target="../ink/ink258.xml"/><Relationship Id="rId56" Type="http://schemas.openxmlformats.org/officeDocument/2006/relationships/customXml" Target="../ink/ink262.xml"/><Relationship Id="rId64" Type="http://schemas.openxmlformats.org/officeDocument/2006/relationships/customXml" Target="../ink/ink266.xml"/><Relationship Id="rId8" Type="http://schemas.openxmlformats.org/officeDocument/2006/relationships/customXml" Target="../ink/ink238.xml"/><Relationship Id="rId51" Type="http://schemas.openxmlformats.org/officeDocument/2006/relationships/image" Target="../media/image81.png"/><Relationship Id="rId3" Type="http://schemas.openxmlformats.org/officeDocument/2006/relationships/image" Target="../media/image1.png"/><Relationship Id="rId12" Type="http://schemas.openxmlformats.org/officeDocument/2006/relationships/customXml" Target="../ink/ink240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85.png"/><Relationship Id="rId38" Type="http://schemas.openxmlformats.org/officeDocument/2006/relationships/customXml" Target="../ink/ink253.xml"/><Relationship Id="rId46" Type="http://schemas.openxmlformats.org/officeDocument/2006/relationships/customXml" Target="../ink/ink257.xml"/><Relationship Id="rId59" Type="http://schemas.openxmlformats.org/officeDocument/2006/relationships/image" Target="../media/image102.png"/><Relationship Id="rId20" Type="http://schemas.openxmlformats.org/officeDocument/2006/relationships/customXml" Target="../ink/ink244.xml"/><Relationship Id="rId41" Type="http://schemas.openxmlformats.org/officeDocument/2006/relationships/image" Target="../media/image76.png"/><Relationship Id="rId54" Type="http://schemas.openxmlformats.org/officeDocument/2006/relationships/customXml" Target="../ink/ink261.xml"/><Relationship Id="rId62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248.xml"/><Relationship Id="rId36" Type="http://schemas.openxmlformats.org/officeDocument/2006/relationships/customXml" Target="../ink/ink252.xml"/><Relationship Id="rId49" Type="http://schemas.openxmlformats.org/officeDocument/2006/relationships/image" Target="../media/image92.png"/><Relationship Id="rId57" Type="http://schemas.openxmlformats.org/officeDocument/2006/relationships/image" Target="../media/image94.png"/><Relationship Id="rId10" Type="http://schemas.openxmlformats.org/officeDocument/2006/relationships/customXml" Target="../ink/ink239.xml"/><Relationship Id="rId31" Type="http://schemas.openxmlformats.org/officeDocument/2006/relationships/image" Target="../media/image45.png"/><Relationship Id="rId44" Type="http://schemas.openxmlformats.org/officeDocument/2006/relationships/customXml" Target="../ink/ink256.xml"/><Relationship Id="rId52" Type="http://schemas.openxmlformats.org/officeDocument/2006/relationships/customXml" Target="../ink/ink260.xml"/><Relationship Id="rId60" Type="http://schemas.openxmlformats.org/officeDocument/2006/relationships/customXml" Target="../ink/ink264.xml"/><Relationship Id="rId65" Type="http://schemas.openxmlformats.org/officeDocument/2006/relationships/image" Target="../media/image101.png"/><Relationship Id="rId4" Type="http://schemas.openxmlformats.org/officeDocument/2006/relationships/customXml" Target="../ink/ink236.xml"/><Relationship Id="rId9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243.xml"/><Relationship Id="rId3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47.png"/><Relationship Id="rId21" Type="http://schemas.openxmlformats.org/officeDocument/2006/relationships/image" Target="../media/image39.png"/><Relationship Id="rId34" Type="http://schemas.openxmlformats.org/officeDocument/2006/relationships/customXml" Target="../ink/ink48.xml"/><Relationship Id="rId42" Type="http://schemas.openxmlformats.org/officeDocument/2006/relationships/customXml" Target="../ink/ink52.xml"/><Relationship Id="rId47" Type="http://schemas.openxmlformats.org/officeDocument/2006/relationships/image" Target="../media/image51.png"/><Relationship Id="rId50" Type="http://schemas.openxmlformats.org/officeDocument/2006/relationships/customXml" Target="../ink/ink56.xml"/><Relationship Id="rId55" Type="http://schemas.openxmlformats.org/officeDocument/2006/relationships/image" Target="../media/image54.png"/><Relationship Id="rId63" Type="http://schemas.openxmlformats.org/officeDocument/2006/relationships/image" Target="../media/image57.png"/><Relationship Id="rId7" Type="http://schemas.openxmlformats.org/officeDocument/2006/relationships/image" Target="../media/image32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9" Type="http://schemas.openxmlformats.org/officeDocument/2006/relationships/image" Target="../media/image42.png"/><Relationship Id="rId11" Type="http://schemas.openxmlformats.org/officeDocument/2006/relationships/image" Target="../media/image34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46.png"/><Relationship Id="rId40" Type="http://schemas.openxmlformats.org/officeDocument/2006/relationships/customXml" Target="../ink/ink51.xml"/><Relationship Id="rId45" Type="http://schemas.openxmlformats.org/officeDocument/2006/relationships/image" Target="../media/image50.png"/><Relationship Id="rId53" Type="http://schemas.openxmlformats.org/officeDocument/2006/relationships/image" Target="../media/image53.png"/><Relationship Id="rId58" Type="http://schemas.openxmlformats.org/officeDocument/2006/relationships/customXml" Target="../ink/ink60.xml"/><Relationship Id="rId5" Type="http://schemas.openxmlformats.org/officeDocument/2006/relationships/image" Target="../media/image2.png"/><Relationship Id="rId61" Type="http://schemas.openxmlformats.org/officeDocument/2006/relationships/image" Target="../media/image56.png"/><Relationship Id="rId19" Type="http://schemas.openxmlformats.org/officeDocument/2006/relationships/image" Target="../media/image38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13.png"/><Relationship Id="rId30" Type="http://schemas.openxmlformats.org/officeDocument/2006/relationships/customXml" Target="../ink/ink46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55.xml"/><Relationship Id="rId56" Type="http://schemas.openxmlformats.org/officeDocument/2006/relationships/customXml" Target="../ink/ink59.xml"/><Relationship Id="rId8" Type="http://schemas.openxmlformats.org/officeDocument/2006/relationships/customXml" Target="../ink/ink35.xml"/><Relationship Id="rId51" Type="http://schemas.openxmlformats.org/officeDocument/2006/relationships/image" Target="../media/image52.png"/><Relationship Id="rId3" Type="http://schemas.openxmlformats.org/officeDocument/2006/relationships/image" Target="../media/image1.png"/><Relationship Id="rId12" Type="http://schemas.openxmlformats.org/officeDocument/2006/relationships/customXml" Target="../ink/ink37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4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59" Type="http://schemas.openxmlformats.org/officeDocument/2006/relationships/image" Target="../media/image55.png"/><Relationship Id="rId20" Type="http://schemas.openxmlformats.org/officeDocument/2006/relationships/customXml" Target="../ink/ink41.xml"/><Relationship Id="rId41" Type="http://schemas.openxmlformats.org/officeDocument/2006/relationships/image" Target="../media/image48.png"/><Relationship Id="rId54" Type="http://schemas.openxmlformats.org/officeDocument/2006/relationships/customXml" Target="../ink/ink58.xml"/><Relationship Id="rId62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36.xml"/><Relationship Id="rId31" Type="http://schemas.openxmlformats.org/officeDocument/2006/relationships/image" Target="../media/image43.png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60" Type="http://schemas.openxmlformats.org/officeDocument/2006/relationships/customXml" Target="../ink/ink61.xml"/><Relationship Id="rId4" Type="http://schemas.openxmlformats.org/officeDocument/2006/relationships/customXml" Target="../ink/ink33.xml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9" Type="http://schemas.openxmlformats.org/officeDocument/2006/relationships/image" Target="../media/image47.png"/><Relationship Id="rId21" Type="http://schemas.openxmlformats.org/officeDocument/2006/relationships/image" Target="../media/image39.png"/><Relationship Id="rId34" Type="http://schemas.openxmlformats.org/officeDocument/2006/relationships/customXml" Target="../ink/ink79.xml"/><Relationship Id="rId42" Type="http://schemas.openxmlformats.org/officeDocument/2006/relationships/customXml" Target="../ink/ink83.xml"/><Relationship Id="rId47" Type="http://schemas.openxmlformats.org/officeDocument/2006/relationships/image" Target="../media/image51.png"/><Relationship Id="rId50" Type="http://schemas.openxmlformats.org/officeDocument/2006/relationships/customXml" Target="../ink/ink87.xml"/><Relationship Id="rId55" Type="http://schemas.openxmlformats.org/officeDocument/2006/relationships/image" Target="../media/image54.png"/><Relationship Id="rId63" Type="http://schemas.openxmlformats.org/officeDocument/2006/relationships/image" Target="../media/image57.png"/><Relationship Id="rId7" Type="http://schemas.openxmlformats.org/officeDocument/2006/relationships/image" Target="../media/image32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9" Type="http://schemas.openxmlformats.org/officeDocument/2006/relationships/image" Target="../media/image42.png"/><Relationship Id="rId11" Type="http://schemas.openxmlformats.org/officeDocument/2006/relationships/image" Target="../media/image34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46.png"/><Relationship Id="rId40" Type="http://schemas.openxmlformats.org/officeDocument/2006/relationships/customXml" Target="../ink/ink82.xml"/><Relationship Id="rId45" Type="http://schemas.openxmlformats.org/officeDocument/2006/relationships/image" Target="../media/image50.png"/><Relationship Id="rId53" Type="http://schemas.openxmlformats.org/officeDocument/2006/relationships/image" Target="../media/image53.png"/><Relationship Id="rId58" Type="http://schemas.openxmlformats.org/officeDocument/2006/relationships/customXml" Target="../ink/ink91.xml"/><Relationship Id="rId5" Type="http://schemas.openxmlformats.org/officeDocument/2006/relationships/image" Target="../media/image2.png"/><Relationship Id="rId61" Type="http://schemas.openxmlformats.org/officeDocument/2006/relationships/image" Target="../media/image56.png"/><Relationship Id="rId19" Type="http://schemas.openxmlformats.org/officeDocument/2006/relationships/image" Target="../media/image38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13.png"/><Relationship Id="rId30" Type="http://schemas.openxmlformats.org/officeDocument/2006/relationships/customXml" Target="../ink/ink77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86.xml"/><Relationship Id="rId56" Type="http://schemas.openxmlformats.org/officeDocument/2006/relationships/customXml" Target="../ink/ink90.xml"/><Relationship Id="rId8" Type="http://schemas.openxmlformats.org/officeDocument/2006/relationships/customXml" Target="../ink/ink66.xml"/><Relationship Id="rId51" Type="http://schemas.openxmlformats.org/officeDocument/2006/relationships/image" Target="../media/image52.png"/><Relationship Id="rId3" Type="http://schemas.openxmlformats.org/officeDocument/2006/relationships/image" Target="../media/image1.png"/><Relationship Id="rId12" Type="http://schemas.openxmlformats.org/officeDocument/2006/relationships/customXml" Target="../ink/ink68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4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59" Type="http://schemas.openxmlformats.org/officeDocument/2006/relationships/image" Target="../media/image55.png"/><Relationship Id="rId20" Type="http://schemas.openxmlformats.org/officeDocument/2006/relationships/customXml" Target="../ink/ink72.xml"/><Relationship Id="rId41" Type="http://schemas.openxmlformats.org/officeDocument/2006/relationships/image" Target="../media/image48.png"/><Relationship Id="rId54" Type="http://schemas.openxmlformats.org/officeDocument/2006/relationships/customXml" Target="../ink/ink89.xml"/><Relationship Id="rId62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67.xml"/><Relationship Id="rId31" Type="http://schemas.openxmlformats.org/officeDocument/2006/relationships/image" Target="../media/image43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60" Type="http://schemas.openxmlformats.org/officeDocument/2006/relationships/customXml" Target="../ink/ink92.xml"/><Relationship Id="rId4" Type="http://schemas.openxmlformats.org/officeDocument/2006/relationships/customXml" Target="../ink/ink64.xml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6.xml"/><Relationship Id="rId21" Type="http://schemas.openxmlformats.org/officeDocument/2006/relationships/image" Target="../media/image39.png"/><Relationship Id="rId42" Type="http://schemas.openxmlformats.org/officeDocument/2006/relationships/customXml" Target="../ink/ink114.xml"/><Relationship Id="rId47" Type="http://schemas.openxmlformats.org/officeDocument/2006/relationships/image" Target="../media/image51.png"/><Relationship Id="rId63" Type="http://schemas.openxmlformats.org/officeDocument/2006/relationships/image" Target="../media/image57.png"/><Relationship Id="rId68" Type="http://schemas.openxmlformats.org/officeDocument/2006/relationships/customXml" Target="../ink/ink127.xml"/><Relationship Id="rId84" Type="http://schemas.openxmlformats.org/officeDocument/2006/relationships/image" Target="../media/image67.png"/><Relationship Id="rId89" Type="http://schemas.openxmlformats.org/officeDocument/2006/relationships/customXml" Target="../ink/ink138.xml"/><Relationship Id="rId16" Type="http://schemas.openxmlformats.org/officeDocument/2006/relationships/customXml" Target="../ink/ink101.xml"/><Relationship Id="rId11" Type="http://schemas.openxmlformats.org/officeDocument/2006/relationships/image" Target="../media/image34.png"/><Relationship Id="rId32" Type="http://schemas.openxmlformats.org/officeDocument/2006/relationships/customXml" Target="../ink/ink109.xml"/><Relationship Id="rId37" Type="http://schemas.openxmlformats.org/officeDocument/2006/relationships/image" Target="../media/image46.png"/><Relationship Id="rId53" Type="http://schemas.openxmlformats.org/officeDocument/2006/relationships/image" Target="../media/image53.png"/><Relationship Id="rId58" Type="http://schemas.openxmlformats.org/officeDocument/2006/relationships/customXml" Target="../ink/ink122.xml"/><Relationship Id="rId74" Type="http://schemas.openxmlformats.org/officeDocument/2006/relationships/customXml" Target="../ink/ink130.xml"/><Relationship Id="rId79" Type="http://schemas.openxmlformats.org/officeDocument/2006/relationships/image" Target="../media/image65.png"/><Relationship Id="rId5" Type="http://schemas.openxmlformats.org/officeDocument/2006/relationships/image" Target="../media/image2.png"/><Relationship Id="rId90" Type="http://schemas.openxmlformats.org/officeDocument/2006/relationships/image" Target="../media/image70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image" Target="../media/image13.png"/><Relationship Id="rId30" Type="http://schemas.openxmlformats.org/officeDocument/2006/relationships/customXml" Target="../ink/ink108.xml"/><Relationship Id="rId35" Type="http://schemas.openxmlformats.org/officeDocument/2006/relationships/image" Target="../media/image45.png"/><Relationship Id="rId43" Type="http://schemas.openxmlformats.org/officeDocument/2006/relationships/image" Target="../media/image49.png"/><Relationship Id="rId48" Type="http://schemas.openxmlformats.org/officeDocument/2006/relationships/customXml" Target="../ink/ink117.xml"/><Relationship Id="rId56" Type="http://schemas.openxmlformats.org/officeDocument/2006/relationships/customXml" Target="../ink/ink121.xml"/><Relationship Id="rId64" Type="http://schemas.openxmlformats.org/officeDocument/2006/relationships/customXml" Target="../ink/ink125.xml"/><Relationship Id="rId69" Type="http://schemas.openxmlformats.org/officeDocument/2006/relationships/image" Target="../media/image60.png"/><Relationship Id="rId77" Type="http://schemas.openxmlformats.org/officeDocument/2006/relationships/image" Target="../media/image64.png"/><Relationship Id="rId8" Type="http://schemas.openxmlformats.org/officeDocument/2006/relationships/customXml" Target="../ink/ink97.xml"/><Relationship Id="rId51" Type="http://schemas.openxmlformats.org/officeDocument/2006/relationships/image" Target="../media/image52.png"/><Relationship Id="rId72" Type="http://schemas.openxmlformats.org/officeDocument/2006/relationships/customXml" Target="../ink/ink129.xml"/><Relationship Id="rId80" Type="http://schemas.openxmlformats.org/officeDocument/2006/relationships/customXml" Target="../ink/ink133.xml"/><Relationship Id="rId85" Type="http://schemas.openxmlformats.org/officeDocument/2006/relationships/customXml" Target="../ink/ink136.xml"/><Relationship Id="rId3" Type="http://schemas.openxmlformats.org/officeDocument/2006/relationships/image" Target="../media/image1.png"/><Relationship Id="rId12" Type="http://schemas.openxmlformats.org/officeDocument/2006/relationships/customXml" Target="../ink/ink99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4.png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image" Target="../media/image55.png"/><Relationship Id="rId67" Type="http://schemas.openxmlformats.org/officeDocument/2006/relationships/image" Target="../media/image59.png"/><Relationship Id="rId20" Type="http://schemas.openxmlformats.org/officeDocument/2006/relationships/customXml" Target="../ink/ink103.xml"/><Relationship Id="rId41" Type="http://schemas.openxmlformats.org/officeDocument/2006/relationships/image" Target="../media/image48.png"/><Relationship Id="rId54" Type="http://schemas.openxmlformats.org/officeDocument/2006/relationships/customXml" Target="../ink/ink120.xml"/><Relationship Id="rId62" Type="http://schemas.openxmlformats.org/officeDocument/2006/relationships/customXml" Target="../ink/ink124.xml"/><Relationship Id="rId70" Type="http://schemas.openxmlformats.org/officeDocument/2006/relationships/customXml" Target="../ink/ink128.xml"/><Relationship Id="rId75" Type="http://schemas.openxmlformats.org/officeDocument/2006/relationships/image" Target="../media/image63.png"/><Relationship Id="rId83" Type="http://schemas.openxmlformats.org/officeDocument/2006/relationships/customXml" Target="../ink/ink135.xml"/><Relationship Id="rId88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98.xml"/><Relationship Id="rId31" Type="http://schemas.openxmlformats.org/officeDocument/2006/relationships/image" Target="../media/image43.png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60" Type="http://schemas.openxmlformats.org/officeDocument/2006/relationships/customXml" Target="../ink/ink123.xml"/><Relationship Id="rId65" Type="http://schemas.openxmlformats.org/officeDocument/2006/relationships/image" Target="../media/image58.png"/><Relationship Id="rId73" Type="http://schemas.openxmlformats.org/officeDocument/2006/relationships/image" Target="../media/image62.png"/><Relationship Id="rId78" Type="http://schemas.openxmlformats.org/officeDocument/2006/relationships/customXml" Target="../ink/ink132.xml"/><Relationship Id="rId81" Type="http://schemas.openxmlformats.org/officeDocument/2006/relationships/image" Target="../media/image66.png"/><Relationship Id="rId86" Type="http://schemas.openxmlformats.org/officeDocument/2006/relationships/image" Target="../media/image68.png"/><Relationship Id="rId4" Type="http://schemas.openxmlformats.org/officeDocument/2006/relationships/customXml" Target="../ink/ink95.xml"/><Relationship Id="rId9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102.xml"/><Relationship Id="rId39" Type="http://schemas.openxmlformats.org/officeDocument/2006/relationships/image" Target="../media/image47.png"/><Relationship Id="rId34" Type="http://schemas.openxmlformats.org/officeDocument/2006/relationships/customXml" Target="../ink/ink110.xml"/><Relationship Id="rId50" Type="http://schemas.openxmlformats.org/officeDocument/2006/relationships/customXml" Target="../ink/ink118.xml"/><Relationship Id="rId55" Type="http://schemas.openxmlformats.org/officeDocument/2006/relationships/image" Target="../media/image54.png"/><Relationship Id="rId76" Type="http://schemas.openxmlformats.org/officeDocument/2006/relationships/customXml" Target="../ink/ink131.xml"/><Relationship Id="rId7" Type="http://schemas.openxmlformats.org/officeDocument/2006/relationships/image" Target="../media/image32.png"/><Relationship Id="rId71" Type="http://schemas.openxmlformats.org/officeDocument/2006/relationships/image" Target="../media/image61.png"/><Relationship Id="rId2" Type="http://schemas.openxmlformats.org/officeDocument/2006/relationships/customXml" Target="../ink/ink94.xml"/><Relationship Id="rId29" Type="http://schemas.openxmlformats.org/officeDocument/2006/relationships/image" Target="../media/image42.png"/><Relationship Id="rId24" Type="http://schemas.openxmlformats.org/officeDocument/2006/relationships/customXml" Target="../ink/ink105.xml"/><Relationship Id="rId40" Type="http://schemas.openxmlformats.org/officeDocument/2006/relationships/customXml" Target="../ink/ink113.xml"/><Relationship Id="rId45" Type="http://schemas.openxmlformats.org/officeDocument/2006/relationships/image" Target="../media/image50.png"/><Relationship Id="rId66" Type="http://schemas.openxmlformats.org/officeDocument/2006/relationships/customXml" Target="../ink/ink126.xml"/><Relationship Id="rId87" Type="http://schemas.openxmlformats.org/officeDocument/2006/relationships/customXml" Target="../ink/ink137.xml"/><Relationship Id="rId61" Type="http://schemas.openxmlformats.org/officeDocument/2006/relationships/image" Target="../media/image56.png"/><Relationship Id="rId82" Type="http://schemas.openxmlformats.org/officeDocument/2006/relationships/customXml" Target="../ink/ink134.xml"/><Relationship Id="rId1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1.xml"/><Relationship Id="rId21" Type="http://schemas.openxmlformats.org/officeDocument/2006/relationships/image" Target="../media/image39.png"/><Relationship Id="rId34" Type="http://schemas.openxmlformats.org/officeDocument/2006/relationships/customXml" Target="../ink/ink155.xml"/><Relationship Id="rId42" Type="http://schemas.openxmlformats.org/officeDocument/2006/relationships/customXml" Target="../ink/ink159.xml"/><Relationship Id="rId47" Type="http://schemas.openxmlformats.org/officeDocument/2006/relationships/image" Target="../media/image75.png"/><Relationship Id="rId50" Type="http://schemas.openxmlformats.org/officeDocument/2006/relationships/customXml" Target="../ink/ink163.xml"/><Relationship Id="rId55" Type="http://schemas.openxmlformats.org/officeDocument/2006/relationships/image" Target="../media/image79.png"/><Relationship Id="rId63" Type="http://schemas.openxmlformats.org/officeDocument/2006/relationships/image" Target="../media/image83.png"/><Relationship Id="rId7" Type="http://schemas.openxmlformats.org/officeDocument/2006/relationships/image" Target="../media/image32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9" Type="http://schemas.openxmlformats.org/officeDocument/2006/relationships/image" Target="../media/image42.png"/><Relationship Id="rId11" Type="http://schemas.openxmlformats.org/officeDocument/2006/relationships/image" Target="../media/image34.png"/><Relationship Id="rId24" Type="http://schemas.openxmlformats.org/officeDocument/2006/relationships/customXml" Target="../ink/ink150.xml"/><Relationship Id="rId32" Type="http://schemas.openxmlformats.org/officeDocument/2006/relationships/customXml" Target="../ink/ink154.xml"/><Relationship Id="rId37" Type="http://schemas.openxmlformats.org/officeDocument/2006/relationships/image" Target="../media/image56.png"/><Relationship Id="rId40" Type="http://schemas.openxmlformats.org/officeDocument/2006/relationships/customXml" Target="../ink/ink158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8" Type="http://schemas.openxmlformats.org/officeDocument/2006/relationships/customXml" Target="../ink/ink167.xml"/><Relationship Id="rId5" Type="http://schemas.openxmlformats.org/officeDocument/2006/relationships/image" Target="../media/image2.png"/><Relationship Id="rId61" Type="http://schemas.openxmlformats.org/officeDocument/2006/relationships/image" Target="../media/image82.png"/><Relationship Id="rId19" Type="http://schemas.openxmlformats.org/officeDocument/2006/relationships/image" Target="../media/image38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13.png"/><Relationship Id="rId30" Type="http://schemas.openxmlformats.org/officeDocument/2006/relationships/customXml" Target="../ink/ink153.xml"/><Relationship Id="rId35" Type="http://schemas.openxmlformats.org/officeDocument/2006/relationships/image" Target="../media/image51.png"/><Relationship Id="rId43" Type="http://schemas.openxmlformats.org/officeDocument/2006/relationships/image" Target="../media/image73.png"/><Relationship Id="rId48" Type="http://schemas.openxmlformats.org/officeDocument/2006/relationships/customXml" Target="../ink/ink162.xml"/><Relationship Id="rId56" Type="http://schemas.openxmlformats.org/officeDocument/2006/relationships/customXml" Target="../ink/ink166.xml"/><Relationship Id="rId64" Type="http://schemas.openxmlformats.org/officeDocument/2006/relationships/customXml" Target="../ink/ink170.xml"/><Relationship Id="rId8" Type="http://schemas.openxmlformats.org/officeDocument/2006/relationships/customXml" Target="../ink/ink142.xml"/><Relationship Id="rId51" Type="http://schemas.openxmlformats.org/officeDocument/2006/relationships/image" Target="../media/image77.png"/><Relationship Id="rId3" Type="http://schemas.openxmlformats.org/officeDocument/2006/relationships/image" Target="../media/image1.png"/><Relationship Id="rId12" Type="http://schemas.openxmlformats.org/officeDocument/2006/relationships/customXml" Target="../ink/ink144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8.png"/><Relationship Id="rId38" Type="http://schemas.openxmlformats.org/officeDocument/2006/relationships/customXml" Target="../ink/ink157.xml"/><Relationship Id="rId46" Type="http://schemas.openxmlformats.org/officeDocument/2006/relationships/customXml" Target="../ink/ink161.xml"/><Relationship Id="rId59" Type="http://schemas.openxmlformats.org/officeDocument/2006/relationships/image" Target="../media/image81.png"/><Relationship Id="rId20" Type="http://schemas.openxmlformats.org/officeDocument/2006/relationships/customXml" Target="../ink/ink148.xml"/><Relationship Id="rId41" Type="http://schemas.openxmlformats.org/officeDocument/2006/relationships/image" Target="../media/image72.png"/><Relationship Id="rId54" Type="http://schemas.openxmlformats.org/officeDocument/2006/relationships/customXml" Target="../ink/ink165.xml"/><Relationship Id="rId62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152.xml"/><Relationship Id="rId36" Type="http://schemas.openxmlformats.org/officeDocument/2006/relationships/customXml" Target="../ink/ink156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" Type="http://schemas.openxmlformats.org/officeDocument/2006/relationships/customXml" Target="../ink/ink143.xml"/><Relationship Id="rId31" Type="http://schemas.openxmlformats.org/officeDocument/2006/relationships/image" Target="../media/image45.png"/><Relationship Id="rId44" Type="http://schemas.openxmlformats.org/officeDocument/2006/relationships/customXml" Target="../ink/ink160.xml"/><Relationship Id="rId52" Type="http://schemas.openxmlformats.org/officeDocument/2006/relationships/customXml" Target="../ink/ink164.xml"/><Relationship Id="rId60" Type="http://schemas.openxmlformats.org/officeDocument/2006/relationships/customXml" Target="../ink/ink168.xml"/><Relationship Id="rId65" Type="http://schemas.openxmlformats.org/officeDocument/2006/relationships/image" Target="../media/image84.png"/><Relationship Id="rId4" Type="http://schemas.openxmlformats.org/officeDocument/2006/relationships/customXml" Target="../ink/ink140.xml"/><Relationship Id="rId9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147.xml"/><Relationship Id="rId3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3.xml"/><Relationship Id="rId21" Type="http://schemas.openxmlformats.org/officeDocument/2006/relationships/image" Target="../media/image39.png"/><Relationship Id="rId34" Type="http://schemas.openxmlformats.org/officeDocument/2006/relationships/customXml" Target="../ink/ink187.xml"/><Relationship Id="rId42" Type="http://schemas.openxmlformats.org/officeDocument/2006/relationships/customXml" Target="../ink/ink191.xml"/><Relationship Id="rId47" Type="http://schemas.openxmlformats.org/officeDocument/2006/relationships/image" Target="../media/image91.png"/><Relationship Id="rId50" Type="http://schemas.openxmlformats.org/officeDocument/2006/relationships/customXml" Target="../ink/ink195.xml"/><Relationship Id="rId55" Type="http://schemas.openxmlformats.org/officeDocument/2006/relationships/image" Target="../media/image82.png"/><Relationship Id="rId63" Type="http://schemas.openxmlformats.org/officeDocument/2006/relationships/image" Target="../media/image96.png"/><Relationship Id="rId7" Type="http://schemas.openxmlformats.org/officeDocument/2006/relationships/image" Target="../media/image32.png"/><Relationship Id="rId2" Type="http://schemas.openxmlformats.org/officeDocument/2006/relationships/customXml" Target="../ink/ink171.xml"/><Relationship Id="rId16" Type="http://schemas.openxmlformats.org/officeDocument/2006/relationships/customXml" Target="../ink/ink178.xml"/><Relationship Id="rId29" Type="http://schemas.openxmlformats.org/officeDocument/2006/relationships/image" Target="../media/image42.png"/><Relationship Id="rId11" Type="http://schemas.openxmlformats.org/officeDocument/2006/relationships/image" Target="../media/image34.png"/><Relationship Id="rId24" Type="http://schemas.openxmlformats.org/officeDocument/2006/relationships/customXml" Target="../ink/ink182.xml"/><Relationship Id="rId32" Type="http://schemas.openxmlformats.org/officeDocument/2006/relationships/customXml" Target="../ink/ink186.xml"/><Relationship Id="rId37" Type="http://schemas.openxmlformats.org/officeDocument/2006/relationships/image" Target="../media/image87.png"/><Relationship Id="rId40" Type="http://schemas.openxmlformats.org/officeDocument/2006/relationships/customXml" Target="../ink/ink190.xml"/><Relationship Id="rId45" Type="http://schemas.openxmlformats.org/officeDocument/2006/relationships/image" Target="../media/image90.png"/><Relationship Id="rId53" Type="http://schemas.openxmlformats.org/officeDocument/2006/relationships/image" Target="../media/image81.png"/><Relationship Id="rId58" Type="http://schemas.openxmlformats.org/officeDocument/2006/relationships/customXml" Target="../ink/ink199.xml"/><Relationship Id="rId5" Type="http://schemas.openxmlformats.org/officeDocument/2006/relationships/image" Target="../media/image2.png"/><Relationship Id="rId61" Type="http://schemas.openxmlformats.org/officeDocument/2006/relationships/image" Target="../media/image95.png"/><Relationship Id="rId19" Type="http://schemas.openxmlformats.org/officeDocument/2006/relationships/image" Target="../media/image38.png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13.png"/><Relationship Id="rId30" Type="http://schemas.openxmlformats.org/officeDocument/2006/relationships/customXml" Target="../ink/ink185.xml"/><Relationship Id="rId35" Type="http://schemas.openxmlformats.org/officeDocument/2006/relationships/image" Target="../media/image86.png"/><Relationship Id="rId43" Type="http://schemas.openxmlformats.org/officeDocument/2006/relationships/image" Target="../media/image76.png"/><Relationship Id="rId48" Type="http://schemas.openxmlformats.org/officeDocument/2006/relationships/customXml" Target="../ink/ink194.xml"/><Relationship Id="rId56" Type="http://schemas.openxmlformats.org/officeDocument/2006/relationships/customXml" Target="../ink/ink198.xml"/><Relationship Id="rId64" Type="http://schemas.openxmlformats.org/officeDocument/2006/relationships/customXml" Target="../ink/ink202.xml"/><Relationship Id="rId8" Type="http://schemas.openxmlformats.org/officeDocument/2006/relationships/customXml" Target="../ink/ink174.xml"/><Relationship Id="rId51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customXml" Target="../ink/ink176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85.png"/><Relationship Id="rId38" Type="http://schemas.openxmlformats.org/officeDocument/2006/relationships/customXml" Target="../ink/ink189.xml"/><Relationship Id="rId46" Type="http://schemas.openxmlformats.org/officeDocument/2006/relationships/customXml" Target="../ink/ink193.xml"/><Relationship Id="rId59" Type="http://schemas.openxmlformats.org/officeDocument/2006/relationships/image" Target="../media/image94.png"/><Relationship Id="rId20" Type="http://schemas.openxmlformats.org/officeDocument/2006/relationships/customXml" Target="../ink/ink180.xml"/><Relationship Id="rId41" Type="http://schemas.openxmlformats.org/officeDocument/2006/relationships/image" Target="../media/image89.png"/><Relationship Id="rId54" Type="http://schemas.openxmlformats.org/officeDocument/2006/relationships/customXml" Target="../ink/ink197.xml"/><Relationship Id="rId62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49" Type="http://schemas.openxmlformats.org/officeDocument/2006/relationships/image" Target="../media/image79.png"/><Relationship Id="rId57" Type="http://schemas.openxmlformats.org/officeDocument/2006/relationships/image" Target="../media/image93.png"/><Relationship Id="rId10" Type="http://schemas.openxmlformats.org/officeDocument/2006/relationships/customXml" Target="../ink/ink175.xml"/><Relationship Id="rId31" Type="http://schemas.openxmlformats.org/officeDocument/2006/relationships/image" Target="../media/image45.png"/><Relationship Id="rId44" Type="http://schemas.openxmlformats.org/officeDocument/2006/relationships/customXml" Target="../ink/ink192.xml"/><Relationship Id="rId52" Type="http://schemas.openxmlformats.org/officeDocument/2006/relationships/customXml" Target="../ink/ink196.xml"/><Relationship Id="rId60" Type="http://schemas.openxmlformats.org/officeDocument/2006/relationships/customXml" Target="../ink/ink200.xml"/><Relationship Id="rId65" Type="http://schemas.openxmlformats.org/officeDocument/2006/relationships/image" Target="../media/image97.png"/><Relationship Id="rId4" Type="http://schemas.openxmlformats.org/officeDocument/2006/relationships/customXml" Target="../ink/ink172.xml"/><Relationship Id="rId9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179.xml"/><Relationship Id="rId3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2228-2BA5-E34F-ADDB-56772C12C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Cowntact</a:t>
            </a:r>
            <a:r>
              <a:rPr lang="en-US" dirty="0"/>
              <a:t>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885E-D213-504E-80BB-EC15A8AA6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Yang</a:t>
            </a:r>
          </a:p>
        </p:txBody>
      </p:sp>
    </p:spTree>
    <p:extLst>
      <p:ext uri="{BB962C8B-B14F-4D97-AF65-F5344CB8AC3E}">
        <p14:creationId xmlns:p14="http://schemas.microsoft.com/office/powerpoint/2010/main" val="203969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14:cNvPr>
              <p14:cNvContentPartPr/>
              <p14:nvPr/>
            </p14:nvContentPartPr>
            <p14:xfrm>
              <a:off x="1755514" y="1873566"/>
              <a:ext cx="360" cy="4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514" y="1855550"/>
                <a:ext cx="36000" cy="43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14:cNvPr>
              <p14:cNvContentPartPr/>
              <p14:nvPr/>
            </p14:nvContentPartPr>
            <p14:xfrm>
              <a:off x="2296954" y="1989126"/>
              <a:ext cx="36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954" y="1971109"/>
                <a:ext cx="36000" cy="418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14:cNvPr>
              <p14:cNvContentPartPr/>
              <p14:nvPr/>
            </p14:nvContentPartPr>
            <p14:xfrm>
              <a:off x="3006154" y="1990926"/>
              <a:ext cx="236160" cy="3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154" y="1972926"/>
                <a:ext cx="27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14:cNvPr>
              <p14:cNvContentPartPr/>
              <p14:nvPr/>
            </p14:nvContentPartPr>
            <p14:xfrm>
              <a:off x="3721474" y="1938726"/>
              <a:ext cx="15804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474" y="1920726"/>
                <a:ext cx="19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14:cNvPr>
              <p14:cNvContentPartPr/>
              <p14:nvPr/>
            </p14:nvContentPartPr>
            <p14:xfrm>
              <a:off x="1986634" y="2921886"/>
              <a:ext cx="16812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672" y="2903886"/>
                <a:ext cx="20368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14:cNvPr>
              <p14:cNvContentPartPr/>
              <p14:nvPr/>
            </p14:nvContentPartPr>
            <p14:xfrm>
              <a:off x="2708794" y="2975886"/>
              <a:ext cx="22716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0794" y="2957859"/>
                <a:ext cx="262800" cy="2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14:cNvPr>
              <p14:cNvContentPartPr/>
              <p14:nvPr/>
            </p14:nvContentPartPr>
            <p14:xfrm>
              <a:off x="3199474" y="3032046"/>
              <a:ext cx="208080" cy="31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505" y="3014046"/>
                <a:ext cx="243658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14:cNvPr>
              <p14:cNvContentPartPr/>
              <p14:nvPr/>
            </p14:nvContentPartPr>
            <p14:xfrm>
              <a:off x="1963594" y="3643686"/>
              <a:ext cx="167760" cy="32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594" y="3625686"/>
                <a:ext cx="203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14:cNvPr>
              <p14:cNvContentPartPr/>
              <p14:nvPr/>
            </p14:nvContentPartPr>
            <p14:xfrm>
              <a:off x="2681434" y="3641526"/>
              <a:ext cx="1656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434" y="3623526"/>
                <a:ext cx="2012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9E060-4C07-714A-AE94-8008A7833D31}"/>
              </a:ext>
            </a:extLst>
          </p:cNvPr>
          <p:cNvGrpSpPr/>
          <p:nvPr/>
        </p:nvGrpSpPr>
        <p:grpSpPr>
          <a:xfrm>
            <a:off x="3138274" y="3701286"/>
            <a:ext cx="275760" cy="320400"/>
            <a:chOff x="3138274" y="3701286"/>
            <a:chExt cx="27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14:cNvPr>
                <p14:cNvContentPartPr/>
                <p14:nvPr/>
              </p14:nvContentPartPr>
              <p14:xfrm>
                <a:off x="3138274" y="3717486"/>
                <a:ext cx="2757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250" y="3699533"/>
                  <a:ext cx="311447" cy="171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14:cNvPr>
                <p14:cNvContentPartPr/>
                <p14:nvPr/>
              </p14:nvContentPartPr>
              <p14:xfrm>
                <a:off x="3317554" y="3701286"/>
                <a:ext cx="36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554" y="3683286"/>
                  <a:ext cx="360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14:cNvPr>
              <p14:cNvContentPartPr/>
              <p14:nvPr/>
            </p14:nvContentPartPr>
            <p14:xfrm>
              <a:off x="1907434" y="4415166"/>
              <a:ext cx="267840" cy="27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434" y="4397166"/>
                <a:ext cx="303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14:cNvPr>
              <p14:cNvContentPartPr/>
              <p14:nvPr/>
            </p14:nvContentPartPr>
            <p14:xfrm>
              <a:off x="2713834" y="4410846"/>
              <a:ext cx="360" cy="35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834" y="4392846"/>
                <a:ext cx="36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14:cNvPr>
              <p14:cNvContentPartPr/>
              <p14:nvPr/>
            </p14:nvContentPartPr>
            <p14:xfrm>
              <a:off x="3274354" y="4463046"/>
              <a:ext cx="16380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6393" y="4445020"/>
                <a:ext cx="199362" cy="28301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6B9F18-E068-E942-9E01-05EAC6B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60" y="800152"/>
            <a:ext cx="4037520" cy="325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P0 = 1</a:t>
            </a:r>
          </a:p>
          <a:p>
            <a:pPr marL="0" indent="0">
              <a:buNone/>
            </a:pPr>
            <a:r>
              <a:rPr lang="en-US" dirty="0"/>
              <a:t>K =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14:cNvPr>
              <p14:cNvContentPartPr/>
              <p14:nvPr/>
            </p14:nvContentPartPr>
            <p14:xfrm>
              <a:off x="9490114" y="1936926"/>
              <a:ext cx="161280" cy="38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72114" y="1918926"/>
                <a:ext cx="196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95F2AC7-6B22-5145-BE8B-DBD7D948897B}"/>
                  </a:ext>
                </a:extLst>
              </p14:cNvPr>
              <p14:cNvContentPartPr/>
              <p14:nvPr/>
            </p14:nvContentPartPr>
            <p14:xfrm>
              <a:off x="7768234" y="2194686"/>
              <a:ext cx="191880" cy="227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95F2AC7-6B22-5145-BE8B-DBD7D94889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0268" y="2176657"/>
                <a:ext cx="227453" cy="263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070399-2ABF-B645-969C-8D48177E4619}"/>
                  </a:ext>
                </a:extLst>
              </p14:cNvPr>
              <p14:cNvContentPartPr/>
              <p14:nvPr/>
            </p14:nvContentPartPr>
            <p14:xfrm>
              <a:off x="7806394" y="2657646"/>
              <a:ext cx="159840" cy="247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070399-2ABF-B645-969C-8D48177E46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88353" y="2639620"/>
                <a:ext cx="195560" cy="283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6E31703-ACEB-9844-B15E-54422A8357AB}"/>
                  </a:ext>
                </a:extLst>
              </p14:cNvPr>
              <p14:cNvContentPartPr/>
              <p14:nvPr/>
            </p14:nvContentPartPr>
            <p14:xfrm>
              <a:off x="8006914" y="3244446"/>
              <a:ext cx="143280" cy="313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6E31703-ACEB-9844-B15E-54422A8357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88959" y="3226446"/>
                <a:ext cx="178831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830B3A-6096-274E-9C75-186E1C709BF3}"/>
                  </a:ext>
                </a:extLst>
              </p14:cNvPr>
              <p14:cNvContentPartPr/>
              <p14:nvPr/>
            </p14:nvContentPartPr>
            <p14:xfrm>
              <a:off x="8407954" y="2163006"/>
              <a:ext cx="7560" cy="232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830B3A-6096-274E-9C75-186E1C709B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89954" y="2145006"/>
                <a:ext cx="43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A1639E9-409E-4645-930E-077898E32BD1}"/>
                  </a:ext>
                </a:extLst>
              </p14:cNvPr>
              <p14:cNvContentPartPr/>
              <p14:nvPr/>
            </p14:nvContentPartPr>
            <p14:xfrm>
              <a:off x="8533234" y="3315006"/>
              <a:ext cx="360" cy="200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A1639E9-409E-4645-930E-077898E32B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15234" y="3297006"/>
                <a:ext cx="360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A0C4B3-F764-2447-B4CA-9FFC4B68C029}"/>
                  </a:ext>
                </a:extLst>
              </p14:cNvPr>
              <p14:cNvContentPartPr/>
              <p14:nvPr/>
            </p14:nvContentPartPr>
            <p14:xfrm>
              <a:off x="8546554" y="3992886"/>
              <a:ext cx="4680" cy="383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A0C4B3-F764-2447-B4CA-9FFC4B68C0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27054" y="3974886"/>
                <a:ext cx="4329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BF8005-86A7-EB45-A5FB-D4353172C3F4}"/>
                  </a:ext>
                </a:extLst>
              </p14:cNvPr>
              <p14:cNvContentPartPr/>
              <p14:nvPr/>
            </p14:nvContentPartPr>
            <p14:xfrm>
              <a:off x="8423794" y="2730726"/>
              <a:ext cx="3960" cy="275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BF8005-86A7-EB45-A5FB-D4353172C3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03994" y="2712750"/>
                <a:ext cx="43164" cy="31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CE7003E-FF69-DC40-B9F1-D3FC350C5B49}"/>
                  </a:ext>
                </a:extLst>
              </p14:cNvPr>
              <p14:cNvContentPartPr/>
              <p14:nvPr/>
            </p14:nvContentPartPr>
            <p14:xfrm>
              <a:off x="8953354" y="2181726"/>
              <a:ext cx="360" cy="182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CE7003E-FF69-DC40-B9F1-D3FC350C5B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35354" y="2163726"/>
                <a:ext cx="36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3D370DB-6BB3-594C-90DB-B1BF1FDD7B86}"/>
                  </a:ext>
                </a:extLst>
              </p14:cNvPr>
              <p14:cNvContentPartPr/>
              <p14:nvPr/>
            </p14:nvContentPartPr>
            <p14:xfrm>
              <a:off x="9013474" y="2832246"/>
              <a:ext cx="360" cy="239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3D370DB-6BB3-594C-90DB-B1BF1FDD7B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95474" y="2814246"/>
                <a:ext cx="36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26A28AC-B6E3-2C44-A138-3FC2EC9E4389}"/>
                  </a:ext>
                </a:extLst>
              </p14:cNvPr>
              <p14:cNvContentPartPr/>
              <p14:nvPr/>
            </p14:nvContentPartPr>
            <p14:xfrm>
              <a:off x="9053074" y="3355686"/>
              <a:ext cx="360" cy="148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26A28AC-B6E3-2C44-A138-3FC2EC9E438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35074" y="3337686"/>
                <a:ext cx="36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82359E4-451C-0A47-9CDA-7EF4AE8012CE}"/>
                  </a:ext>
                </a:extLst>
              </p14:cNvPr>
              <p14:cNvContentPartPr/>
              <p14:nvPr/>
            </p14:nvContentPartPr>
            <p14:xfrm>
              <a:off x="9053074" y="3911886"/>
              <a:ext cx="360" cy="32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82359E4-451C-0A47-9CDA-7EF4AE8012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35074" y="3893886"/>
                <a:ext cx="3600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650BD7F8-16CA-0C45-98DD-CF6BDD8700F7}"/>
              </a:ext>
            </a:extLst>
          </p:cNvPr>
          <p:cNvGrpSpPr/>
          <p:nvPr/>
        </p:nvGrpSpPr>
        <p:grpSpPr>
          <a:xfrm>
            <a:off x="6007834" y="1742166"/>
            <a:ext cx="442800" cy="497160"/>
            <a:chOff x="6007834" y="1742166"/>
            <a:chExt cx="44280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7CD348-E348-AB48-AB7F-B59479F9E7A4}"/>
                    </a:ext>
                  </a:extLst>
                </p14:cNvPr>
                <p14:cNvContentPartPr/>
                <p14:nvPr/>
              </p14:nvContentPartPr>
              <p14:xfrm>
                <a:off x="6057514" y="1769166"/>
                <a:ext cx="393120" cy="470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7CD348-E348-AB48-AB7F-B59479F9E7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39514" y="1751166"/>
                  <a:ext cx="4287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9A2BC-61DB-0542-AD17-7C5373A162BC}"/>
                    </a:ext>
                  </a:extLst>
                </p14:cNvPr>
                <p14:cNvContentPartPr/>
                <p14:nvPr/>
              </p14:nvContentPartPr>
              <p14:xfrm>
                <a:off x="6007834" y="1742166"/>
                <a:ext cx="442800" cy="39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9A2BC-61DB-0542-AD17-7C5373A162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89834" y="1724166"/>
                  <a:ext cx="478440" cy="43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6282A-01C1-1E48-A61D-1B0D46440B27}"/>
                  </a:ext>
                </a:extLst>
              </p14:cNvPr>
              <p14:cNvContentPartPr/>
              <p14:nvPr/>
            </p14:nvContentPartPr>
            <p14:xfrm>
              <a:off x="9419554" y="2840526"/>
              <a:ext cx="202680" cy="310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6282A-01C1-1E48-A61D-1B0D46440B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01914" y="2822526"/>
                <a:ext cx="238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E45E68-6BA8-F34A-AB77-0DDD28B330A4}"/>
                  </a:ext>
                </a:extLst>
              </p14:cNvPr>
              <p14:cNvContentPartPr/>
              <p14:nvPr/>
            </p14:nvContentPartPr>
            <p14:xfrm>
              <a:off x="9592714" y="3372606"/>
              <a:ext cx="360" cy="135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E45E68-6BA8-F34A-AB77-0DDD28B330A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74714" y="3354966"/>
                <a:ext cx="36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735919-79BB-B544-9151-ED6B850DB10A}"/>
                  </a:ext>
                </a:extLst>
              </p14:cNvPr>
              <p14:cNvContentPartPr/>
              <p14:nvPr/>
            </p14:nvContentPartPr>
            <p14:xfrm>
              <a:off x="9576154" y="3993966"/>
              <a:ext cx="360" cy="315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735919-79BB-B544-9151-ED6B850DB1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58154" y="3975966"/>
                <a:ext cx="360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A350DBC-4E7C-3B40-9765-5AE5A443334A}"/>
                  </a:ext>
                </a:extLst>
              </p14:cNvPr>
              <p14:cNvContentPartPr/>
              <p14:nvPr/>
            </p14:nvContentPartPr>
            <p14:xfrm>
              <a:off x="7987114" y="4020606"/>
              <a:ext cx="360" cy="340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A350DBC-4E7C-3B40-9765-5AE5A443334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69474" y="4002966"/>
                <a:ext cx="3600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42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14:cNvPr>
              <p14:cNvContentPartPr/>
              <p14:nvPr/>
            </p14:nvContentPartPr>
            <p14:xfrm>
              <a:off x="1755514" y="1873566"/>
              <a:ext cx="360" cy="4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514" y="1855550"/>
                <a:ext cx="36000" cy="43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14:cNvPr>
              <p14:cNvContentPartPr/>
              <p14:nvPr/>
            </p14:nvContentPartPr>
            <p14:xfrm>
              <a:off x="2296954" y="1989126"/>
              <a:ext cx="36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954" y="1971109"/>
                <a:ext cx="36000" cy="418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14:cNvPr>
              <p14:cNvContentPartPr/>
              <p14:nvPr/>
            </p14:nvContentPartPr>
            <p14:xfrm>
              <a:off x="3006154" y="1990926"/>
              <a:ext cx="236160" cy="3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154" y="1972926"/>
                <a:ext cx="27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14:cNvPr>
              <p14:cNvContentPartPr/>
              <p14:nvPr/>
            </p14:nvContentPartPr>
            <p14:xfrm>
              <a:off x="3721474" y="1938726"/>
              <a:ext cx="15804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474" y="1920726"/>
                <a:ext cx="19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14:cNvPr>
              <p14:cNvContentPartPr/>
              <p14:nvPr/>
            </p14:nvContentPartPr>
            <p14:xfrm>
              <a:off x="1986634" y="2921886"/>
              <a:ext cx="16812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672" y="2903886"/>
                <a:ext cx="20368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14:cNvPr>
              <p14:cNvContentPartPr/>
              <p14:nvPr/>
            </p14:nvContentPartPr>
            <p14:xfrm>
              <a:off x="2708794" y="2975886"/>
              <a:ext cx="22716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0794" y="2957859"/>
                <a:ext cx="262800" cy="2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14:cNvPr>
              <p14:cNvContentPartPr/>
              <p14:nvPr/>
            </p14:nvContentPartPr>
            <p14:xfrm>
              <a:off x="3199474" y="3032046"/>
              <a:ext cx="208080" cy="31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505" y="3014046"/>
                <a:ext cx="243658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14:cNvPr>
              <p14:cNvContentPartPr/>
              <p14:nvPr/>
            </p14:nvContentPartPr>
            <p14:xfrm>
              <a:off x="1963594" y="3643686"/>
              <a:ext cx="167760" cy="32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594" y="3625686"/>
                <a:ext cx="203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14:cNvPr>
              <p14:cNvContentPartPr/>
              <p14:nvPr/>
            </p14:nvContentPartPr>
            <p14:xfrm>
              <a:off x="2681434" y="3641526"/>
              <a:ext cx="1656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434" y="3623526"/>
                <a:ext cx="2012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9E060-4C07-714A-AE94-8008A7833D31}"/>
              </a:ext>
            </a:extLst>
          </p:cNvPr>
          <p:cNvGrpSpPr/>
          <p:nvPr/>
        </p:nvGrpSpPr>
        <p:grpSpPr>
          <a:xfrm>
            <a:off x="3138274" y="3701286"/>
            <a:ext cx="275760" cy="320400"/>
            <a:chOff x="3138274" y="3701286"/>
            <a:chExt cx="27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14:cNvPr>
                <p14:cNvContentPartPr/>
                <p14:nvPr/>
              </p14:nvContentPartPr>
              <p14:xfrm>
                <a:off x="3138274" y="3717486"/>
                <a:ext cx="2757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250" y="3699533"/>
                  <a:ext cx="311447" cy="171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14:cNvPr>
                <p14:cNvContentPartPr/>
                <p14:nvPr/>
              </p14:nvContentPartPr>
              <p14:xfrm>
                <a:off x="3317554" y="3701286"/>
                <a:ext cx="36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554" y="3683286"/>
                  <a:ext cx="360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14:cNvPr>
              <p14:cNvContentPartPr/>
              <p14:nvPr/>
            </p14:nvContentPartPr>
            <p14:xfrm>
              <a:off x="1907434" y="4415166"/>
              <a:ext cx="267840" cy="27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434" y="4397166"/>
                <a:ext cx="303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14:cNvPr>
              <p14:cNvContentPartPr/>
              <p14:nvPr/>
            </p14:nvContentPartPr>
            <p14:xfrm>
              <a:off x="2713834" y="4410846"/>
              <a:ext cx="360" cy="35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834" y="4392846"/>
                <a:ext cx="36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14:cNvPr>
              <p14:cNvContentPartPr/>
              <p14:nvPr/>
            </p14:nvContentPartPr>
            <p14:xfrm>
              <a:off x="3274354" y="4463046"/>
              <a:ext cx="16380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6393" y="4445020"/>
                <a:ext cx="199362" cy="28301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6B9F18-E068-E942-9E01-05EAC6B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60" y="800152"/>
            <a:ext cx="4037520" cy="325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P0 = 1</a:t>
            </a:r>
          </a:p>
          <a:p>
            <a:pPr marL="0" indent="0">
              <a:buNone/>
            </a:pPr>
            <a:r>
              <a:rPr lang="en-US" dirty="0"/>
              <a:t>K =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14:cNvPr>
              <p14:cNvContentPartPr/>
              <p14:nvPr/>
            </p14:nvContentPartPr>
            <p14:xfrm>
              <a:off x="9490114" y="1936926"/>
              <a:ext cx="161280" cy="38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72114" y="1918926"/>
                <a:ext cx="196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95F2AC7-6B22-5145-BE8B-DBD7D948897B}"/>
                  </a:ext>
                </a:extLst>
              </p14:cNvPr>
              <p14:cNvContentPartPr/>
              <p14:nvPr/>
            </p14:nvContentPartPr>
            <p14:xfrm>
              <a:off x="7768234" y="2194686"/>
              <a:ext cx="191880" cy="227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95F2AC7-6B22-5145-BE8B-DBD7D94889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0268" y="2176657"/>
                <a:ext cx="227453" cy="263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070399-2ABF-B645-969C-8D48177E4619}"/>
                  </a:ext>
                </a:extLst>
              </p14:cNvPr>
              <p14:cNvContentPartPr/>
              <p14:nvPr/>
            </p14:nvContentPartPr>
            <p14:xfrm>
              <a:off x="7806394" y="2657646"/>
              <a:ext cx="159840" cy="247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070399-2ABF-B645-969C-8D48177E46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88353" y="2639620"/>
                <a:ext cx="195560" cy="283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6E31703-ACEB-9844-B15E-54422A8357AB}"/>
                  </a:ext>
                </a:extLst>
              </p14:cNvPr>
              <p14:cNvContentPartPr/>
              <p14:nvPr/>
            </p14:nvContentPartPr>
            <p14:xfrm>
              <a:off x="8006914" y="3244446"/>
              <a:ext cx="143280" cy="313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6E31703-ACEB-9844-B15E-54422A8357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88959" y="3226446"/>
                <a:ext cx="178831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830B3A-6096-274E-9C75-186E1C709BF3}"/>
                  </a:ext>
                </a:extLst>
              </p14:cNvPr>
              <p14:cNvContentPartPr/>
              <p14:nvPr/>
            </p14:nvContentPartPr>
            <p14:xfrm>
              <a:off x="8407954" y="2163006"/>
              <a:ext cx="7560" cy="232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830B3A-6096-274E-9C75-186E1C709B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89954" y="2145006"/>
                <a:ext cx="43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A1639E9-409E-4645-930E-077898E32BD1}"/>
                  </a:ext>
                </a:extLst>
              </p14:cNvPr>
              <p14:cNvContentPartPr/>
              <p14:nvPr/>
            </p14:nvContentPartPr>
            <p14:xfrm>
              <a:off x="8533234" y="3315006"/>
              <a:ext cx="360" cy="200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A1639E9-409E-4645-930E-077898E32B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15234" y="3297006"/>
                <a:ext cx="360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A0C4B3-F764-2447-B4CA-9FFC4B68C029}"/>
                  </a:ext>
                </a:extLst>
              </p14:cNvPr>
              <p14:cNvContentPartPr/>
              <p14:nvPr/>
            </p14:nvContentPartPr>
            <p14:xfrm>
              <a:off x="8546554" y="3992886"/>
              <a:ext cx="4680" cy="383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A0C4B3-F764-2447-B4CA-9FFC4B68C0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27054" y="3974886"/>
                <a:ext cx="4329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BF8005-86A7-EB45-A5FB-D4353172C3F4}"/>
                  </a:ext>
                </a:extLst>
              </p14:cNvPr>
              <p14:cNvContentPartPr/>
              <p14:nvPr/>
            </p14:nvContentPartPr>
            <p14:xfrm>
              <a:off x="8423794" y="2730726"/>
              <a:ext cx="3960" cy="275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BF8005-86A7-EB45-A5FB-D4353172C3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03994" y="2712750"/>
                <a:ext cx="43164" cy="31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CE7003E-FF69-DC40-B9F1-D3FC350C5B49}"/>
                  </a:ext>
                </a:extLst>
              </p14:cNvPr>
              <p14:cNvContentPartPr/>
              <p14:nvPr/>
            </p14:nvContentPartPr>
            <p14:xfrm>
              <a:off x="8953354" y="2181726"/>
              <a:ext cx="360" cy="182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CE7003E-FF69-DC40-B9F1-D3FC350C5B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35354" y="2163726"/>
                <a:ext cx="36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3D370DB-6BB3-594C-90DB-B1BF1FDD7B86}"/>
                  </a:ext>
                </a:extLst>
              </p14:cNvPr>
              <p14:cNvContentPartPr/>
              <p14:nvPr/>
            </p14:nvContentPartPr>
            <p14:xfrm>
              <a:off x="9013474" y="2832246"/>
              <a:ext cx="360" cy="239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3D370DB-6BB3-594C-90DB-B1BF1FDD7B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95474" y="2814246"/>
                <a:ext cx="36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26A28AC-B6E3-2C44-A138-3FC2EC9E4389}"/>
                  </a:ext>
                </a:extLst>
              </p14:cNvPr>
              <p14:cNvContentPartPr/>
              <p14:nvPr/>
            </p14:nvContentPartPr>
            <p14:xfrm>
              <a:off x="9053074" y="3355686"/>
              <a:ext cx="360" cy="148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26A28AC-B6E3-2C44-A138-3FC2EC9E438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35074" y="3337686"/>
                <a:ext cx="36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82359E4-451C-0A47-9CDA-7EF4AE8012CE}"/>
                  </a:ext>
                </a:extLst>
              </p14:cNvPr>
              <p14:cNvContentPartPr/>
              <p14:nvPr/>
            </p14:nvContentPartPr>
            <p14:xfrm>
              <a:off x="9053074" y="3911886"/>
              <a:ext cx="360" cy="32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82359E4-451C-0A47-9CDA-7EF4AE8012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35074" y="3893886"/>
                <a:ext cx="3600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650BD7F8-16CA-0C45-98DD-CF6BDD8700F7}"/>
              </a:ext>
            </a:extLst>
          </p:cNvPr>
          <p:cNvGrpSpPr/>
          <p:nvPr/>
        </p:nvGrpSpPr>
        <p:grpSpPr>
          <a:xfrm>
            <a:off x="6007834" y="1742166"/>
            <a:ext cx="442800" cy="497160"/>
            <a:chOff x="6007834" y="1742166"/>
            <a:chExt cx="44280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7CD348-E348-AB48-AB7F-B59479F9E7A4}"/>
                    </a:ext>
                  </a:extLst>
                </p14:cNvPr>
                <p14:cNvContentPartPr/>
                <p14:nvPr/>
              </p14:nvContentPartPr>
              <p14:xfrm>
                <a:off x="6057514" y="1769166"/>
                <a:ext cx="393120" cy="470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7CD348-E348-AB48-AB7F-B59479F9E7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39514" y="1751166"/>
                  <a:ext cx="4287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9A2BC-61DB-0542-AD17-7C5373A162BC}"/>
                    </a:ext>
                  </a:extLst>
                </p14:cNvPr>
                <p14:cNvContentPartPr/>
                <p14:nvPr/>
              </p14:nvContentPartPr>
              <p14:xfrm>
                <a:off x="6007834" y="1742166"/>
                <a:ext cx="442800" cy="39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9A2BC-61DB-0542-AD17-7C5373A162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89834" y="1724166"/>
                  <a:ext cx="478440" cy="43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56282A-01C1-1E48-A61D-1B0D46440B27}"/>
                  </a:ext>
                </a:extLst>
              </p14:cNvPr>
              <p14:cNvContentPartPr/>
              <p14:nvPr/>
            </p14:nvContentPartPr>
            <p14:xfrm>
              <a:off x="9419554" y="2840526"/>
              <a:ext cx="202680" cy="310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56282A-01C1-1E48-A61D-1B0D46440B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01554" y="2822526"/>
                <a:ext cx="238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E45E68-6BA8-F34A-AB77-0DDD28B330A4}"/>
                  </a:ext>
                </a:extLst>
              </p14:cNvPr>
              <p14:cNvContentPartPr/>
              <p14:nvPr/>
            </p14:nvContentPartPr>
            <p14:xfrm>
              <a:off x="9592714" y="3372606"/>
              <a:ext cx="360" cy="135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E45E68-6BA8-F34A-AB77-0DDD28B330A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74714" y="3354606"/>
                <a:ext cx="36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735919-79BB-B544-9151-ED6B850DB10A}"/>
                  </a:ext>
                </a:extLst>
              </p14:cNvPr>
              <p14:cNvContentPartPr/>
              <p14:nvPr/>
            </p14:nvContentPartPr>
            <p14:xfrm>
              <a:off x="9576154" y="3993966"/>
              <a:ext cx="360" cy="315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735919-79BB-B544-9151-ED6B850DB1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58154" y="3975987"/>
                <a:ext cx="36000" cy="35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A350DBC-4E7C-3B40-9765-5AE5A443334A}"/>
                  </a:ext>
                </a:extLst>
              </p14:cNvPr>
              <p14:cNvContentPartPr/>
              <p14:nvPr/>
            </p14:nvContentPartPr>
            <p14:xfrm>
              <a:off x="7987114" y="4020606"/>
              <a:ext cx="360" cy="340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A350DBC-4E7C-3B40-9765-5AE5A443334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69114" y="4002606"/>
                <a:ext cx="3600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74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F2F7-6FA6-AE4A-9C1C-50D37E10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F80B-8054-2A4A-8B30-A0AA3543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Iterate through all possible P0</a:t>
            </a:r>
          </a:p>
          <a:p>
            <a:pPr marL="0" indent="0">
              <a:buNone/>
            </a:pPr>
            <a:r>
              <a:rPr lang="en-US" dirty="0"/>
              <a:t>Iterate through all possible K</a:t>
            </a:r>
          </a:p>
          <a:p>
            <a:pPr marL="0" indent="0">
              <a:buNone/>
            </a:pPr>
            <a:r>
              <a:rPr lang="en-US" dirty="0"/>
              <a:t>If K&gt;T it’s infinity</a:t>
            </a:r>
          </a:p>
          <a:p>
            <a:pPr marL="0" indent="0">
              <a:buNone/>
            </a:pPr>
            <a:r>
              <a:rPr lang="en-US" dirty="0"/>
              <a:t>Store </a:t>
            </a:r>
            <a:r>
              <a:rPr lang="en-US" dirty="0" err="1"/>
              <a:t>minK</a:t>
            </a:r>
            <a:r>
              <a:rPr lang="en-US" dirty="0"/>
              <a:t>, </a:t>
            </a:r>
            <a:r>
              <a:rPr lang="en-US" dirty="0" err="1"/>
              <a:t>maxK</a:t>
            </a:r>
            <a:r>
              <a:rPr lang="en-US" dirty="0"/>
              <a:t>, and every time a P0 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Runtime is N * T * T</a:t>
            </a:r>
          </a:p>
        </p:txBody>
      </p:sp>
    </p:spTree>
    <p:extLst>
      <p:ext uri="{BB962C8B-B14F-4D97-AF65-F5344CB8AC3E}">
        <p14:creationId xmlns:p14="http://schemas.microsoft.com/office/powerpoint/2010/main" val="384624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D9CB-0C3E-3343-B2D4-82A523CF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given N&lt;=100 cows and T&lt;=250 logs</a:t>
            </a:r>
          </a:p>
          <a:p>
            <a:pPr marL="0" indent="0">
              <a:buNone/>
            </a:pPr>
            <a:r>
              <a:rPr lang="en-US" dirty="0"/>
              <a:t>There is 1 initially infected cow</a:t>
            </a:r>
          </a:p>
          <a:p>
            <a:pPr marL="0" indent="0">
              <a:buNone/>
            </a:pPr>
            <a:r>
              <a:rPr lang="en-US" dirty="0"/>
              <a:t>You are given the state of the cows at the end and the shaking hands log.</a:t>
            </a:r>
          </a:p>
          <a:p>
            <a:pPr marL="0" indent="0">
              <a:buNone/>
            </a:pPr>
            <a:r>
              <a:rPr lang="en-US" dirty="0"/>
              <a:t>Find the following:</a:t>
            </a:r>
          </a:p>
          <a:p>
            <a:pPr marL="0" indent="0">
              <a:buNone/>
            </a:pPr>
            <a:r>
              <a:rPr lang="en-US" dirty="0"/>
              <a:t>All the possible patient zeros</a:t>
            </a:r>
          </a:p>
          <a:p>
            <a:pPr marL="0" indent="0">
              <a:buNone/>
            </a:pPr>
            <a:r>
              <a:rPr lang="en-US" dirty="0"/>
              <a:t>The minimum K such that after K </a:t>
            </a:r>
            <a:r>
              <a:rPr lang="en-US" dirty="0" err="1"/>
              <a:t>hoofshakes</a:t>
            </a:r>
            <a:r>
              <a:rPr lang="en-US" dirty="0"/>
              <a:t> the virus goes away</a:t>
            </a:r>
          </a:p>
          <a:p>
            <a:pPr marL="0" indent="0">
              <a:buNone/>
            </a:pPr>
            <a:r>
              <a:rPr lang="en-US" dirty="0"/>
              <a:t>The maximum K. (or infinity)</a:t>
            </a:r>
          </a:p>
        </p:txBody>
      </p:sp>
    </p:spTree>
    <p:extLst>
      <p:ext uri="{BB962C8B-B14F-4D97-AF65-F5344CB8AC3E}">
        <p14:creationId xmlns:p14="http://schemas.microsoft.com/office/powerpoint/2010/main" val="41751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D9CB-0C3E-3343-B2D4-82A523CF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this “infinity” case that is really interesting…</a:t>
            </a:r>
          </a:p>
          <a:p>
            <a:pPr marL="0" indent="0">
              <a:buNone/>
            </a:pPr>
            <a:r>
              <a:rPr lang="en-US" dirty="0"/>
              <a:t>How do we account for the K and the patient zeroes? Do we even need to?</a:t>
            </a:r>
          </a:p>
          <a:p>
            <a:pPr marL="0" indent="0">
              <a:buNone/>
            </a:pPr>
            <a:r>
              <a:rPr lang="en-US" dirty="0"/>
              <a:t>Why are the bounds so low?</a:t>
            </a:r>
          </a:p>
          <a:p>
            <a:pPr marL="0" indent="0">
              <a:buNone/>
            </a:pPr>
            <a:r>
              <a:rPr lang="en-US" dirty="0"/>
              <a:t>Again, why is there “infinity”? What does infinity even represent?</a:t>
            </a:r>
          </a:p>
        </p:txBody>
      </p:sp>
    </p:spTree>
    <p:extLst>
      <p:ext uri="{BB962C8B-B14F-4D97-AF65-F5344CB8AC3E}">
        <p14:creationId xmlns:p14="http://schemas.microsoft.com/office/powerpoint/2010/main" val="117665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14:cNvPr>
              <p14:cNvContentPartPr/>
              <p14:nvPr/>
            </p14:nvContentPartPr>
            <p14:xfrm>
              <a:off x="1755514" y="1873566"/>
              <a:ext cx="360" cy="4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514" y="1855926"/>
                <a:ext cx="360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14:cNvPr>
              <p14:cNvContentPartPr/>
              <p14:nvPr/>
            </p14:nvContentPartPr>
            <p14:xfrm>
              <a:off x="2296954" y="1989126"/>
              <a:ext cx="36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954" y="1971486"/>
                <a:ext cx="360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14:cNvPr>
              <p14:cNvContentPartPr/>
              <p14:nvPr/>
            </p14:nvContentPartPr>
            <p14:xfrm>
              <a:off x="3006154" y="1990926"/>
              <a:ext cx="236160" cy="3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154" y="1972926"/>
                <a:ext cx="27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14:cNvPr>
              <p14:cNvContentPartPr/>
              <p14:nvPr/>
            </p14:nvContentPartPr>
            <p14:xfrm>
              <a:off x="3721474" y="1938726"/>
              <a:ext cx="15804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834" y="1920726"/>
                <a:ext cx="19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14:cNvPr>
              <p14:cNvContentPartPr/>
              <p14:nvPr/>
            </p14:nvContentPartPr>
            <p14:xfrm>
              <a:off x="1986634" y="2921886"/>
              <a:ext cx="16812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634" y="2904246"/>
                <a:ext cx="2037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14:cNvPr>
              <p14:cNvContentPartPr/>
              <p14:nvPr/>
            </p14:nvContentPartPr>
            <p14:xfrm>
              <a:off x="2708794" y="2975886"/>
              <a:ext cx="22716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0794" y="2958246"/>
                <a:ext cx="262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14:cNvPr>
              <p14:cNvContentPartPr/>
              <p14:nvPr/>
            </p14:nvContentPartPr>
            <p14:xfrm>
              <a:off x="3199474" y="3032046"/>
              <a:ext cx="208080" cy="31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474" y="3014406"/>
                <a:ext cx="24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14:cNvPr>
              <p14:cNvContentPartPr/>
              <p14:nvPr/>
            </p14:nvContentPartPr>
            <p14:xfrm>
              <a:off x="1963594" y="3643686"/>
              <a:ext cx="167760" cy="32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954" y="3626046"/>
                <a:ext cx="203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14:cNvPr>
              <p14:cNvContentPartPr/>
              <p14:nvPr/>
            </p14:nvContentPartPr>
            <p14:xfrm>
              <a:off x="2681434" y="3641526"/>
              <a:ext cx="1656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434" y="3623886"/>
                <a:ext cx="2012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9E060-4C07-714A-AE94-8008A7833D31}"/>
              </a:ext>
            </a:extLst>
          </p:cNvPr>
          <p:cNvGrpSpPr/>
          <p:nvPr/>
        </p:nvGrpSpPr>
        <p:grpSpPr>
          <a:xfrm>
            <a:off x="3138274" y="3701286"/>
            <a:ext cx="275760" cy="320400"/>
            <a:chOff x="3138274" y="3701286"/>
            <a:chExt cx="27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14:cNvPr>
                <p14:cNvContentPartPr/>
                <p14:nvPr/>
              </p14:nvContentPartPr>
              <p14:xfrm>
                <a:off x="3138274" y="3717486"/>
                <a:ext cx="2757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634" y="3699486"/>
                  <a:ext cx="311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14:cNvPr>
                <p14:cNvContentPartPr/>
                <p14:nvPr/>
              </p14:nvContentPartPr>
              <p14:xfrm>
                <a:off x="3317554" y="3701286"/>
                <a:ext cx="36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554" y="3683646"/>
                  <a:ext cx="360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14:cNvPr>
              <p14:cNvContentPartPr/>
              <p14:nvPr/>
            </p14:nvContentPartPr>
            <p14:xfrm>
              <a:off x="1907434" y="4415166"/>
              <a:ext cx="267840" cy="27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794" y="4397166"/>
                <a:ext cx="303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14:cNvPr>
              <p14:cNvContentPartPr/>
              <p14:nvPr/>
            </p14:nvContentPartPr>
            <p14:xfrm>
              <a:off x="2713834" y="4410846"/>
              <a:ext cx="360" cy="35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834" y="4393206"/>
                <a:ext cx="36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14:cNvPr>
              <p14:cNvContentPartPr/>
              <p14:nvPr/>
            </p14:nvContentPartPr>
            <p14:xfrm>
              <a:off x="3274354" y="4463046"/>
              <a:ext cx="16380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6354" y="4445406"/>
                <a:ext cx="199440" cy="2829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6B9F18-E068-E942-9E01-05EAC6B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60" y="800152"/>
            <a:ext cx="4037520" cy="325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P0 = 0</a:t>
            </a:r>
          </a:p>
          <a:p>
            <a:pPr marL="0" indent="0">
              <a:buNone/>
            </a:pPr>
            <a:r>
              <a:rPr lang="en-US" dirty="0"/>
              <a:t>K =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61D7F-B606-CB4C-9838-712DD97FCA24}"/>
                  </a:ext>
                </a:extLst>
              </p14:cNvPr>
              <p14:cNvContentPartPr/>
              <p14:nvPr/>
            </p14:nvContentPartPr>
            <p14:xfrm>
              <a:off x="8366194" y="2076606"/>
              <a:ext cx="224280" cy="32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61D7F-B606-CB4C-9838-712DD97FCA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48554" y="2058966"/>
                <a:ext cx="259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39F0179-6479-314D-A6D9-D653862CFB34}"/>
                  </a:ext>
                </a:extLst>
              </p14:cNvPr>
              <p14:cNvContentPartPr/>
              <p14:nvPr/>
            </p14:nvContentPartPr>
            <p14:xfrm>
              <a:off x="8995834" y="2040246"/>
              <a:ext cx="214920" cy="36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39F0179-6479-314D-A6D9-D653862CFB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77834" y="2022606"/>
                <a:ext cx="250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14:cNvPr>
              <p14:cNvContentPartPr/>
              <p14:nvPr/>
            </p14:nvContentPartPr>
            <p14:xfrm>
              <a:off x="9490114" y="1936926"/>
              <a:ext cx="161280" cy="38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72114" y="1919286"/>
                <a:ext cx="196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E175A3-04A4-C74B-BC3D-5B77DB701D14}"/>
                  </a:ext>
                </a:extLst>
              </p14:cNvPr>
              <p14:cNvContentPartPr/>
              <p14:nvPr/>
            </p14:nvContentPartPr>
            <p14:xfrm>
              <a:off x="8364754" y="2618766"/>
              <a:ext cx="145440" cy="23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E175A3-04A4-C74B-BC3D-5B77DB701D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46754" y="2601126"/>
                <a:ext cx="181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E0D178-EBE0-5942-8BE0-AD19A0FF49CC}"/>
                  </a:ext>
                </a:extLst>
              </p14:cNvPr>
              <p14:cNvContentPartPr/>
              <p14:nvPr/>
            </p14:nvContentPartPr>
            <p14:xfrm>
              <a:off x="8914834" y="2641446"/>
              <a:ext cx="243000" cy="14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E0D178-EBE0-5942-8BE0-AD19A0FF49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6834" y="2623446"/>
                <a:ext cx="2786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14:cNvPr>
              <p14:cNvContentPartPr/>
              <p14:nvPr/>
            </p14:nvContentPartPr>
            <p14:xfrm>
              <a:off x="9620074" y="2559726"/>
              <a:ext cx="192240" cy="28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02074" y="2542086"/>
                <a:ext cx="227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B651847-A165-7F46-871D-ACF37FC12A68}"/>
                  </a:ext>
                </a:extLst>
              </p14:cNvPr>
              <p14:cNvContentPartPr/>
              <p14:nvPr/>
            </p14:nvContentPartPr>
            <p14:xfrm>
              <a:off x="8447194" y="3281166"/>
              <a:ext cx="337320" cy="317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B651847-A165-7F46-871D-ACF37FC12A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9554" y="3263166"/>
                <a:ext cx="3729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4C94AF-386F-0945-B3EC-AEF9F907A19C}"/>
                  </a:ext>
                </a:extLst>
              </p14:cNvPr>
              <p14:cNvContentPartPr/>
              <p14:nvPr/>
            </p14:nvContentPartPr>
            <p14:xfrm>
              <a:off x="9113554" y="3216366"/>
              <a:ext cx="191160" cy="228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4C94AF-386F-0945-B3EC-AEF9F907A1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95914" y="3198726"/>
                <a:ext cx="2268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14:cNvPr>
              <p14:cNvContentPartPr/>
              <p14:nvPr/>
            </p14:nvContentPartPr>
            <p14:xfrm>
              <a:off x="9733474" y="3195486"/>
              <a:ext cx="150120" cy="27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15474" y="3177846"/>
                <a:ext cx="185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B86AE2-2B55-C948-B1BF-972250059D14}"/>
                  </a:ext>
                </a:extLst>
              </p14:cNvPr>
              <p14:cNvContentPartPr/>
              <p14:nvPr/>
            </p14:nvContentPartPr>
            <p14:xfrm>
              <a:off x="7920874" y="2157966"/>
              <a:ext cx="360" cy="259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B86AE2-2B55-C948-B1BF-972250059D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03234" y="2139966"/>
                <a:ext cx="360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9C8DD94-42F1-D545-BA4D-6F33F7F9A7E2}"/>
                  </a:ext>
                </a:extLst>
              </p14:cNvPr>
              <p14:cNvContentPartPr/>
              <p14:nvPr/>
            </p14:nvContentPartPr>
            <p14:xfrm>
              <a:off x="7951474" y="2704086"/>
              <a:ext cx="4320" cy="264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9C8DD94-42F1-D545-BA4D-6F33F7F9A7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33474" y="2686086"/>
                <a:ext cx="39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D4D86E-86EE-D44A-8BF9-5698C21166A8}"/>
                  </a:ext>
                </a:extLst>
              </p14:cNvPr>
              <p14:cNvContentPartPr/>
              <p14:nvPr/>
            </p14:nvContentPartPr>
            <p14:xfrm>
              <a:off x="7961914" y="3320406"/>
              <a:ext cx="360" cy="193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D4D86E-86EE-D44A-8BF9-5698C21166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44274" y="3302406"/>
                <a:ext cx="36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1C8A6D-1343-CF43-BA39-03B729B9A366}"/>
                  </a:ext>
                </a:extLst>
              </p14:cNvPr>
              <p14:cNvContentPartPr/>
              <p14:nvPr/>
            </p14:nvContentPartPr>
            <p14:xfrm>
              <a:off x="7944274" y="4038966"/>
              <a:ext cx="11880" cy="261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1C8A6D-1343-CF43-BA39-03B729B9A3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26274" y="4021326"/>
                <a:ext cx="47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DEBC667-F348-3547-8A9A-E5036EEEA0A4}"/>
                  </a:ext>
                </a:extLst>
              </p14:cNvPr>
              <p14:cNvContentPartPr/>
              <p14:nvPr/>
            </p14:nvContentPartPr>
            <p14:xfrm>
              <a:off x="8632954" y="4113846"/>
              <a:ext cx="360" cy="324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DEBC667-F348-3547-8A9A-E5036EEEA0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15314" y="4095846"/>
                <a:ext cx="36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E17AEA-B60C-404C-A620-088E70E3F700}"/>
                  </a:ext>
                </a:extLst>
              </p14:cNvPr>
              <p14:cNvContentPartPr/>
              <p14:nvPr/>
            </p14:nvContentPartPr>
            <p14:xfrm>
              <a:off x="9282394" y="3981726"/>
              <a:ext cx="176040" cy="445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E17AEA-B60C-404C-A620-088E70E3F7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64754" y="3964086"/>
                <a:ext cx="2116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14:cNvPr>
              <p14:cNvContentPartPr/>
              <p14:nvPr/>
            </p14:nvContentPartPr>
            <p14:xfrm>
              <a:off x="9772354" y="4038606"/>
              <a:ext cx="259560" cy="387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4354" y="4020606"/>
                <a:ext cx="2952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9E07A0-D43B-B04C-915D-C0E34CC09064}"/>
                  </a:ext>
                </a:extLst>
              </p14:cNvPr>
              <p14:cNvContentPartPr/>
              <p14:nvPr/>
            </p14:nvContentPartPr>
            <p14:xfrm>
              <a:off x="6278914" y="1710126"/>
              <a:ext cx="551880" cy="64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9E07A0-D43B-B04C-915D-C0E34CC090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60914" y="1692126"/>
                <a:ext cx="587520" cy="6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6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14:cNvPr>
              <p14:cNvContentPartPr/>
              <p14:nvPr/>
            </p14:nvContentPartPr>
            <p14:xfrm>
              <a:off x="1755514" y="1873566"/>
              <a:ext cx="360" cy="4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514" y="1855550"/>
                <a:ext cx="36000" cy="43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14:cNvPr>
              <p14:cNvContentPartPr/>
              <p14:nvPr/>
            </p14:nvContentPartPr>
            <p14:xfrm>
              <a:off x="2296954" y="1989126"/>
              <a:ext cx="36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954" y="1971109"/>
                <a:ext cx="36000" cy="418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14:cNvPr>
              <p14:cNvContentPartPr/>
              <p14:nvPr/>
            </p14:nvContentPartPr>
            <p14:xfrm>
              <a:off x="3006154" y="1990926"/>
              <a:ext cx="236160" cy="3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154" y="1972926"/>
                <a:ext cx="27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14:cNvPr>
              <p14:cNvContentPartPr/>
              <p14:nvPr/>
            </p14:nvContentPartPr>
            <p14:xfrm>
              <a:off x="3721474" y="1938726"/>
              <a:ext cx="15804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474" y="1920726"/>
                <a:ext cx="19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14:cNvPr>
              <p14:cNvContentPartPr/>
              <p14:nvPr/>
            </p14:nvContentPartPr>
            <p14:xfrm>
              <a:off x="1986634" y="2921886"/>
              <a:ext cx="16812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672" y="2903886"/>
                <a:ext cx="20368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14:cNvPr>
              <p14:cNvContentPartPr/>
              <p14:nvPr/>
            </p14:nvContentPartPr>
            <p14:xfrm>
              <a:off x="2708794" y="2975886"/>
              <a:ext cx="22716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0794" y="2957859"/>
                <a:ext cx="262800" cy="2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14:cNvPr>
              <p14:cNvContentPartPr/>
              <p14:nvPr/>
            </p14:nvContentPartPr>
            <p14:xfrm>
              <a:off x="3199474" y="3032046"/>
              <a:ext cx="208080" cy="31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505" y="3014046"/>
                <a:ext cx="243658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14:cNvPr>
              <p14:cNvContentPartPr/>
              <p14:nvPr/>
            </p14:nvContentPartPr>
            <p14:xfrm>
              <a:off x="1963594" y="3643686"/>
              <a:ext cx="167760" cy="32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594" y="3625686"/>
                <a:ext cx="203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14:cNvPr>
              <p14:cNvContentPartPr/>
              <p14:nvPr/>
            </p14:nvContentPartPr>
            <p14:xfrm>
              <a:off x="2681434" y="3641526"/>
              <a:ext cx="1656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434" y="3623526"/>
                <a:ext cx="2012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9E060-4C07-714A-AE94-8008A7833D31}"/>
              </a:ext>
            </a:extLst>
          </p:cNvPr>
          <p:cNvGrpSpPr/>
          <p:nvPr/>
        </p:nvGrpSpPr>
        <p:grpSpPr>
          <a:xfrm>
            <a:off x="3138274" y="3701286"/>
            <a:ext cx="275760" cy="320400"/>
            <a:chOff x="3138274" y="3701286"/>
            <a:chExt cx="27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14:cNvPr>
                <p14:cNvContentPartPr/>
                <p14:nvPr/>
              </p14:nvContentPartPr>
              <p14:xfrm>
                <a:off x="3138274" y="3717486"/>
                <a:ext cx="2757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250" y="3699533"/>
                  <a:ext cx="311447" cy="171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14:cNvPr>
                <p14:cNvContentPartPr/>
                <p14:nvPr/>
              </p14:nvContentPartPr>
              <p14:xfrm>
                <a:off x="3317554" y="3701286"/>
                <a:ext cx="36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554" y="3683286"/>
                  <a:ext cx="360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14:cNvPr>
              <p14:cNvContentPartPr/>
              <p14:nvPr/>
            </p14:nvContentPartPr>
            <p14:xfrm>
              <a:off x="1907434" y="4415166"/>
              <a:ext cx="267840" cy="27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434" y="4397166"/>
                <a:ext cx="303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14:cNvPr>
              <p14:cNvContentPartPr/>
              <p14:nvPr/>
            </p14:nvContentPartPr>
            <p14:xfrm>
              <a:off x="2713834" y="4410846"/>
              <a:ext cx="360" cy="35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834" y="4392846"/>
                <a:ext cx="36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14:cNvPr>
              <p14:cNvContentPartPr/>
              <p14:nvPr/>
            </p14:nvContentPartPr>
            <p14:xfrm>
              <a:off x="3274354" y="4463046"/>
              <a:ext cx="16380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6393" y="4445020"/>
                <a:ext cx="199362" cy="28301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6B9F18-E068-E942-9E01-05EAC6B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60" y="800152"/>
            <a:ext cx="4037520" cy="325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P0 = 0</a:t>
            </a:r>
          </a:p>
          <a:p>
            <a:pPr marL="0" indent="0">
              <a:buNone/>
            </a:pPr>
            <a:r>
              <a:rPr lang="en-US" dirty="0"/>
              <a:t>K =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61D7F-B606-CB4C-9838-712DD97FCA24}"/>
                  </a:ext>
                </a:extLst>
              </p14:cNvPr>
              <p14:cNvContentPartPr/>
              <p14:nvPr/>
            </p14:nvContentPartPr>
            <p14:xfrm>
              <a:off x="8366194" y="2076606"/>
              <a:ext cx="224280" cy="32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61D7F-B606-CB4C-9838-712DD97FCA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48194" y="2058606"/>
                <a:ext cx="259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39F0179-6479-314D-A6D9-D653862CFB34}"/>
                  </a:ext>
                </a:extLst>
              </p14:cNvPr>
              <p14:cNvContentPartPr/>
              <p14:nvPr/>
            </p14:nvContentPartPr>
            <p14:xfrm>
              <a:off x="8995834" y="2040246"/>
              <a:ext cx="214920" cy="36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39F0179-6479-314D-A6D9-D653862CFB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77834" y="2022246"/>
                <a:ext cx="250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14:cNvPr>
              <p14:cNvContentPartPr/>
              <p14:nvPr/>
            </p14:nvContentPartPr>
            <p14:xfrm>
              <a:off x="9490114" y="1936926"/>
              <a:ext cx="161280" cy="38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72114" y="1918926"/>
                <a:ext cx="196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E175A3-04A4-C74B-BC3D-5B77DB701D14}"/>
                  </a:ext>
                </a:extLst>
              </p14:cNvPr>
              <p14:cNvContentPartPr/>
              <p14:nvPr/>
            </p14:nvContentPartPr>
            <p14:xfrm>
              <a:off x="8364754" y="2618766"/>
              <a:ext cx="145440" cy="23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E175A3-04A4-C74B-BC3D-5B77DB701D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46754" y="2600766"/>
                <a:ext cx="181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E0D178-EBE0-5942-8BE0-AD19A0FF49CC}"/>
                  </a:ext>
                </a:extLst>
              </p14:cNvPr>
              <p14:cNvContentPartPr/>
              <p14:nvPr/>
            </p14:nvContentPartPr>
            <p14:xfrm>
              <a:off x="8914834" y="2641446"/>
              <a:ext cx="243000" cy="14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E0D178-EBE0-5942-8BE0-AD19A0FF49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6861" y="2623446"/>
                <a:ext cx="278587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14:cNvPr>
              <p14:cNvContentPartPr/>
              <p14:nvPr/>
            </p14:nvContentPartPr>
            <p14:xfrm>
              <a:off x="9620074" y="2559726"/>
              <a:ext cx="192240" cy="28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02074" y="2541726"/>
                <a:ext cx="227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B651847-A165-7F46-871D-ACF37FC12A68}"/>
                  </a:ext>
                </a:extLst>
              </p14:cNvPr>
              <p14:cNvContentPartPr/>
              <p14:nvPr/>
            </p14:nvContentPartPr>
            <p14:xfrm>
              <a:off x="8447194" y="3281166"/>
              <a:ext cx="337320" cy="317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B651847-A165-7F46-871D-ACF37FC12A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9194" y="3263166"/>
                <a:ext cx="3729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4C94AF-386F-0945-B3EC-AEF9F907A19C}"/>
                  </a:ext>
                </a:extLst>
              </p14:cNvPr>
              <p14:cNvContentPartPr/>
              <p14:nvPr/>
            </p14:nvContentPartPr>
            <p14:xfrm>
              <a:off x="9113554" y="3216366"/>
              <a:ext cx="191160" cy="228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4C94AF-386F-0945-B3EC-AEF9F907A1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95554" y="3198338"/>
                <a:ext cx="22680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14:cNvPr>
              <p14:cNvContentPartPr/>
              <p14:nvPr/>
            </p14:nvContentPartPr>
            <p14:xfrm>
              <a:off x="9733474" y="3195486"/>
              <a:ext cx="150120" cy="27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15474" y="3177486"/>
                <a:ext cx="185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B86AE2-2B55-C948-B1BF-972250059D14}"/>
                  </a:ext>
                </a:extLst>
              </p14:cNvPr>
              <p14:cNvContentPartPr/>
              <p14:nvPr/>
            </p14:nvContentPartPr>
            <p14:xfrm>
              <a:off x="7920874" y="2157966"/>
              <a:ext cx="360" cy="259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B86AE2-2B55-C948-B1BF-972250059D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02874" y="2139991"/>
                <a:ext cx="36000" cy="29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9C8DD94-42F1-D545-BA4D-6F33F7F9A7E2}"/>
                  </a:ext>
                </a:extLst>
              </p14:cNvPr>
              <p14:cNvContentPartPr/>
              <p14:nvPr/>
            </p14:nvContentPartPr>
            <p14:xfrm>
              <a:off x="7951474" y="2704086"/>
              <a:ext cx="4320" cy="264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9C8DD94-42F1-D545-BA4D-6F33F7F9A7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33474" y="2686086"/>
                <a:ext cx="39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D4D86E-86EE-D44A-8BF9-5698C21166A8}"/>
                  </a:ext>
                </a:extLst>
              </p14:cNvPr>
              <p14:cNvContentPartPr/>
              <p14:nvPr/>
            </p14:nvContentPartPr>
            <p14:xfrm>
              <a:off x="7961914" y="3320406"/>
              <a:ext cx="360" cy="193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D4D86E-86EE-D44A-8BF9-5698C21166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43914" y="3302406"/>
                <a:ext cx="36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1C8A6D-1343-CF43-BA39-03B729B9A366}"/>
                  </a:ext>
                </a:extLst>
              </p14:cNvPr>
              <p14:cNvContentPartPr/>
              <p14:nvPr/>
            </p14:nvContentPartPr>
            <p14:xfrm>
              <a:off x="7944274" y="4038966"/>
              <a:ext cx="11880" cy="261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1C8A6D-1343-CF43-BA39-03B729B9A3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26274" y="4020966"/>
                <a:ext cx="47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DEBC667-F348-3547-8A9A-E5036EEEA0A4}"/>
                  </a:ext>
                </a:extLst>
              </p14:cNvPr>
              <p14:cNvContentPartPr/>
              <p14:nvPr/>
            </p14:nvContentPartPr>
            <p14:xfrm>
              <a:off x="8632954" y="4113846"/>
              <a:ext cx="360" cy="324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DEBC667-F348-3547-8A9A-E5036EEEA0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14954" y="4095866"/>
                <a:ext cx="36000" cy="3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E17AEA-B60C-404C-A620-088E70E3F700}"/>
                  </a:ext>
                </a:extLst>
              </p14:cNvPr>
              <p14:cNvContentPartPr/>
              <p14:nvPr/>
            </p14:nvContentPartPr>
            <p14:xfrm>
              <a:off x="9282394" y="3981726"/>
              <a:ext cx="176040" cy="445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E17AEA-B60C-404C-A620-088E70E3F7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64394" y="3963711"/>
                <a:ext cx="211680" cy="481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14:cNvPr>
              <p14:cNvContentPartPr/>
              <p14:nvPr/>
            </p14:nvContentPartPr>
            <p14:xfrm>
              <a:off x="9772354" y="4038606"/>
              <a:ext cx="259560" cy="387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4354" y="4020623"/>
                <a:ext cx="295200" cy="423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9E07A0-D43B-B04C-915D-C0E34CC09064}"/>
                  </a:ext>
                </a:extLst>
              </p14:cNvPr>
              <p14:cNvContentPartPr/>
              <p14:nvPr/>
            </p14:nvContentPartPr>
            <p14:xfrm>
              <a:off x="6278914" y="1710126"/>
              <a:ext cx="551880" cy="64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9E07A0-D43B-B04C-915D-C0E34CC090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60914" y="1692126"/>
                <a:ext cx="587520" cy="6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35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14:cNvPr>
              <p14:cNvContentPartPr/>
              <p14:nvPr/>
            </p14:nvContentPartPr>
            <p14:xfrm>
              <a:off x="1755514" y="1873566"/>
              <a:ext cx="360" cy="4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514" y="1855550"/>
                <a:ext cx="36000" cy="43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14:cNvPr>
              <p14:cNvContentPartPr/>
              <p14:nvPr/>
            </p14:nvContentPartPr>
            <p14:xfrm>
              <a:off x="2296954" y="1989126"/>
              <a:ext cx="36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954" y="1971109"/>
                <a:ext cx="36000" cy="418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14:cNvPr>
              <p14:cNvContentPartPr/>
              <p14:nvPr/>
            </p14:nvContentPartPr>
            <p14:xfrm>
              <a:off x="3006154" y="1990926"/>
              <a:ext cx="236160" cy="3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154" y="1972926"/>
                <a:ext cx="27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14:cNvPr>
              <p14:cNvContentPartPr/>
              <p14:nvPr/>
            </p14:nvContentPartPr>
            <p14:xfrm>
              <a:off x="3721474" y="1938726"/>
              <a:ext cx="15804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474" y="1920726"/>
                <a:ext cx="19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14:cNvPr>
              <p14:cNvContentPartPr/>
              <p14:nvPr/>
            </p14:nvContentPartPr>
            <p14:xfrm>
              <a:off x="1986634" y="2921886"/>
              <a:ext cx="16812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672" y="2903886"/>
                <a:ext cx="20368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14:cNvPr>
              <p14:cNvContentPartPr/>
              <p14:nvPr/>
            </p14:nvContentPartPr>
            <p14:xfrm>
              <a:off x="2708794" y="2975886"/>
              <a:ext cx="22716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0794" y="2957859"/>
                <a:ext cx="262800" cy="2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14:cNvPr>
              <p14:cNvContentPartPr/>
              <p14:nvPr/>
            </p14:nvContentPartPr>
            <p14:xfrm>
              <a:off x="3199474" y="3032046"/>
              <a:ext cx="208080" cy="31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505" y="3014046"/>
                <a:ext cx="243658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14:cNvPr>
              <p14:cNvContentPartPr/>
              <p14:nvPr/>
            </p14:nvContentPartPr>
            <p14:xfrm>
              <a:off x="1963594" y="3643686"/>
              <a:ext cx="167760" cy="32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594" y="3625686"/>
                <a:ext cx="203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14:cNvPr>
              <p14:cNvContentPartPr/>
              <p14:nvPr/>
            </p14:nvContentPartPr>
            <p14:xfrm>
              <a:off x="2681434" y="3641526"/>
              <a:ext cx="1656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434" y="3623526"/>
                <a:ext cx="2012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9E060-4C07-714A-AE94-8008A7833D31}"/>
              </a:ext>
            </a:extLst>
          </p:cNvPr>
          <p:cNvGrpSpPr/>
          <p:nvPr/>
        </p:nvGrpSpPr>
        <p:grpSpPr>
          <a:xfrm>
            <a:off x="3138274" y="3701286"/>
            <a:ext cx="275760" cy="320400"/>
            <a:chOff x="3138274" y="3701286"/>
            <a:chExt cx="27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14:cNvPr>
                <p14:cNvContentPartPr/>
                <p14:nvPr/>
              </p14:nvContentPartPr>
              <p14:xfrm>
                <a:off x="3138274" y="3717486"/>
                <a:ext cx="2757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250" y="3699533"/>
                  <a:ext cx="311447" cy="171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14:cNvPr>
                <p14:cNvContentPartPr/>
                <p14:nvPr/>
              </p14:nvContentPartPr>
              <p14:xfrm>
                <a:off x="3317554" y="3701286"/>
                <a:ext cx="36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554" y="3683286"/>
                  <a:ext cx="360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14:cNvPr>
              <p14:cNvContentPartPr/>
              <p14:nvPr/>
            </p14:nvContentPartPr>
            <p14:xfrm>
              <a:off x="1907434" y="4415166"/>
              <a:ext cx="267840" cy="27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434" y="4397166"/>
                <a:ext cx="303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14:cNvPr>
              <p14:cNvContentPartPr/>
              <p14:nvPr/>
            </p14:nvContentPartPr>
            <p14:xfrm>
              <a:off x="2713834" y="4410846"/>
              <a:ext cx="360" cy="35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834" y="4392846"/>
                <a:ext cx="36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14:cNvPr>
              <p14:cNvContentPartPr/>
              <p14:nvPr/>
            </p14:nvContentPartPr>
            <p14:xfrm>
              <a:off x="3274354" y="4463046"/>
              <a:ext cx="16380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6393" y="4445020"/>
                <a:ext cx="199362" cy="28301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6B9F18-E068-E942-9E01-05EAC6B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60" y="800152"/>
            <a:ext cx="4037520" cy="325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P0 = 0</a:t>
            </a:r>
          </a:p>
          <a:p>
            <a:pPr marL="0" indent="0">
              <a:buNone/>
            </a:pPr>
            <a:r>
              <a:rPr lang="en-US" dirty="0"/>
              <a:t>K =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61D7F-B606-CB4C-9838-712DD97FCA24}"/>
                  </a:ext>
                </a:extLst>
              </p14:cNvPr>
              <p14:cNvContentPartPr/>
              <p14:nvPr/>
            </p14:nvContentPartPr>
            <p14:xfrm>
              <a:off x="8366194" y="2076606"/>
              <a:ext cx="224280" cy="32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61D7F-B606-CB4C-9838-712DD97FCA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48194" y="2058606"/>
                <a:ext cx="259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39F0179-6479-314D-A6D9-D653862CFB34}"/>
                  </a:ext>
                </a:extLst>
              </p14:cNvPr>
              <p14:cNvContentPartPr/>
              <p14:nvPr/>
            </p14:nvContentPartPr>
            <p14:xfrm>
              <a:off x="8995834" y="2040246"/>
              <a:ext cx="214920" cy="36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39F0179-6479-314D-A6D9-D653862CFB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77834" y="2022246"/>
                <a:ext cx="250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14:cNvPr>
              <p14:cNvContentPartPr/>
              <p14:nvPr/>
            </p14:nvContentPartPr>
            <p14:xfrm>
              <a:off x="9490114" y="1936926"/>
              <a:ext cx="161280" cy="38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72114" y="1918926"/>
                <a:ext cx="196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E175A3-04A4-C74B-BC3D-5B77DB701D14}"/>
                  </a:ext>
                </a:extLst>
              </p14:cNvPr>
              <p14:cNvContentPartPr/>
              <p14:nvPr/>
            </p14:nvContentPartPr>
            <p14:xfrm>
              <a:off x="8364754" y="2618766"/>
              <a:ext cx="145440" cy="23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E175A3-04A4-C74B-BC3D-5B77DB701D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46754" y="2600766"/>
                <a:ext cx="181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E0D178-EBE0-5942-8BE0-AD19A0FF49CC}"/>
                  </a:ext>
                </a:extLst>
              </p14:cNvPr>
              <p14:cNvContentPartPr/>
              <p14:nvPr/>
            </p14:nvContentPartPr>
            <p14:xfrm>
              <a:off x="8914834" y="2641446"/>
              <a:ext cx="243000" cy="14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E0D178-EBE0-5942-8BE0-AD19A0FF49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6861" y="2623446"/>
                <a:ext cx="278587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14:cNvPr>
              <p14:cNvContentPartPr/>
              <p14:nvPr/>
            </p14:nvContentPartPr>
            <p14:xfrm>
              <a:off x="9620074" y="2559726"/>
              <a:ext cx="192240" cy="28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02074" y="2541726"/>
                <a:ext cx="227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B651847-A165-7F46-871D-ACF37FC12A68}"/>
                  </a:ext>
                </a:extLst>
              </p14:cNvPr>
              <p14:cNvContentPartPr/>
              <p14:nvPr/>
            </p14:nvContentPartPr>
            <p14:xfrm>
              <a:off x="8447194" y="3281166"/>
              <a:ext cx="337320" cy="317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B651847-A165-7F46-871D-ACF37FC12A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9194" y="3263166"/>
                <a:ext cx="3729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4C94AF-386F-0945-B3EC-AEF9F907A19C}"/>
                  </a:ext>
                </a:extLst>
              </p14:cNvPr>
              <p14:cNvContentPartPr/>
              <p14:nvPr/>
            </p14:nvContentPartPr>
            <p14:xfrm>
              <a:off x="9113554" y="3216366"/>
              <a:ext cx="191160" cy="228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4C94AF-386F-0945-B3EC-AEF9F907A1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95554" y="3198338"/>
                <a:ext cx="22680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14:cNvPr>
              <p14:cNvContentPartPr/>
              <p14:nvPr/>
            </p14:nvContentPartPr>
            <p14:xfrm>
              <a:off x="9733474" y="3195486"/>
              <a:ext cx="150120" cy="27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15474" y="3177486"/>
                <a:ext cx="185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B86AE2-2B55-C948-B1BF-972250059D14}"/>
                  </a:ext>
                </a:extLst>
              </p14:cNvPr>
              <p14:cNvContentPartPr/>
              <p14:nvPr/>
            </p14:nvContentPartPr>
            <p14:xfrm>
              <a:off x="7920874" y="2157966"/>
              <a:ext cx="360" cy="259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B86AE2-2B55-C948-B1BF-972250059D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02874" y="2139991"/>
                <a:ext cx="36000" cy="29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9C8DD94-42F1-D545-BA4D-6F33F7F9A7E2}"/>
                  </a:ext>
                </a:extLst>
              </p14:cNvPr>
              <p14:cNvContentPartPr/>
              <p14:nvPr/>
            </p14:nvContentPartPr>
            <p14:xfrm>
              <a:off x="7951474" y="2704086"/>
              <a:ext cx="4320" cy="264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9C8DD94-42F1-D545-BA4D-6F33F7F9A7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33474" y="2686086"/>
                <a:ext cx="39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D4D86E-86EE-D44A-8BF9-5698C21166A8}"/>
                  </a:ext>
                </a:extLst>
              </p14:cNvPr>
              <p14:cNvContentPartPr/>
              <p14:nvPr/>
            </p14:nvContentPartPr>
            <p14:xfrm>
              <a:off x="7961914" y="3320406"/>
              <a:ext cx="360" cy="193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D4D86E-86EE-D44A-8BF9-5698C21166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43914" y="3302406"/>
                <a:ext cx="36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1C8A6D-1343-CF43-BA39-03B729B9A366}"/>
                  </a:ext>
                </a:extLst>
              </p14:cNvPr>
              <p14:cNvContentPartPr/>
              <p14:nvPr/>
            </p14:nvContentPartPr>
            <p14:xfrm>
              <a:off x="7944274" y="4038966"/>
              <a:ext cx="11880" cy="261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1C8A6D-1343-CF43-BA39-03B729B9A3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26274" y="4020966"/>
                <a:ext cx="47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DEBC667-F348-3547-8A9A-E5036EEEA0A4}"/>
                  </a:ext>
                </a:extLst>
              </p14:cNvPr>
              <p14:cNvContentPartPr/>
              <p14:nvPr/>
            </p14:nvContentPartPr>
            <p14:xfrm>
              <a:off x="8632954" y="4113846"/>
              <a:ext cx="360" cy="324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DEBC667-F348-3547-8A9A-E5036EEEA0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14954" y="4095866"/>
                <a:ext cx="36000" cy="3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E17AEA-B60C-404C-A620-088E70E3F700}"/>
                  </a:ext>
                </a:extLst>
              </p14:cNvPr>
              <p14:cNvContentPartPr/>
              <p14:nvPr/>
            </p14:nvContentPartPr>
            <p14:xfrm>
              <a:off x="9282394" y="3981726"/>
              <a:ext cx="176040" cy="445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E17AEA-B60C-404C-A620-088E70E3F7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64394" y="3963711"/>
                <a:ext cx="211680" cy="481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14:cNvPr>
              <p14:cNvContentPartPr/>
              <p14:nvPr/>
            </p14:nvContentPartPr>
            <p14:xfrm>
              <a:off x="9772354" y="4038606"/>
              <a:ext cx="259560" cy="387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4354" y="4020623"/>
                <a:ext cx="295200" cy="423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9E07A0-D43B-B04C-915D-C0E34CC09064}"/>
                  </a:ext>
                </a:extLst>
              </p14:cNvPr>
              <p14:cNvContentPartPr/>
              <p14:nvPr/>
            </p14:nvContentPartPr>
            <p14:xfrm>
              <a:off x="6278914" y="1710126"/>
              <a:ext cx="551880" cy="64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9E07A0-D43B-B04C-915D-C0E34CC090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60914" y="1692126"/>
                <a:ext cx="587520" cy="6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5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14:cNvPr>
              <p14:cNvContentPartPr/>
              <p14:nvPr/>
            </p14:nvContentPartPr>
            <p14:xfrm>
              <a:off x="1755514" y="1873566"/>
              <a:ext cx="360" cy="4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514" y="1855550"/>
                <a:ext cx="36000" cy="43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14:cNvPr>
              <p14:cNvContentPartPr/>
              <p14:nvPr/>
            </p14:nvContentPartPr>
            <p14:xfrm>
              <a:off x="2296954" y="1989126"/>
              <a:ext cx="36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954" y="1971109"/>
                <a:ext cx="36000" cy="418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14:cNvPr>
              <p14:cNvContentPartPr/>
              <p14:nvPr/>
            </p14:nvContentPartPr>
            <p14:xfrm>
              <a:off x="3006154" y="1990926"/>
              <a:ext cx="236160" cy="3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154" y="1972926"/>
                <a:ext cx="27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14:cNvPr>
              <p14:cNvContentPartPr/>
              <p14:nvPr/>
            </p14:nvContentPartPr>
            <p14:xfrm>
              <a:off x="3721474" y="1938726"/>
              <a:ext cx="15804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474" y="1920726"/>
                <a:ext cx="19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14:cNvPr>
              <p14:cNvContentPartPr/>
              <p14:nvPr/>
            </p14:nvContentPartPr>
            <p14:xfrm>
              <a:off x="1986634" y="2921886"/>
              <a:ext cx="16812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672" y="2903886"/>
                <a:ext cx="20368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14:cNvPr>
              <p14:cNvContentPartPr/>
              <p14:nvPr/>
            </p14:nvContentPartPr>
            <p14:xfrm>
              <a:off x="2708794" y="2975886"/>
              <a:ext cx="22716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0794" y="2957859"/>
                <a:ext cx="262800" cy="2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14:cNvPr>
              <p14:cNvContentPartPr/>
              <p14:nvPr/>
            </p14:nvContentPartPr>
            <p14:xfrm>
              <a:off x="3199474" y="3032046"/>
              <a:ext cx="208080" cy="31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505" y="3014046"/>
                <a:ext cx="243658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14:cNvPr>
              <p14:cNvContentPartPr/>
              <p14:nvPr/>
            </p14:nvContentPartPr>
            <p14:xfrm>
              <a:off x="1963594" y="3643686"/>
              <a:ext cx="167760" cy="32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594" y="3625686"/>
                <a:ext cx="203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14:cNvPr>
              <p14:cNvContentPartPr/>
              <p14:nvPr/>
            </p14:nvContentPartPr>
            <p14:xfrm>
              <a:off x="2681434" y="3641526"/>
              <a:ext cx="1656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434" y="3623526"/>
                <a:ext cx="2012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9E060-4C07-714A-AE94-8008A7833D31}"/>
              </a:ext>
            </a:extLst>
          </p:cNvPr>
          <p:cNvGrpSpPr/>
          <p:nvPr/>
        </p:nvGrpSpPr>
        <p:grpSpPr>
          <a:xfrm>
            <a:off x="3138274" y="3701286"/>
            <a:ext cx="275760" cy="320400"/>
            <a:chOff x="3138274" y="3701286"/>
            <a:chExt cx="27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14:cNvPr>
                <p14:cNvContentPartPr/>
                <p14:nvPr/>
              </p14:nvContentPartPr>
              <p14:xfrm>
                <a:off x="3138274" y="3717486"/>
                <a:ext cx="2757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250" y="3699533"/>
                  <a:ext cx="311447" cy="171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14:cNvPr>
                <p14:cNvContentPartPr/>
                <p14:nvPr/>
              </p14:nvContentPartPr>
              <p14:xfrm>
                <a:off x="3317554" y="3701286"/>
                <a:ext cx="36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554" y="3683286"/>
                  <a:ext cx="360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14:cNvPr>
              <p14:cNvContentPartPr/>
              <p14:nvPr/>
            </p14:nvContentPartPr>
            <p14:xfrm>
              <a:off x="1907434" y="4415166"/>
              <a:ext cx="267840" cy="27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434" y="4397166"/>
                <a:ext cx="303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14:cNvPr>
              <p14:cNvContentPartPr/>
              <p14:nvPr/>
            </p14:nvContentPartPr>
            <p14:xfrm>
              <a:off x="2713834" y="4410846"/>
              <a:ext cx="360" cy="35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834" y="4392846"/>
                <a:ext cx="36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14:cNvPr>
              <p14:cNvContentPartPr/>
              <p14:nvPr/>
            </p14:nvContentPartPr>
            <p14:xfrm>
              <a:off x="3274354" y="4463046"/>
              <a:ext cx="16380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6393" y="4445020"/>
                <a:ext cx="199362" cy="28301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6B9F18-E068-E942-9E01-05EAC6B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60" y="800152"/>
            <a:ext cx="4037520" cy="325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P0 = 0</a:t>
            </a:r>
          </a:p>
          <a:p>
            <a:pPr marL="0" indent="0">
              <a:buNone/>
            </a:pPr>
            <a:r>
              <a:rPr lang="en-US" dirty="0"/>
              <a:t>K =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61D7F-B606-CB4C-9838-712DD97FCA24}"/>
                  </a:ext>
                </a:extLst>
              </p14:cNvPr>
              <p14:cNvContentPartPr/>
              <p14:nvPr/>
            </p14:nvContentPartPr>
            <p14:xfrm>
              <a:off x="8366194" y="2076606"/>
              <a:ext cx="224280" cy="32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61D7F-B606-CB4C-9838-712DD97FCA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48194" y="2058606"/>
                <a:ext cx="259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39F0179-6479-314D-A6D9-D653862CFB34}"/>
                  </a:ext>
                </a:extLst>
              </p14:cNvPr>
              <p14:cNvContentPartPr/>
              <p14:nvPr/>
            </p14:nvContentPartPr>
            <p14:xfrm>
              <a:off x="8995834" y="2040246"/>
              <a:ext cx="214920" cy="36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39F0179-6479-314D-A6D9-D653862CFB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77834" y="2022246"/>
                <a:ext cx="2505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14:cNvPr>
              <p14:cNvContentPartPr/>
              <p14:nvPr/>
            </p14:nvContentPartPr>
            <p14:xfrm>
              <a:off x="9490114" y="1936926"/>
              <a:ext cx="161280" cy="38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72114" y="1918926"/>
                <a:ext cx="196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E175A3-04A4-C74B-BC3D-5B77DB701D14}"/>
                  </a:ext>
                </a:extLst>
              </p14:cNvPr>
              <p14:cNvContentPartPr/>
              <p14:nvPr/>
            </p14:nvContentPartPr>
            <p14:xfrm>
              <a:off x="8364754" y="2618766"/>
              <a:ext cx="145440" cy="23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E175A3-04A4-C74B-BC3D-5B77DB701D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46754" y="2600766"/>
                <a:ext cx="1810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E0D178-EBE0-5942-8BE0-AD19A0FF49CC}"/>
                  </a:ext>
                </a:extLst>
              </p14:cNvPr>
              <p14:cNvContentPartPr/>
              <p14:nvPr/>
            </p14:nvContentPartPr>
            <p14:xfrm>
              <a:off x="8914834" y="2641446"/>
              <a:ext cx="243000" cy="145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E0D178-EBE0-5942-8BE0-AD19A0FF49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96861" y="2623446"/>
                <a:ext cx="278587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14:cNvPr>
              <p14:cNvContentPartPr/>
              <p14:nvPr/>
            </p14:nvContentPartPr>
            <p14:xfrm>
              <a:off x="9620074" y="2559726"/>
              <a:ext cx="192240" cy="28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02074" y="2541726"/>
                <a:ext cx="227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B651847-A165-7F46-871D-ACF37FC12A68}"/>
                  </a:ext>
                </a:extLst>
              </p14:cNvPr>
              <p14:cNvContentPartPr/>
              <p14:nvPr/>
            </p14:nvContentPartPr>
            <p14:xfrm>
              <a:off x="8447194" y="3281166"/>
              <a:ext cx="337320" cy="317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B651847-A165-7F46-871D-ACF37FC12A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29194" y="3263166"/>
                <a:ext cx="3729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4C94AF-386F-0945-B3EC-AEF9F907A19C}"/>
                  </a:ext>
                </a:extLst>
              </p14:cNvPr>
              <p14:cNvContentPartPr/>
              <p14:nvPr/>
            </p14:nvContentPartPr>
            <p14:xfrm>
              <a:off x="9113554" y="3216366"/>
              <a:ext cx="191160" cy="228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4C94AF-386F-0945-B3EC-AEF9F907A1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95554" y="3198338"/>
                <a:ext cx="22680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14:cNvPr>
              <p14:cNvContentPartPr/>
              <p14:nvPr/>
            </p14:nvContentPartPr>
            <p14:xfrm>
              <a:off x="9733474" y="3195486"/>
              <a:ext cx="150120" cy="27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15474" y="3177486"/>
                <a:ext cx="185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B86AE2-2B55-C948-B1BF-972250059D14}"/>
                  </a:ext>
                </a:extLst>
              </p14:cNvPr>
              <p14:cNvContentPartPr/>
              <p14:nvPr/>
            </p14:nvContentPartPr>
            <p14:xfrm>
              <a:off x="7920874" y="2157966"/>
              <a:ext cx="360" cy="259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B86AE2-2B55-C948-B1BF-972250059D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02874" y="2139991"/>
                <a:ext cx="36000" cy="295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9C8DD94-42F1-D545-BA4D-6F33F7F9A7E2}"/>
                  </a:ext>
                </a:extLst>
              </p14:cNvPr>
              <p14:cNvContentPartPr/>
              <p14:nvPr/>
            </p14:nvContentPartPr>
            <p14:xfrm>
              <a:off x="7951474" y="2704086"/>
              <a:ext cx="4320" cy="264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9C8DD94-42F1-D545-BA4D-6F33F7F9A7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33474" y="2686086"/>
                <a:ext cx="39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D4D86E-86EE-D44A-8BF9-5698C21166A8}"/>
                  </a:ext>
                </a:extLst>
              </p14:cNvPr>
              <p14:cNvContentPartPr/>
              <p14:nvPr/>
            </p14:nvContentPartPr>
            <p14:xfrm>
              <a:off x="7961914" y="3320406"/>
              <a:ext cx="360" cy="193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D4D86E-86EE-D44A-8BF9-5698C21166A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43914" y="3302406"/>
                <a:ext cx="36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1C8A6D-1343-CF43-BA39-03B729B9A366}"/>
                  </a:ext>
                </a:extLst>
              </p14:cNvPr>
              <p14:cNvContentPartPr/>
              <p14:nvPr/>
            </p14:nvContentPartPr>
            <p14:xfrm>
              <a:off x="7944274" y="4038966"/>
              <a:ext cx="11880" cy="261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1C8A6D-1343-CF43-BA39-03B729B9A3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26274" y="4020966"/>
                <a:ext cx="47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DEBC667-F348-3547-8A9A-E5036EEEA0A4}"/>
                  </a:ext>
                </a:extLst>
              </p14:cNvPr>
              <p14:cNvContentPartPr/>
              <p14:nvPr/>
            </p14:nvContentPartPr>
            <p14:xfrm>
              <a:off x="8632954" y="4113846"/>
              <a:ext cx="360" cy="324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DEBC667-F348-3547-8A9A-E5036EEEA0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14954" y="4095866"/>
                <a:ext cx="36000" cy="3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E17AEA-B60C-404C-A620-088E70E3F700}"/>
                  </a:ext>
                </a:extLst>
              </p14:cNvPr>
              <p14:cNvContentPartPr/>
              <p14:nvPr/>
            </p14:nvContentPartPr>
            <p14:xfrm>
              <a:off x="9282394" y="3981726"/>
              <a:ext cx="176040" cy="445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E17AEA-B60C-404C-A620-088E70E3F7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64394" y="3963711"/>
                <a:ext cx="211680" cy="481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14:cNvPr>
              <p14:cNvContentPartPr/>
              <p14:nvPr/>
            </p14:nvContentPartPr>
            <p14:xfrm>
              <a:off x="9772354" y="4038606"/>
              <a:ext cx="259560" cy="387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54354" y="4020623"/>
                <a:ext cx="295200" cy="423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9E07A0-D43B-B04C-915D-C0E34CC09064}"/>
                  </a:ext>
                </a:extLst>
              </p14:cNvPr>
              <p14:cNvContentPartPr/>
              <p14:nvPr/>
            </p14:nvContentPartPr>
            <p14:xfrm>
              <a:off x="6278914" y="1710126"/>
              <a:ext cx="551880" cy="64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9E07A0-D43B-B04C-915D-C0E34CC090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60914" y="1692126"/>
                <a:ext cx="5875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B36E70-46AD-124E-A505-933AD3938863}"/>
                  </a:ext>
                </a:extLst>
              </p14:cNvPr>
              <p14:cNvContentPartPr/>
              <p14:nvPr/>
            </p14:nvContentPartPr>
            <p14:xfrm>
              <a:off x="4832074" y="3484206"/>
              <a:ext cx="4680" cy="43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B36E70-46AD-124E-A505-933AD39388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14074" y="3466206"/>
                <a:ext cx="403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CFF2BF3-E8BE-554D-B52A-6DA553174621}"/>
                  </a:ext>
                </a:extLst>
              </p14:cNvPr>
              <p14:cNvContentPartPr/>
              <p14:nvPr/>
            </p14:nvContentPartPr>
            <p14:xfrm>
              <a:off x="4832434" y="298344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CFF2BF3-E8BE-554D-B52A-6DA55317462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14434" y="296544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615AFC-76F5-D04E-BD66-6E1BBB7E2BD0}"/>
                  </a:ext>
                </a:extLst>
              </p14:cNvPr>
              <p14:cNvContentPartPr/>
              <p14:nvPr/>
            </p14:nvContentPartPr>
            <p14:xfrm>
              <a:off x="5095594" y="3550806"/>
              <a:ext cx="133560" cy="339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615AFC-76F5-D04E-BD66-6E1BBB7E2B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77954" y="3533166"/>
                <a:ext cx="16920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2151C9E-740A-1F4B-93F1-180DFE870079}"/>
              </a:ext>
            </a:extLst>
          </p:cNvPr>
          <p:cNvGrpSpPr/>
          <p:nvPr/>
        </p:nvGrpSpPr>
        <p:grpSpPr>
          <a:xfrm>
            <a:off x="5489074" y="3235806"/>
            <a:ext cx="1485360" cy="1365480"/>
            <a:chOff x="5489074" y="3235806"/>
            <a:chExt cx="1485360" cy="13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619024-6BC0-D849-9CF1-6F947C777DEE}"/>
                    </a:ext>
                  </a:extLst>
                </p14:cNvPr>
                <p14:cNvContentPartPr/>
                <p14:nvPr/>
              </p14:nvContentPartPr>
              <p14:xfrm>
                <a:off x="5499514" y="3235806"/>
                <a:ext cx="270000" cy="61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619024-6BC0-D849-9CF1-6F947C777D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81874" y="3217806"/>
                  <a:ext cx="30564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003EC2-772A-0C48-9F0A-B3A104B2ACC4}"/>
                    </a:ext>
                  </a:extLst>
                </p14:cNvPr>
                <p14:cNvContentPartPr/>
                <p14:nvPr/>
              </p14:nvContentPartPr>
              <p14:xfrm>
                <a:off x="5489074" y="3572046"/>
                <a:ext cx="39024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003EC2-772A-0C48-9F0A-B3A104B2AC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71074" y="3554046"/>
                  <a:ext cx="42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F2CDF3-68B0-094A-ABDA-EF6BEF5EE254}"/>
                    </a:ext>
                  </a:extLst>
                </p14:cNvPr>
                <p14:cNvContentPartPr/>
                <p14:nvPr/>
              </p14:nvContentPartPr>
              <p14:xfrm>
                <a:off x="5973274" y="3615246"/>
                <a:ext cx="360" cy="21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F2CDF3-68B0-094A-ABDA-EF6BEF5EE2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55634" y="3597246"/>
                  <a:ext cx="36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E829F9-89C6-474D-B414-17956B242CD6}"/>
                    </a:ext>
                  </a:extLst>
                </p14:cNvPr>
                <p14:cNvContentPartPr/>
                <p14:nvPr/>
              </p14:nvContentPartPr>
              <p14:xfrm>
                <a:off x="6022954" y="3298806"/>
                <a:ext cx="360" cy="30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E829F9-89C6-474D-B414-17956B242C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05314" y="3280806"/>
                  <a:ext cx="36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D7B4615-0002-ED4E-BF78-64E7D0EBDB94}"/>
                    </a:ext>
                  </a:extLst>
                </p14:cNvPr>
                <p14:cNvContentPartPr/>
                <p14:nvPr/>
              </p14:nvContentPartPr>
              <p14:xfrm>
                <a:off x="6188554" y="3613086"/>
                <a:ext cx="122760" cy="19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D7B4615-0002-ED4E-BF78-64E7D0EBDB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70554" y="3595446"/>
                  <a:ext cx="158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F4D8EA-4076-DA43-8A27-55A06D2C852C}"/>
                    </a:ext>
                  </a:extLst>
                </p14:cNvPr>
                <p14:cNvContentPartPr/>
                <p14:nvPr/>
              </p14:nvContentPartPr>
              <p14:xfrm>
                <a:off x="6407434" y="3711366"/>
                <a:ext cx="3960" cy="21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F4D8EA-4076-DA43-8A27-55A06D2C85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89794" y="3693726"/>
                  <a:ext cx="39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9939E4-73B7-3240-B73B-3A5F540EDAFA}"/>
                    </a:ext>
                  </a:extLst>
                </p14:cNvPr>
                <p14:cNvContentPartPr/>
                <p14:nvPr/>
              </p14:nvContentPartPr>
              <p14:xfrm>
                <a:off x="6411034" y="3635406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9939E4-73B7-3240-B73B-3A5F540EDA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93394" y="36177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BBD9C7-5D41-6E47-9630-53D0DD7DF8D1}"/>
                    </a:ext>
                  </a:extLst>
                </p14:cNvPr>
                <p14:cNvContentPartPr/>
                <p14:nvPr/>
              </p14:nvContentPartPr>
              <p14:xfrm>
                <a:off x="6538834" y="3663126"/>
                <a:ext cx="210600" cy="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BBD9C7-5D41-6E47-9630-53D0DD7DF8D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21194" y="3645126"/>
                  <a:ext cx="246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84B855-8A0A-1C45-9849-CAD0994945CF}"/>
                    </a:ext>
                  </a:extLst>
                </p14:cNvPr>
                <p14:cNvContentPartPr/>
                <p14:nvPr/>
              </p14:nvContentPartPr>
              <p14:xfrm>
                <a:off x="6733234" y="3636126"/>
                <a:ext cx="360" cy="492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84B855-8A0A-1C45-9849-CAD0994945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15234" y="3618126"/>
                  <a:ext cx="360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2945A8-D1BA-E747-ABC2-011FE1DF1EAA}"/>
                    </a:ext>
                  </a:extLst>
                </p14:cNvPr>
                <p14:cNvContentPartPr/>
                <p14:nvPr/>
              </p14:nvContentPartPr>
              <p14:xfrm>
                <a:off x="6855634" y="3855366"/>
                <a:ext cx="78480" cy="180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2945A8-D1BA-E747-ABC2-011FE1DF1E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37634" y="3837726"/>
                  <a:ext cx="114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4222190-2898-9045-9D29-4E680FD440D7}"/>
                    </a:ext>
                  </a:extLst>
                </p14:cNvPr>
                <p14:cNvContentPartPr/>
                <p14:nvPr/>
              </p14:nvContentPartPr>
              <p14:xfrm>
                <a:off x="6747634" y="3919446"/>
                <a:ext cx="226800" cy="681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4222190-2898-9045-9D29-4E680FD440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29994" y="3901446"/>
                  <a:ext cx="262440" cy="71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452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14:cNvPr>
              <p14:cNvContentPartPr/>
              <p14:nvPr/>
            </p14:nvContentPartPr>
            <p14:xfrm>
              <a:off x="1755514" y="1873566"/>
              <a:ext cx="360" cy="4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514" y="1855550"/>
                <a:ext cx="36000" cy="43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14:cNvPr>
              <p14:cNvContentPartPr/>
              <p14:nvPr/>
            </p14:nvContentPartPr>
            <p14:xfrm>
              <a:off x="2296954" y="1989126"/>
              <a:ext cx="36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954" y="1971109"/>
                <a:ext cx="36000" cy="418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14:cNvPr>
              <p14:cNvContentPartPr/>
              <p14:nvPr/>
            </p14:nvContentPartPr>
            <p14:xfrm>
              <a:off x="3006154" y="1990926"/>
              <a:ext cx="236160" cy="3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154" y="1972926"/>
                <a:ext cx="27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14:cNvPr>
              <p14:cNvContentPartPr/>
              <p14:nvPr/>
            </p14:nvContentPartPr>
            <p14:xfrm>
              <a:off x="3721474" y="1938726"/>
              <a:ext cx="15804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474" y="1920726"/>
                <a:ext cx="19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14:cNvPr>
              <p14:cNvContentPartPr/>
              <p14:nvPr/>
            </p14:nvContentPartPr>
            <p14:xfrm>
              <a:off x="1986634" y="2921886"/>
              <a:ext cx="16812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672" y="2903886"/>
                <a:ext cx="20368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14:cNvPr>
              <p14:cNvContentPartPr/>
              <p14:nvPr/>
            </p14:nvContentPartPr>
            <p14:xfrm>
              <a:off x="2708794" y="2975886"/>
              <a:ext cx="22716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0794" y="2957859"/>
                <a:ext cx="262800" cy="2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14:cNvPr>
              <p14:cNvContentPartPr/>
              <p14:nvPr/>
            </p14:nvContentPartPr>
            <p14:xfrm>
              <a:off x="3199474" y="3032046"/>
              <a:ext cx="208080" cy="31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505" y="3014046"/>
                <a:ext cx="243658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14:cNvPr>
              <p14:cNvContentPartPr/>
              <p14:nvPr/>
            </p14:nvContentPartPr>
            <p14:xfrm>
              <a:off x="1963594" y="3643686"/>
              <a:ext cx="167760" cy="32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594" y="3625686"/>
                <a:ext cx="203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14:cNvPr>
              <p14:cNvContentPartPr/>
              <p14:nvPr/>
            </p14:nvContentPartPr>
            <p14:xfrm>
              <a:off x="2681434" y="3641526"/>
              <a:ext cx="1656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434" y="3623526"/>
                <a:ext cx="2012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9E060-4C07-714A-AE94-8008A7833D31}"/>
              </a:ext>
            </a:extLst>
          </p:cNvPr>
          <p:cNvGrpSpPr/>
          <p:nvPr/>
        </p:nvGrpSpPr>
        <p:grpSpPr>
          <a:xfrm>
            <a:off x="3138274" y="3701286"/>
            <a:ext cx="275760" cy="320400"/>
            <a:chOff x="3138274" y="3701286"/>
            <a:chExt cx="27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14:cNvPr>
                <p14:cNvContentPartPr/>
                <p14:nvPr/>
              </p14:nvContentPartPr>
              <p14:xfrm>
                <a:off x="3138274" y="3717486"/>
                <a:ext cx="2757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250" y="3699533"/>
                  <a:ext cx="311447" cy="171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14:cNvPr>
                <p14:cNvContentPartPr/>
                <p14:nvPr/>
              </p14:nvContentPartPr>
              <p14:xfrm>
                <a:off x="3317554" y="3701286"/>
                <a:ext cx="36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554" y="3683286"/>
                  <a:ext cx="360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14:cNvPr>
              <p14:cNvContentPartPr/>
              <p14:nvPr/>
            </p14:nvContentPartPr>
            <p14:xfrm>
              <a:off x="1907434" y="4415166"/>
              <a:ext cx="267840" cy="27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434" y="4397166"/>
                <a:ext cx="303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14:cNvPr>
              <p14:cNvContentPartPr/>
              <p14:nvPr/>
            </p14:nvContentPartPr>
            <p14:xfrm>
              <a:off x="2713834" y="4410846"/>
              <a:ext cx="360" cy="35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834" y="4392846"/>
                <a:ext cx="36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14:cNvPr>
              <p14:cNvContentPartPr/>
              <p14:nvPr/>
            </p14:nvContentPartPr>
            <p14:xfrm>
              <a:off x="3274354" y="4463046"/>
              <a:ext cx="16380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6393" y="4445020"/>
                <a:ext cx="199362" cy="28301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6B9F18-E068-E942-9E01-05EAC6B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60" y="800152"/>
            <a:ext cx="4037520" cy="325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P0 = 1</a:t>
            </a:r>
          </a:p>
          <a:p>
            <a:pPr marL="0" indent="0">
              <a:buNone/>
            </a:pPr>
            <a:r>
              <a:rPr lang="en-US" dirty="0"/>
              <a:t>K =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14:cNvPr>
              <p14:cNvContentPartPr/>
              <p14:nvPr/>
            </p14:nvContentPartPr>
            <p14:xfrm>
              <a:off x="9490114" y="1936926"/>
              <a:ext cx="161280" cy="38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72114" y="1918926"/>
                <a:ext cx="196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14:cNvPr>
              <p14:cNvContentPartPr/>
              <p14:nvPr/>
            </p14:nvContentPartPr>
            <p14:xfrm>
              <a:off x="9620074" y="2559726"/>
              <a:ext cx="192240" cy="28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3208CD1-7CFA-5446-A858-9D7CEDAC67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02074" y="2541726"/>
                <a:ext cx="227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14:cNvPr>
              <p14:cNvContentPartPr/>
              <p14:nvPr/>
            </p14:nvContentPartPr>
            <p14:xfrm>
              <a:off x="9733474" y="3195486"/>
              <a:ext cx="150120" cy="272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BFE1AFE-6DDC-8C4B-AAF6-AB5EFAA646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15474" y="3177486"/>
                <a:ext cx="1857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14:cNvPr>
              <p14:cNvContentPartPr/>
              <p14:nvPr/>
            </p14:nvContentPartPr>
            <p14:xfrm>
              <a:off x="9772354" y="4038606"/>
              <a:ext cx="259560" cy="387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E599FA-256A-924E-8F2F-681B9A3B6A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54354" y="4020623"/>
                <a:ext cx="295200" cy="423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95F2AC7-6B22-5145-BE8B-DBD7D948897B}"/>
                  </a:ext>
                </a:extLst>
              </p14:cNvPr>
              <p14:cNvContentPartPr/>
              <p14:nvPr/>
            </p14:nvContentPartPr>
            <p14:xfrm>
              <a:off x="7768234" y="2194686"/>
              <a:ext cx="191880" cy="227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95F2AC7-6B22-5145-BE8B-DBD7D94889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50234" y="2177046"/>
                <a:ext cx="227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070399-2ABF-B645-969C-8D48177E4619}"/>
                  </a:ext>
                </a:extLst>
              </p14:cNvPr>
              <p14:cNvContentPartPr/>
              <p14:nvPr/>
            </p14:nvContentPartPr>
            <p14:xfrm>
              <a:off x="7806394" y="2657646"/>
              <a:ext cx="159840" cy="247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070399-2ABF-B645-969C-8D48177E46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88754" y="2640006"/>
                <a:ext cx="195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6E31703-ACEB-9844-B15E-54422A8357AB}"/>
                  </a:ext>
                </a:extLst>
              </p14:cNvPr>
              <p14:cNvContentPartPr/>
              <p14:nvPr/>
            </p14:nvContentPartPr>
            <p14:xfrm>
              <a:off x="8006914" y="3244446"/>
              <a:ext cx="143280" cy="313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6E31703-ACEB-9844-B15E-54422A8357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88914" y="3226806"/>
                <a:ext cx="1789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F9C630-B0F7-DE42-A603-046BA05A4F38}"/>
                  </a:ext>
                </a:extLst>
              </p14:cNvPr>
              <p14:cNvContentPartPr/>
              <p14:nvPr/>
            </p14:nvContentPartPr>
            <p14:xfrm>
              <a:off x="7883434" y="4013406"/>
              <a:ext cx="203040" cy="290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F9C630-B0F7-DE42-A603-046BA05A4F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65434" y="3995406"/>
                <a:ext cx="2386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830B3A-6096-274E-9C75-186E1C709BF3}"/>
                  </a:ext>
                </a:extLst>
              </p14:cNvPr>
              <p14:cNvContentPartPr/>
              <p14:nvPr/>
            </p14:nvContentPartPr>
            <p14:xfrm>
              <a:off x="8407954" y="2163006"/>
              <a:ext cx="7560" cy="232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830B3A-6096-274E-9C75-186E1C709B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89954" y="2145366"/>
                <a:ext cx="43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A1639E9-409E-4645-930E-077898E32BD1}"/>
                  </a:ext>
                </a:extLst>
              </p14:cNvPr>
              <p14:cNvContentPartPr/>
              <p14:nvPr/>
            </p14:nvContentPartPr>
            <p14:xfrm>
              <a:off x="8533234" y="3315006"/>
              <a:ext cx="360" cy="200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A1639E9-409E-4645-930E-077898E32B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15234" y="3297366"/>
                <a:ext cx="360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A0C4B3-F764-2447-B4CA-9FFC4B68C029}"/>
                  </a:ext>
                </a:extLst>
              </p14:cNvPr>
              <p14:cNvContentPartPr/>
              <p14:nvPr/>
            </p14:nvContentPartPr>
            <p14:xfrm>
              <a:off x="8546554" y="3992886"/>
              <a:ext cx="4680" cy="383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A0C4B3-F764-2447-B4CA-9FFC4B68C02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28914" y="3974886"/>
                <a:ext cx="403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BF8005-86A7-EB45-A5FB-D4353172C3F4}"/>
                  </a:ext>
                </a:extLst>
              </p14:cNvPr>
              <p14:cNvContentPartPr/>
              <p14:nvPr/>
            </p14:nvContentPartPr>
            <p14:xfrm>
              <a:off x="8423794" y="2730726"/>
              <a:ext cx="3960" cy="275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BF8005-86A7-EB45-A5FB-D4353172C3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6154" y="2712726"/>
                <a:ext cx="396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CE7003E-FF69-DC40-B9F1-D3FC350C5B49}"/>
                  </a:ext>
                </a:extLst>
              </p14:cNvPr>
              <p14:cNvContentPartPr/>
              <p14:nvPr/>
            </p14:nvContentPartPr>
            <p14:xfrm>
              <a:off x="8953354" y="2181726"/>
              <a:ext cx="360" cy="182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CE7003E-FF69-DC40-B9F1-D3FC350C5B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35714" y="2164086"/>
                <a:ext cx="36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3D370DB-6BB3-594C-90DB-B1BF1FDD7B86}"/>
                  </a:ext>
                </a:extLst>
              </p14:cNvPr>
              <p14:cNvContentPartPr/>
              <p14:nvPr/>
            </p14:nvContentPartPr>
            <p14:xfrm>
              <a:off x="9013474" y="2832246"/>
              <a:ext cx="360" cy="239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3D370DB-6BB3-594C-90DB-B1BF1FDD7B8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95474" y="2814246"/>
                <a:ext cx="36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26A28AC-B6E3-2C44-A138-3FC2EC9E4389}"/>
                  </a:ext>
                </a:extLst>
              </p14:cNvPr>
              <p14:cNvContentPartPr/>
              <p14:nvPr/>
            </p14:nvContentPartPr>
            <p14:xfrm>
              <a:off x="9053074" y="3355686"/>
              <a:ext cx="360" cy="148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26A28AC-B6E3-2C44-A138-3FC2EC9E43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35074" y="3338046"/>
                <a:ext cx="36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82359E4-451C-0A47-9CDA-7EF4AE8012CE}"/>
                  </a:ext>
                </a:extLst>
              </p14:cNvPr>
              <p14:cNvContentPartPr/>
              <p14:nvPr/>
            </p14:nvContentPartPr>
            <p14:xfrm>
              <a:off x="9053074" y="3911886"/>
              <a:ext cx="360" cy="32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82359E4-451C-0A47-9CDA-7EF4AE8012C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35074" y="3893886"/>
                <a:ext cx="3600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650BD7F8-16CA-0C45-98DD-CF6BDD8700F7}"/>
              </a:ext>
            </a:extLst>
          </p:cNvPr>
          <p:cNvGrpSpPr/>
          <p:nvPr/>
        </p:nvGrpSpPr>
        <p:grpSpPr>
          <a:xfrm>
            <a:off x="6007834" y="1742166"/>
            <a:ext cx="442800" cy="497160"/>
            <a:chOff x="6007834" y="1742166"/>
            <a:chExt cx="44280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7CD348-E348-AB48-AB7F-B59479F9E7A4}"/>
                    </a:ext>
                  </a:extLst>
                </p14:cNvPr>
                <p14:cNvContentPartPr/>
                <p14:nvPr/>
              </p14:nvContentPartPr>
              <p14:xfrm>
                <a:off x="6057514" y="1769166"/>
                <a:ext cx="393120" cy="470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7CD348-E348-AB48-AB7F-B59479F9E7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9874" y="1751526"/>
                  <a:ext cx="4287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9A2BC-61DB-0542-AD17-7C5373A162BC}"/>
                    </a:ext>
                  </a:extLst>
                </p14:cNvPr>
                <p14:cNvContentPartPr/>
                <p14:nvPr/>
              </p14:nvContentPartPr>
              <p14:xfrm>
                <a:off x="6007834" y="1742166"/>
                <a:ext cx="442800" cy="39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9A2BC-61DB-0542-AD17-7C5373A162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90194" y="1724526"/>
                  <a:ext cx="478440" cy="43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51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B578-0472-FC44-9F9F-D7C18DC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14:cNvPr>
              <p14:cNvContentPartPr/>
              <p14:nvPr/>
            </p14:nvContentPartPr>
            <p14:xfrm>
              <a:off x="1755514" y="1873566"/>
              <a:ext cx="360" cy="4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F62745-9CAB-9E43-9659-84C05E231D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514" y="1855550"/>
                <a:ext cx="36000" cy="43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14:cNvPr>
              <p14:cNvContentPartPr/>
              <p14:nvPr/>
            </p14:nvContentPartPr>
            <p14:xfrm>
              <a:off x="2296954" y="1989126"/>
              <a:ext cx="360" cy="38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243336-9DE7-764E-A315-E4C324EDF1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8954" y="1971109"/>
                <a:ext cx="36000" cy="418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14:cNvPr>
              <p14:cNvContentPartPr/>
              <p14:nvPr/>
            </p14:nvContentPartPr>
            <p14:xfrm>
              <a:off x="3006154" y="1990926"/>
              <a:ext cx="236160" cy="35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2E58E8-5DB8-AC4B-8301-4EF3A466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8154" y="1972926"/>
                <a:ext cx="271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14:cNvPr>
              <p14:cNvContentPartPr/>
              <p14:nvPr/>
            </p14:nvContentPartPr>
            <p14:xfrm>
              <a:off x="3721474" y="1938726"/>
              <a:ext cx="15804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C68251-9B1A-7840-B026-C05723A7E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3474" y="1920726"/>
                <a:ext cx="193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14:cNvPr>
              <p14:cNvContentPartPr/>
              <p14:nvPr/>
            </p14:nvContentPartPr>
            <p14:xfrm>
              <a:off x="1986634" y="2921886"/>
              <a:ext cx="16812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4D81B-4BD5-534B-A6A0-0FD76B8CDD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8672" y="2903886"/>
                <a:ext cx="20368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14:cNvPr>
              <p14:cNvContentPartPr/>
              <p14:nvPr/>
            </p14:nvContentPartPr>
            <p14:xfrm>
              <a:off x="2708794" y="2975886"/>
              <a:ext cx="227160" cy="240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D49670-869D-104B-8A4F-2A28D6A6A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0794" y="2957859"/>
                <a:ext cx="262800" cy="276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14:cNvPr>
              <p14:cNvContentPartPr/>
              <p14:nvPr/>
            </p14:nvContentPartPr>
            <p14:xfrm>
              <a:off x="3199474" y="3032046"/>
              <a:ext cx="208080" cy="314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6BAEF-88DE-5B47-9194-59E03A22B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81505" y="3014046"/>
                <a:ext cx="243658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14:cNvPr>
              <p14:cNvContentPartPr/>
              <p14:nvPr/>
            </p14:nvContentPartPr>
            <p14:xfrm>
              <a:off x="1963594" y="3643686"/>
              <a:ext cx="167760" cy="32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EDC484-594D-2B4C-A3DA-6C3369320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5594" y="3625686"/>
                <a:ext cx="203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14:cNvPr>
              <p14:cNvContentPartPr/>
              <p14:nvPr/>
            </p14:nvContentPartPr>
            <p14:xfrm>
              <a:off x="2681434" y="3641526"/>
              <a:ext cx="165600" cy="23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1D3C64-CB25-5D42-A4B1-E66B69700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63434" y="3623526"/>
                <a:ext cx="2012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4F9E060-4C07-714A-AE94-8008A7833D31}"/>
              </a:ext>
            </a:extLst>
          </p:cNvPr>
          <p:cNvGrpSpPr/>
          <p:nvPr/>
        </p:nvGrpSpPr>
        <p:grpSpPr>
          <a:xfrm>
            <a:off x="3138274" y="3701286"/>
            <a:ext cx="275760" cy="320400"/>
            <a:chOff x="3138274" y="3701286"/>
            <a:chExt cx="27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14:cNvPr>
                <p14:cNvContentPartPr/>
                <p14:nvPr/>
              </p14:nvContentPartPr>
              <p14:xfrm>
                <a:off x="3138274" y="3717486"/>
                <a:ext cx="275760" cy="13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C3EADD-E5C4-AC43-9DC9-2FC2D85F25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0250" y="3699533"/>
                  <a:ext cx="311447" cy="1716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14:cNvPr>
                <p14:cNvContentPartPr/>
                <p14:nvPr/>
              </p14:nvContentPartPr>
              <p14:xfrm>
                <a:off x="3317554" y="3701286"/>
                <a:ext cx="360" cy="32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8EBBA-7CC0-D249-96E5-EF202484AC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554" y="3683286"/>
                  <a:ext cx="3600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14:cNvPr>
              <p14:cNvContentPartPr/>
              <p14:nvPr/>
            </p14:nvContentPartPr>
            <p14:xfrm>
              <a:off x="1907434" y="4415166"/>
              <a:ext cx="267840" cy="276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C70B45-3C01-AE4B-88B9-07C0BBF038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89434" y="4397166"/>
                <a:ext cx="303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14:cNvPr>
              <p14:cNvContentPartPr/>
              <p14:nvPr/>
            </p14:nvContentPartPr>
            <p14:xfrm>
              <a:off x="2713834" y="4410846"/>
              <a:ext cx="360" cy="354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E1782A-9295-7142-8743-47EB9FF215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5834" y="4392846"/>
                <a:ext cx="36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14:cNvPr>
              <p14:cNvContentPartPr/>
              <p14:nvPr/>
            </p14:nvContentPartPr>
            <p14:xfrm>
              <a:off x="3274354" y="4463046"/>
              <a:ext cx="16380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E99673-02F0-FD47-AE71-7621E653F4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6393" y="4445020"/>
                <a:ext cx="199362" cy="28301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66B9F18-E068-E942-9E01-05EAC6BD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560" y="800152"/>
            <a:ext cx="4037520" cy="325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P0 = 1</a:t>
            </a:r>
          </a:p>
          <a:p>
            <a:pPr marL="0" indent="0">
              <a:buNone/>
            </a:pPr>
            <a:r>
              <a:rPr lang="en-US" dirty="0"/>
              <a:t>K =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14:cNvPr>
              <p14:cNvContentPartPr/>
              <p14:nvPr/>
            </p14:nvContentPartPr>
            <p14:xfrm>
              <a:off x="9490114" y="1936926"/>
              <a:ext cx="161280" cy="38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B201B9-4F1E-2844-B032-FE78031FEE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72114" y="1918926"/>
                <a:ext cx="1969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95F2AC7-6B22-5145-BE8B-DBD7D948897B}"/>
                  </a:ext>
                </a:extLst>
              </p14:cNvPr>
              <p14:cNvContentPartPr/>
              <p14:nvPr/>
            </p14:nvContentPartPr>
            <p14:xfrm>
              <a:off x="7768234" y="2194686"/>
              <a:ext cx="191880" cy="227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95F2AC7-6B22-5145-BE8B-DBD7D94889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50268" y="2176657"/>
                <a:ext cx="227453" cy="263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070399-2ABF-B645-969C-8D48177E4619}"/>
                  </a:ext>
                </a:extLst>
              </p14:cNvPr>
              <p14:cNvContentPartPr/>
              <p14:nvPr/>
            </p14:nvContentPartPr>
            <p14:xfrm>
              <a:off x="7806394" y="2657646"/>
              <a:ext cx="159840" cy="247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070399-2ABF-B645-969C-8D48177E46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88353" y="2639620"/>
                <a:ext cx="195560" cy="283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6E31703-ACEB-9844-B15E-54422A8357AB}"/>
                  </a:ext>
                </a:extLst>
              </p14:cNvPr>
              <p14:cNvContentPartPr/>
              <p14:nvPr/>
            </p14:nvContentPartPr>
            <p14:xfrm>
              <a:off x="8006914" y="3244446"/>
              <a:ext cx="143280" cy="313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6E31703-ACEB-9844-B15E-54422A8357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88959" y="3226446"/>
                <a:ext cx="178831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F9C630-B0F7-DE42-A603-046BA05A4F38}"/>
                  </a:ext>
                </a:extLst>
              </p14:cNvPr>
              <p14:cNvContentPartPr/>
              <p14:nvPr/>
            </p14:nvContentPartPr>
            <p14:xfrm>
              <a:off x="7883434" y="4013406"/>
              <a:ext cx="203040" cy="290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F9C630-B0F7-DE42-A603-046BA05A4F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65434" y="3995428"/>
                <a:ext cx="238680" cy="326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830B3A-6096-274E-9C75-186E1C709BF3}"/>
                  </a:ext>
                </a:extLst>
              </p14:cNvPr>
              <p14:cNvContentPartPr/>
              <p14:nvPr/>
            </p14:nvContentPartPr>
            <p14:xfrm>
              <a:off x="8407954" y="2163006"/>
              <a:ext cx="7560" cy="232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830B3A-6096-274E-9C75-186E1C709B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89954" y="2145006"/>
                <a:ext cx="432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A1639E9-409E-4645-930E-077898E32BD1}"/>
                  </a:ext>
                </a:extLst>
              </p14:cNvPr>
              <p14:cNvContentPartPr/>
              <p14:nvPr/>
            </p14:nvContentPartPr>
            <p14:xfrm>
              <a:off x="8533234" y="3315006"/>
              <a:ext cx="360" cy="200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A1639E9-409E-4645-930E-077898E32B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15234" y="3297006"/>
                <a:ext cx="360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AA0C4B3-F764-2447-B4CA-9FFC4B68C029}"/>
                  </a:ext>
                </a:extLst>
              </p14:cNvPr>
              <p14:cNvContentPartPr/>
              <p14:nvPr/>
            </p14:nvContentPartPr>
            <p14:xfrm>
              <a:off x="8546554" y="3992886"/>
              <a:ext cx="4680" cy="383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AA0C4B3-F764-2447-B4CA-9FFC4B68C0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27054" y="3974886"/>
                <a:ext cx="4329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BF8005-86A7-EB45-A5FB-D4353172C3F4}"/>
                  </a:ext>
                </a:extLst>
              </p14:cNvPr>
              <p14:cNvContentPartPr/>
              <p14:nvPr/>
            </p14:nvContentPartPr>
            <p14:xfrm>
              <a:off x="8423794" y="2730726"/>
              <a:ext cx="3960" cy="275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BF8005-86A7-EB45-A5FB-D4353172C3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03994" y="2712750"/>
                <a:ext cx="43164" cy="31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CE7003E-FF69-DC40-B9F1-D3FC350C5B49}"/>
                  </a:ext>
                </a:extLst>
              </p14:cNvPr>
              <p14:cNvContentPartPr/>
              <p14:nvPr/>
            </p14:nvContentPartPr>
            <p14:xfrm>
              <a:off x="8953354" y="2181726"/>
              <a:ext cx="360" cy="182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CE7003E-FF69-DC40-B9F1-D3FC350C5B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35354" y="2163726"/>
                <a:ext cx="36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3D370DB-6BB3-594C-90DB-B1BF1FDD7B86}"/>
                  </a:ext>
                </a:extLst>
              </p14:cNvPr>
              <p14:cNvContentPartPr/>
              <p14:nvPr/>
            </p14:nvContentPartPr>
            <p14:xfrm>
              <a:off x="9013474" y="2832246"/>
              <a:ext cx="360" cy="239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3D370DB-6BB3-594C-90DB-B1BF1FDD7B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95474" y="2814246"/>
                <a:ext cx="36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26A28AC-B6E3-2C44-A138-3FC2EC9E4389}"/>
                  </a:ext>
                </a:extLst>
              </p14:cNvPr>
              <p14:cNvContentPartPr/>
              <p14:nvPr/>
            </p14:nvContentPartPr>
            <p14:xfrm>
              <a:off x="9053074" y="3355686"/>
              <a:ext cx="360" cy="148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26A28AC-B6E3-2C44-A138-3FC2EC9E43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35074" y="3337686"/>
                <a:ext cx="36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82359E4-451C-0A47-9CDA-7EF4AE8012CE}"/>
                  </a:ext>
                </a:extLst>
              </p14:cNvPr>
              <p14:cNvContentPartPr/>
              <p14:nvPr/>
            </p14:nvContentPartPr>
            <p14:xfrm>
              <a:off x="9053074" y="3911886"/>
              <a:ext cx="360" cy="321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82359E4-451C-0A47-9CDA-7EF4AE8012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35074" y="3893886"/>
                <a:ext cx="3600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650BD7F8-16CA-0C45-98DD-CF6BDD8700F7}"/>
              </a:ext>
            </a:extLst>
          </p:cNvPr>
          <p:cNvGrpSpPr/>
          <p:nvPr/>
        </p:nvGrpSpPr>
        <p:grpSpPr>
          <a:xfrm>
            <a:off x="6007834" y="1742166"/>
            <a:ext cx="442800" cy="497160"/>
            <a:chOff x="6007834" y="1742166"/>
            <a:chExt cx="44280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7CD348-E348-AB48-AB7F-B59479F9E7A4}"/>
                    </a:ext>
                  </a:extLst>
                </p14:cNvPr>
                <p14:cNvContentPartPr/>
                <p14:nvPr/>
              </p14:nvContentPartPr>
              <p14:xfrm>
                <a:off x="6057514" y="1769166"/>
                <a:ext cx="393120" cy="470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7CD348-E348-AB48-AB7F-B59479F9E7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39514" y="1751166"/>
                  <a:ext cx="4287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9A2BC-61DB-0542-AD17-7C5373A162BC}"/>
                    </a:ext>
                  </a:extLst>
                </p14:cNvPr>
                <p14:cNvContentPartPr/>
                <p14:nvPr/>
              </p14:nvContentPartPr>
              <p14:xfrm>
                <a:off x="6007834" y="1742166"/>
                <a:ext cx="442800" cy="399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9A2BC-61DB-0542-AD17-7C5373A162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89834" y="1724166"/>
                  <a:ext cx="478440" cy="43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F1FE5B-3011-F74A-BD98-5ADA3A47F9A3}"/>
                  </a:ext>
                </a:extLst>
              </p14:cNvPr>
              <p14:cNvContentPartPr/>
              <p14:nvPr/>
            </p14:nvContentPartPr>
            <p14:xfrm>
              <a:off x="9625114" y="3327966"/>
              <a:ext cx="360" cy="141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F1FE5B-3011-F74A-BD98-5ADA3A47F9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07474" y="3309966"/>
                <a:ext cx="36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875618-2B3A-EA4D-8670-53E8C4ED3008}"/>
                  </a:ext>
                </a:extLst>
              </p14:cNvPr>
              <p14:cNvContentPartPr/>
              <p14:nvPr/>
            </p14:nvContentPartPr>
            <p14:xfrm>
              <a:off x="9700714" y="4009806"/>
              <a:ext cx="360" cy="19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875618-2B3A-EA4D-8670-53E8C4ED30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82714" y="3992166"/>
                <a:ext cx="3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19FB2C4-36EF-1E44-9A05-6DAF88AAD243}"/>
                  </a:ext>
                </a:extLst>
              </p14:cNvPr>
              <p14:cNvContentPartPr/>
              <p14:nvPr/>
            </p14:nvContentPartPr>
            <p14:xfrm>
              <a:off x="9506674" y="2782566"/>
              <a:ext cx="191520" cy="357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19FB2C4-36EF-1E44-9A05-6DAF88AAD2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88674" y="2764566"/>
                <a:ext cx="227160" cy="3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98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231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Cowntact Tracing</vt:lpstr>
      <vt:lpstr>Statement Summary</vt:lpstr>
      <vt:lpstr>Observations</vt:lpstr>
      <vt:lpstr>Sample Case</vt:lpstr>
      <vt:lpstr>Sample Case</vt:lpstr>
      <vt:lpstr>Sample Case</vt:lpstr>
      <vt:lpstr>Sample Case</vt:lpstr>
      <vt:lpstr>Sample Case</vt:lpstr>
      <vt:lpstr>Sample Case</vt:lpstr>
      <vt:lpstr>Sample Case</vt:lpstr>
      <vt:lpstr>Sample Case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Cowntact Tracing</dc:title>
  <dc:creator>David Yang</dc:creator>
  <cp:lastModifiedBy>David Yang</cp:lastModifiedBy>
  <cp:revision>2</cp:revision>
  <dcterms:created xsi:type="dcterms:W3CDTF">2021-02-15T18:46:50Z</dcterms:created>
  <dcterms:modified xsi:type="dcterms:W3CDTF">2021-02-15T18:57:17Z</dcterms:modified>
</cp:coreProperties>
</file>