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6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40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24575,'0'63'0,"0"0"0,0 2 0,0 20 0,0 5 0,0-15 0,0-6 0,0 0 0,0 27 0,0 13 0,0-25 0,0-25 0,0-22 0,0-18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03.8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636 1 24575,'-22'22'0,"-11"48"0,12 0 0,4-14 0,1 4 0,6-5 0,2-2 0,-5 29 0,4-29 0,2-3 0,7 2 0,0 18 0,0 14 0,0 5 0,33 4 0,8-1 0,0-3 0,24-9 0,7-15 0,-9-45 0,21-12 0,-51-42 0,-6-13 0,0 0 0,-3-5 0,2-17 0,-3-2 0,-4 15 0,-2 4 0,7-15 0,-8 4 0,-8 30 0,-88-7 0,2 17 0,2 16 0,-17 5 0,8 0 0,17-3 0,-2 0 0,-19 4 0,-11 2 0,16-1 0,-8 0 0,18 6 0,8 1 0,31-4 0,8 16 0,21-18 0,6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04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24575,'0'59'0,"0"22"0,0-20 0,0 5 0,0 14 0,0-4 0,0 9 0,0 2 0,0-28 0,0-38 0,0 22 0,0-36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15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2302 0 24575,'-66'0'0,"-1"0"0,-3 0 0,-4 0 0,6 0 0,-6 0 0,3 0-2366,-23 0 1,-1 0 2365,22 0 0,-3 0 0,-6 0 0,-10 1 0,-9 0 0,1 1 0,13 3 0,-5 8 0,1 2 0,9-6 0,-12-1 0,5 4 0,20 12 0,18 27 0,13 9-73,-7 1 0,5 4 73,11 2 0,7 2 549,4 5 0,4-4-549,6 18 0,8 9 0,0-56 2344,11-13-2344,37-22 1435,7-6-1435,20 15 0,7 14 0,-17 1 0,-21-5 0,6 4 0,37 7 0,0-1 0,-35-8 0,-1 0 0,28 9 0,-8 0 0,-28 0 0,-28-6 0,-2 15 0,-9 5 0,-8 6 0,-19 9 0,-9 4 0,7-7 0,-3 4 0,-6-1-293,-14 6 1,-6-1-1,-4-4 293,-2-6 0,-2-4 0,-1-2-815,4-3 0,0-2 1,-2-7 814,-27 4 0,-1-11 0,7-10 0,6-8 0,-11-4 0,17-3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24575,'0'63'0,"0"0"0,0 2 0,0 20 0,0 5 0,0-15 0,0-6 0,0 0 0,0 27 0,0 13 0,0-25 0,0-25 0,0-22 0,0-18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11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1254 3 24575,'-57'0'0,"5"0"0,-4 0 0,-4 0 0,-1 0 0,2-3 0,-4 6 0,-8 14 0,-6 9 0,14-2 0,-3 6 0,-21 6 0,17 4 0,61-6 0,3-17 0,6 10 0,0-15 0,0 1 0,0 0 0,0 6 0,6-4 0,18 6 0,33 8 0,-1-9 0,26 12 0,-7-16 0,-7 7 0,-11-6 0,-30 3 0,-21 14 0,-6 1 0,0 11 0,-35 14 0,-9-23 0,-7 0 0,-3 6 0,-8 2 0,-6-7 0,-15 3 0,1-2 0,14-4 0,12-3 0,3-2 0,-13 0 0,-1 0 0,1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16.2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24575,'12'-7'0,"4"1"0,31 6 0,20 0 0,5 0 0,11 0 0,-4 0 0,-2 0 0,-11 0 0,-3-7 0,-16 5 0,-10 30 0,-28 38 0,5 28 0,-15-38 0,-6 0 0,-28 33 0,13-37 0,-19-6 0,21-43 0,11 15 0,8-17 0,48 5 0,-3-6 0,19-7 0,15 5 0,-38-4 0,22 6 0,-11 0 0,-36 0 0,20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18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949 1 24575,'-36'0'0,"10"0"0,-11 0 0,-8 42 0,-1 17 0,10-15 0,1 6-1111,-1 12 1,-2 9-1,5-1 1111,-2 14 0,3 7 0,6-16 0,-3 9 0,0 2 0,2-4 0,1 5 0,3-4 0,-4 7 0,0-7 0,-5 9 0,0 3 0,3-6 0,6-10 0,8-8 0,6-9 0,-5 3 0,-13 25 0,-6 4 0,8-13 0,16-27 0,1-3 389,-9 39 1,2 4-390,4-16 0,20-5 0,41-19 0,25-6 0,-8-4 0,-21 4 0,6-9 0,30-20 0,24-12 0,2-5 0,-20 1 0,-20 2 0,-4-2 0,13 3 0,7-1 0,-8-16 0,3-37 0,-13-10 0,9 0 0,-18-10 0,-13-11 0,-34 12 0,-10 5 0,8 1 1276,-6 6 1,-10 6-1277,-38 17 0,-8 5 0,-10-1 0,-10 3 0,-9 0 0,2 1 0,-7-1 0,2 3 0,11 8 0,2 3 0,0 0 0,-5-1 0,0 1 0,7 1 0,3 4 0,7 3 0,-22 3 0,66 0 0,5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24575,'0'63'0,"0"0"0,0 2 0,0 20 0,0 5 0,0-15 0,0-6 0,0 0 0,0 27 0,0 13 0,0-25 0,0-25 0,0-22 0,0-18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22.5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24575,'0'4'0,"0"47"0,0 7 0,0 36 0,1-32 0,-2-3 0,-5-1 0,33-11 0,7-11 0,-11-30 0,75-6 0,-44 0 0,8 0 0,7 0 0,10 0 0,-28 0 0,19 0 0,-54 0 0,18-6 0,-26 4 0,4-4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23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24575,'0'39'0,"0"35"0,0 8 0,0 17 0,0-19 0,0 12 0,0-14-1196,0 11 1196,0-18 0,0-3 391,0-8-391,0-17 0,0-22 0,0-15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 24575,'14'-16'0,"0"-2"0,63 16 0,-39-4 0,42 6 0,-59 0 0,-13 6 0,-2 39 0,-6 4 0,0 47 0,0 2 0,0-35 0,27-7 0,31-37 0,6 9 0,-1 17 0,-5 9 0,-9 21 0,-8 3 0,-7 0 0,-24-16 0,-2 22 0,-8-55 0,0-6 0,0-4 0,0-6 0,-54 10 0,-34 14 0,-6 1 0,46-22 0,1-1 0,-37 18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20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11 125 24575,'-10'-8'0,"31"2"0,35-3 0,22-3 0,23-4 0,-8 2 0,-8 5 0,0 0-902,11-5 1,9-2-1,-16 6 902,-28 8 0,-9 4 641,45-2-641,-41 13 0,-8 34 0,-35 33 0,-11-17 0,-4 16-1017,-2-3 0,-1 17 1,-2 12-1,0 3 0,0-5 1,1-10 1016,1-2 0,0-9 0,0 1 0,-2 10 0,0-10 0,-1 8 0,-1 5 0,-1 1 0,-2-1 0,0-5 0,-3-9-453,-6 15 0,-2-7 0,-3-6 0,-1-4 453,-8 3 0,-2-7 0,-1 4-153,8-8 0,0 4 1,0-1-1,-2-4 153,-11 8 0,-1-6 0,8-6 0,11-9 0,3-4 0,-7-1 0,-1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22.4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24575,'-7'22'0,"2"16"0,4 34 0,2 6 0,-1 7 0,0-15 0,0-2 0,0-5 0,0-18 0,0-2 0,0-20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24575,'0'63'0,"0"0"0,0 2 0,0 20 0,0 5 0,0-15 0,0-6 0,0 0 0,0 27 0,0 13 0,0-25 0,0-25 0,0-22 0,0-18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33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24575,'78'0'0,"4"0"0,-2-1 0,6 2 0,-17 2 0,-1 3 0,9-1 0,-4 6 0,-22 9 0,-11 6 0,-13 10 0,-8 34 0,-19-34 0,-19 21 0,8-33 0,-16 9 0,13-24 0,23 15 0,36 0 0,8 0 0,3 12 0,3-1 0,-8 1 0,-36-3 0,-7 14 0,-15 39 0,-33 0 0,23-35 0,-6 1 0,-32 9 0,-5-6 0,-5 9-362,6-7 0,4 1 362,14 0 0,2-6 0,32-30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37.9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24575,'0'4'0,"0"36"0,0 14 0,0 4 0,0 21 0,0-22 0,0-7 0,0-28 0,25-7 0,37-9 0,33-6 0,-36 0 0,8 0 0,12 0 0,10 0 0,0 0 0,-2 0 0,0 0 0,-2 0-677,-3 0 0,-1 0 1,-4 0 676,23 0 0,-27 0 0,-56 0 0,-4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38.8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0 24575,'-7'10'0,"1"11"0,5 45 0,2 19 0,-1-3 0,0 3-1598,0 15 0,0 0 1598,0-14 0,0-5-3,0-13 1,0-6 2,0 22 187,0 11 1,0-70-1,0-11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22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1556 474 24575,'-35'28'0,"-6"3"0,-46 13 0,21-9 0,-19 10 0,-9 5 0,4 0 0,14-8 0,12-3 0,10-4 0,-11 5-529,-1-3 0,-13 4 0,-6 3 0,1 1 0,7-2 0,14-2 529,4 8 0,12-2 0,2-1 499,-22 12 1,10 5-500,10 25 0,25 0 0,28-38 0,22 1-953,15-5 1,22 6-1,12 4 1,6 1-1,-2-2 1,-10-5 952,3 4 0,-5-4 0,1 1 0,7 8 0,-12-10 0,6 7 0,5 3 0,2 3 0,0 1 0,-3-1 0,-4-3 0,-9-3-162,4 4 1,-7-4 0,-4 0-1,-2 2 1,0 5 161,-5 4 0,0 6 0,-1 4 0,-3-1 0,-2-2 0,-4-6 0,2 4 0,-4-5 0,-4-1 0,-3 1 0,8 28 0,-6 1 0,-15-7 0,-17 3 0,-21-15 0,-16-36 0,-8-7 0,-7 6 0,-4-8 517,-3-19 1,-1-7-518,0 3 0,4-8 0,7-19 0,3-13 0,-13-23 0,6-17 0,21 2 0,6-9 0,4-6 1039,5 5 1,4-5 0,3-3 0,1-2-1040,3 8 0,1-3 0,1-2 0,3 0 0,2 2 0,2 3 0,3 2 0,1-1 0,2 1 0,1-1-644,0-5 1,2-1 0,1 0 0,1 3 0,2 5 643,8-20 0,2 6 0,2 0 0,-3 15 0,2 0 0,0-1 0,-1 1-278,-1 5 0,-1 1 0,-2-1 1,-1-1 277,-2-4 0,-2-2 0,-1 0 0,-1 2 0,4-13 0,0 2 0,-5 4 0,-6-19 0,-4 7 0,-2 23 0,-2 4 816,1 6 0,0 0-816,1-15 0,-2 0 908,-3 8 1,0 6 0,2-14 0,-6 24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05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1121 0 24575,'-52'0'0,"-13"0"0,4 20 0,-18 14 0,-3 5 0,9-4 0,-14 3 0,3 5-1299,18-3 1,-5 7 0,3 3 0,10-4 1298,-1 12 0,12 5 0,16 1 0,6 8 0,4 4-145,1 14 0,4 6 0,2 3 145,1-9 0,0 4 0,3 0 0,5-2 0,5-10 0,3-2 0,4-2 0,2-1 0,6 19 0,4-3 0,3-13 0,2-13 0,6-11 0,9-6 0,12-11 0,43-19 0,8-15 0,-39 1 0,3-2 0,15 2 0,9 0 0,2-10 0,-18-8 0,2-7 0,-1-6 0,-2-7 0,4-15 0,-1-9 0,-2-4 0,-1 4 0,-2 11 0,0 3 0,-3-2 0,-8-6 0,-6-9 0,-5-7 0,-8 0 0,-12 7 0,-14-8 0,-11 4 154,3-5 0,-3-1-154,1 0 0,-1 0 0,-2-8 0,-4-2 0,-5-6 0,-5-3 0,1 23 0,-3 0 0,-1-2 0,-6-8 0,-2-2 0,0 6 0,-2-7 0,-2 8 1193,-1 13 0,4 10-1193,8 11 0,3 23 0,7 7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24575,'0'63'0,"0"0"0,0 2 0,0 20 0,0 5 0,0-15 0,0-6 0,0 0 0,0 27 0,0 13 0,0-25 0,0-25 0,0-22 0,0-18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33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24575,'78'0'0,"4"0"0,-2-1 0,6 2 0,-17 2 0,-1 3 0,9-1 0,-4 6 0,-22 9 0,-11 6 0,-13 10 0,-8 34 0,-19-34 0,-19 21 0,8-33 0,-16 9 0,13-24 0,23 15 0,36 0 0,8 0 0,3 12 0,3-1 0,-8 1 0,-36-3 0,-7 14 0,-15 39 0,-33 0 0,23-35 0,-6 1 0,-32 9 0,-5-6 0,-5 9-362,6-7 0,4 1 362,14 0 0,2-6 0,32-30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45.6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24575,'61'0'0,"0"0"0,31-2 0,-8 4 0,-27 12 0,41-5 0,-77 38 0,-12 6 0,-1-13 0,-3 19 0,-4 1 0,-15-11 0,11-4 0,-17-9 0,19-23 0,-5 1 0,25-7 0,57 48 0,-15-19 0,-2 22 0,-4 5 0,-14 0 0,-16-16 0,-5 0 0,-10 7 0,-9 7 0,-16-20 0,-8-1 0,-29-11 0,7-2 0,4-3 0,19-9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46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 24575,'8'-28'0,"-2"23"0,-6 64 0,0 13 0,0 7 0,0 26 0,0 3 0,0-20 0,0-21 0,0-2 0,0 11 0,0 16 0,0-8 0,0-34 0,0-36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24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2771 357 24575,'-96'0'0,"0"0"0,17 0 0,-4 0 0,-4 0 0,8 0 0,-5 0 0,-1 0 0,2 0-2304,3 0 1,1 0 0,-1 0 0,-4 0 2303,0-1 0,-4-1 0,-2 0 0,3 3 0,4 3 0,1 4 0,3 3 0,3 4 0,-1 1-271,-4 3 0,-1 2 0,2 3 0,5 3 271,-5 8 0,5 5 0,4 5 44,1 7 1,4 6 0,9 1-45,-1 17 0,14 3 0,17-2 0,6 2 0,-4 0 0,7-2 0,18-12 0,10-4 3592,24 26-3592,24-33 0,13-11 0,-16-27 0,6-7 999,4 6 1,7-1 0,1-6-1000,0-10 0,0-6 0,0-3 83,-4 2 1,-1-3 0,0-4-84,8-8 0,0-7 0,-1-7 0,-14-3 0,-1-7 0,-2-4 0,-5 2 0,0-6 0,-5-1 0,1-4 0,2-2 0,3-5 0,-2-2 0,-5 3-249,-1-10 1,-5 2 0,-2 0 248,-2-1 0,-1 0 0,-1 3 0,8-21 0,-4 8 0,-14 24 0,-4 7 0,11-9 0,-10 35 500,1 34-500,-12 48 0,-8 28 0,0-6 0,-2 11 0,0 6 0,0 2-186,0-11 1,0 3 0,-1 1 0,0 4-1,-2 3 186,-2-10 0,-1 4 0,-1 3 0,0 2 0,-1-2 0,1-1 0,1-4 0,1 14 0,0-3 0,1-1 0,0-2 0,-2 2-189,-3 5 1,-1 1 0,0-1-1,0-4 1,3-6 188,1-10 0,3-5 0,0-3 0,1-3 0,0 13 0,1-4 0,1-10 0,-1 29 0,0-60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24575,'0'63'0,"0"0"0,0 2 0,0 20 0,0 5 0,0-15 0,0-6 0,0 0 0,0 27 0,0 13 0,0-25 0,0-25 0,0-22 0,0-18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33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24575,'78'0'0,"4"0"0,-2-1 0,6 2 0,-17 2 0,-1 3 0,9-1 0,-4 6 0,-22 9 0,-11 6 0,-13 10 0,-8 34 0,-19-34 0,-19 21 0,8-33 0,-16 9 0,13-24 0,23 15 0,36 0 0,8 0 0,3 12 0,3-1 0,-8 1 0,-36-3 0,-7 14 0,-15 39 0,-33 0 0,23-35 0,-6 1 0,-32 9 0,-5-6 0,-5 9-362,6-7 0,4 1 362,14 0 0,2-6 0,32-30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46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 24575,'8'-28'0,"-2"23"0,-6 64 0,0 13 0,0 7 0,0 26 0,0 3 0,0-20 0,0-21 0,0-2 0,0 11 0,0 16 0,0-8 0,0-34 0,0-36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52.0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34 24575,'30'-16'0,"21"8"0,7 3 0,19 5 0,-12-5 0,-9 10 0,-31 40 0,-20 9 0,-21 11 0,-14 17 0,-1-3-537,-9 9 1,-3 1 536,14-20 0,-3 6 0,0-1 0,2-11 131,-11 5 1,4-8-132,12 2 0,6-11 0,4-26 0,20-2 0,30-16 0,60-7 0,-12 0 0,-24 0 0,-3 0 0,7 0 202,10 0 1,-42 0-1,4 0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52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24575,'0'70'0,"0"9"0,0 9 0,0-15 0,0 1-1330,0 28 1,0-4 1329,0-40 0,0-6 0,0 25 845,0-22-845,0 17 438,0-41-438,0 65 0,0-58 0,0 8 0,0-32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26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24575,'0'76'0,"0"-1"0,0 1 0,0-1 0,0 10 0,0 7 0,0 1 0,0-2 0,0-8-3277,0 8 0,0-8 0,0 10 3180,0-18 1,0 6 0,0 5-1,0 2 1,0 0 0,0-3 96,0 11 0,0 0 0,0 0 0,0-1 0,0 0-489,0-3 0,0-1 0,0 0 0,0 1 0,0 0 489,0 4 0,0 0 0,0 1 0,0-1 0,0 0 0,0 1 0,0 2 0,0-2 0,0-6 0,0-8 0,0-2 0,0-10 0,0 3 0,0 15 0,0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27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 16 24575,'-11'-16'0,"-9"84"0,-3 39 0,2-44 0,-1 5-1924,4 12 0,0 16 1,1 2-1,3-8 1924,4-12 0,2-6 0,0 2 0,0 12 0,1 3 0,2 2-314,3-11 0,2 4 0,1-1 0,0-9 314,-2 15 0,2 0 593,-2 12 1,1 9 0,7-23-594,22-15 0,-3-21 0,5-11 0,21-33 3535,9-7-3535,-31-36 3635,2 6-3635,-2-39 0,-1-11 0,-7 30 0,0-5 0,7-28 0,4-16 0,-3-1 0,-9 26 0,-2 0 0,-1-1 0,0 3 0,5-14 0,-1 2 0,0 0 0,-1-1 0,-1 1 0,-6 11 0,-3-22 0,-3 38 0,-52-26 0,-21 45 0,11 0 0,1 2 0,-14 12 0,18-11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24575,'0'63'0,"0"0"0,0 2 0,0 20 0,0 5 0,0-15 0,0-6 0,0 0 0,0 27 0,0 13 0,0-25 0,0-25 0,0-22 0,0-18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33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24575,'78'0'0,"4"0"0,-2-1 0,6 2 0,-17 2 0,-1 3 0,9-1 0,-4 6 0,-22 9 0,-11 6 0,-13 10 0,-8 34 0,-19-34 0,-19 21 0,8-33 0,-16 9 0,13-24 0,23 15 0,36 0 0,8 0 0,3 12 0,3-1 0,-8 1 0,-36-3 0,-7 14 0,-15 39 0,-33 0 0,23-35 0,-6 1 0,-32 9 0,-5-6 0,-5 9-362,6-7 0,4 1 362,14 0 0,2-6 0,32-30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46.4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34 24575,'8'-28'0,"-2"23"0,-6 64 0,0 13 0,0 7 0,0 26 0,0 3 0,0-20 0,0-21 0,0-2 0,0 11 0,0 16 0,0-8 0,0-34 0,0-36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52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24575,'0'70'0,"0"9"0,0 9 0,0-15 0,0 1-1330,0 28 1,0-4 1329,0-40 0,0-6 0,0 25 845,0-22-845,0 17 438,0-41-438,0 65 0,0-58 0,0 8 0,0-32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57.9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24575,'-7'49'0,"1"34"0,6-19 0,0 8 0,0 25 0,0 1-1490,0-21 1,0-2 1489,0 10 0,0-5 188,0-25 0,0-8 0,0 5 1,0-16-1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8:58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24575,'0'77'0,"0"-30"0,0 7 0,0 21 0,0 12 0,0-6-1988,0-3 1,0 0 1987,0 3 0,0 6 0,0-5 205,0 8 0,0-10 0,0 16 0,0-41 0,0-1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29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24575,'0'100'0,"6"-43"0,5 19 0,3 14 0,3 12 0,1 7 0,2 2 0,-1-1 0,-2-5 0,-1-10 0,-4-13-799,0 4 1,-3-13-1,-1-4 1,1 8-1,3 16 799,-3-21 0,2 12 0,2 9 0,1 8 0,1 6 0,0 5 0,1 3 0,0 1 0,0 0 0,-1-2 0,0-5 0,-1-5 0,-1-6 0,-2-10 0,-1-11 0,-3-12 0,4 42 0,-4-25 0,1 12 0,1-1 0,-1 0 0,0 1 0,0-1 0,0 0 0,0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29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24575,'0'99'0,"0"-25"0,0 11 0,0 2 0,0 9 0,0-4-1717,0-23 0,0-2 0,0 2 1717,0 20 0,0 5 0,0-5 0,0-18 0,0-4 0,0-1 0,0 19 0,0 7 155,0-7 0,0 12 1,0-1-1,0-19 1,0-22-1,0-4 0,0 16 1,0 1-1,0-1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22.4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24575,'-7'22'0,"2"16"0,4 34 0,2 6 0,-1 7 0,0-15 0,0-2 0,0-5 0,0-18 0,0-2 0,0-20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05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1121 0 24575,'-52'0'0,"-13"0"0,4 20 0,-18 14 0,-3 5 0,9-4 0,-14 3 0,3 5-1299,18-3 1,-5 7 0,3 3 0,10-4 1298,-1 12 0,12 5 0,16 1 0,6 8 0,4 4-145,1 14 0,4 6 0,2 3 145,1-9 0,0 4 0,3 0 0,5-2 0,5-10 0,3-2 0,4-2 0,2-1 0,6 19 0,4-3 0,3-13 0,2-13 0,6-11 0,9-6 0,12-11 0,43-19 0,8-15 0,-39 1 0,3-2 0,15 2 0,9 0 0,2-10 0,-18-8 0,2-7 0,-1-6 0,-2-7 0,4-15 0,-1-9 0,-2-4 0,-1 4 0,-2 11 0,0 3 0,-3-2 0,-8-6 0,-6-9 0,-5-7 0,-8 0 0,-12 7 0,-14-8 0,-11 4 154,3-5 0,-3-1-154,1 0 0,-1 0 0,-2-8 0,-4-2 0,-5-6 0,-5-3 0,1 23 0,-3 0 0,-1-2 0,-6-8 0,-2-2 0,0 6 0,-2-7 0,-2 8 1193,-1 13 0,4 10-1193,8 11 0,3 23 0,7 7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0:48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 24575,'6'-15'0,"18"2"0,42 11 0,9 4 0,-6-2 0,5 0 0,-9 0 0,-44 0 0,-13 46 0,-2-3 0,-6 43 0,-7 8 0,-3-16 0,-20 11 0,11-24 0,-2-26 0,20-12 0,25-22 0,30-5 0,15 0 0,7 0 0,-13 0 0,1 0 0,14 0 0,2 0 0,-8 0 0,-5 0 0,23 0 0,-5 0 0,-47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02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24575,'0'73'0,"0"-15"0,0 18 0,0 24-1639,0-28 1,0 14-1,0 8 1,0 1 0,0-2-1,0-9 1266,0 3 1,0-7-1,0 1 1,0 10 372,0-9 0,0 9 0,0 5 0,0 2 0,0-3 0,0-5 0,0-10 7,0 6 1,0-9 0,0-4 0,0-1-8,0 10 0,0-3 0,0 2 300,0 9 0,0 2 0,0-13-300,0-21 0,0-5 0,0 11 0,0-14 0,0-37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0:57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24575,'0'55'0,"0"3"0,0-7 0,0-15 0,0 12 0,0-20 0,12-9 0,41-8 0,30-5 0,-4-4 0,-6-1 0,4-2-242,-2 1 0,13 0 1,0 0-1,-8 0 242,26 0 0,-13 0 0,-30 0 0,-5 0 0,30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0:57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176 1 24575,'0'72'0,"0"17"0,-14-23 0,-7 10 0,5-6-1674,10-6 1,-1-1 1673,-14 7 0,-7 7 0,7-5 210,13 4 0,3-8 0,-16 12 0,13 18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04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24575,'4'0'0,"66"0"0,30 0 0,-35-2 0,9 4-1639,-4 3 1,15 4-1,10 1 1,2 2 0,-5 0-1,-12 0 1557,14 2 0,-11 2 1,6 2 81,5 1 0,6 2 0,0 3 0,-10 6-33,0 11 1,-8 5 0,-13 4 32,-11 10 0,-6 5 591,-2-12 0,2 4 0,-11 4-591,-7 31 0,-26 4 0,-28-24 0,-17 0 0,-5 3-293,6-10 0,-4 1 1,-4 1-1,-3-2 293,-10 5 0,-5-1 0,-2-1 0,-2-2 0,-4 0 0,-3 0 0,0-3 0,3 0 0,11-8 0,1-2 0,2 0 0,2-2 0,-8 9 0,3-3 0,6-3 0,-3 5 0,11-7 4397,4 5-4397,34-36 0,82-23 0,14-24 932,-7 8 1,13-2-933,-4-5 0,5-4 0,-5 3 0,1 4 0,4 3 0,-23 6 0,11 0 0,3 1 0,-4 1 0,-14 3 0,6 0 0,-3 4 27,4 2 1,13 1 0,-3 1 0,-20 0 0,4 2 0,-15 2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03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24575,'-7'54'0,"1"12"0,5 0 0,2 12 0,-1 7 0,0 8 0,0-7 0,0-6 0,0 0-753,0-1 1,0 5 0,0-14 752,0 3 180,0-21 1,0-27 0,0-12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04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45 242 24575,'-25'-22'0,"5"1"0,20-8 0,67-25 0,6 12 0,-14 13 0,6 5 0,8 16 0,-1 5 0,-18-2 0,-2 1 0,1 3 0,-3 2 0,16-1 0,-48 19 0,2 13 0,-62 15 0,26-9 0,-34-11 0,43-13 0,18-7 0,7-1 0,24-6 0,31 31 0,2 23 0,-31-18 0,-3 6 0,-11 9 0,-9-1 0,-12 4 0,-27 9 0,-58-12 0,11-1 0,0 1 0,-15 9 0,33-22 0,1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07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24575,'5'-7'0,"68"1"0,19 6 0,-24 0-533,-1 0 0,13 0 1,-16 0 532,-9 0 518,17 43-518,-44 0 0,-12 7 0,-8 8 0,-12 13 0,-11 3 0,-7 4 0,-13 3 0,-9-1 0,-9 3 0,0-9 0,-2-8 0,0-4 0,-15 18 0,21-6 0,57-20 265,39 1-265,21 2 0,3 2 0,-34-25 0,-2 2 0,11 10 0,5 7 0,-8 2 0,-8 17 0,-8 2 0,3 8 0,-3 7-238,-8-5 1,-4 6 0,-11-4 237,-12-17 0,-9-3 0,-4 3 0,-8 26 0,-5 4 0,-3-12 0,-7-17 0,-3-6 0,-9 16 0,7-11 0,17-28 786,1 4-786,9-21 0,-47 12 0,-20-16 0,17-2 0,2-8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03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24575,'-7'54'0,"1"12"0,5 0 0,2 12 0,-1 7 0,0 8 0,0-7 0,0-6 0,0 0-753,0-1 1,0 5 0,0-14 752,0 3 180,0-21 1,0-27 0,0-12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11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24575,'11'-7'0,"38"-7"0,16 12 0,35-6 0,-30 7 0,1 2 0,-12-1 0,1 0 0,15 0 0,-4 0 0,8 0 0,-18 0 0,-45 48 0,-15 13 0,-15 10 0,2 9 0,-9 4 0,-18-20 0,-6-6 0,12-11 0,1 1 0,-13 22 0,2-4 0,4-4 0,69 0 0,36-59 0,-17-7 0,9-2 0,21-4 0,10-2 0,-9 2 0,-18 3 0,-2 1 0,43-5 0,-12 2 0,-47 9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11.9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 0 24575,'-7'54'0,"10"-1"0,13 40 0,5-2 0,3-4 0,6-19 0,-11 8 0,-4-7 0,-8-40 0,-7-12 0,0-5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09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0 24575,'-8'6'0,"3"39"0,5 27 0,0-21 0,0 11 0,-2 16 0,-1 18 0,-1 3 0,2-14 0,1-1 0,-1 2 0,1-5 0,-2 16 0,0 4 0,1-8 0,1-20 0,1-19 0,0-7 0,-3 42 0,6-14 0,9-50 0,69-34 0,24-20 0,-43 9 0,4-3-272,1 3 0,12-4 0,2 0 0,-6 1 272,-3-2 0,-4 0 0,1-1 0,6-5 0,1-1 0,-6 4 0,2 3 0,-8 1 0,-18 0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09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24575,'0'39'0,"0"18"0,0 11 0,0 10 0,0 6-1606,0-15 0,0 3 1,0 10 1605,0 6 0,0 14 0,0 5 0,0-4 0,0-13-1395,0-5 0,0-9 0,0 10 1395,0-5 0,0 12 0,0 5 0,0 1 0,0-6 0,0-12 0,0 6 0,0-9 0,0 8 0,0 2 0,0 12 0,0 3 0,0-4 0,0-10 0,0 2 0,0-10 0,0 3 0,0 23 0,0 2 0,0-29 0,0-37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28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92 24575,'0'-13'0,"67"-24"0,-44 25 0,25-5 0,5 4 0,6 13 0,-3 0 0,-2 0 0,-39 42 0,-9-18 0,-14 43 0,-31-11 0,2-2 0,-3 1 0,-18 7 0,22-16 0,10-8 0,20-24 0,11-6 0,40-2 0,-6-6 0,20-7 0,6-4 0,30-16 0,-43 12 0,-1 0 0,2-3 0,-7 3 0,-16 7 0,19 0 0,-41 8 0,-2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03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24575,'-7'54'0,"1"12"0,5 0 0,2 12 0,-1 7 0,0 8 0,0-7 0,0-6 0,0 0-753,0-1 1,0 5 0,0-14 752,0 3 180,0-21 1,0-27 0,0-12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11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24575,'11'-7'0,"38"-7"0,16 12 0,35-6 0,-30 7 0,1 2 0,-12-1 0,1 0 0,15 0 0,-4 0 0,8 0 0,-18 0 0,-45 48 0,-15 13 0,-15 10 0,2 9 0,-9 4 0,-18-20 0,-6-6 0,12-11 0,1 1 0,-13 22 0,2-4 0,4-4 0,69 0 0,36-59 0,-17-7 0,9-2 0,21-4 0,10-2 0,-9 2 0,-18 3 0,-2 1 0,43-5 0,-12 2 0,-47 9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21.8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24575,'57'0'0,"8"0"0,30 0 0,4 0 0,-48 0 0,-2 0 0,37-6 0,-14 12 0,-46 32 0,-13 3 0,-13 48 0,-25-12 0,-13 14 0,7-12 0,16-25 0,0 0 0,-17 22 0,-6 8 0,12-25 0,19-36 0,7-4 0,64-11 0,-16-2 0,47-6 0,-22 6 0,-29-4 0,1 5 0,-18 5 0,-18-9 0,3 9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12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1911 32 24575,'11'-16'0,"-88"4"0,13 9 0,-18 3 0,-5 1 0,4 1 0,-10 1 0,2 1 0,-4 0-731,10-2 1,-4-2 0,-1 2-1,4 5 731,3 7 0,-1 4 0,6 4 0,11 1 0,2 10 0,4 6 308,-18 0 0,-8 5 1,17 3-309,27 2 0,13 8 0,11 7 0,5 8 0,3-7 0,2-10 0,4-1-148,3 35 1,4-4 147,-2-1 0,0-19-2,0-13 0,0-1 2,0-2 1455,0 27-1455,0-51 0,27 2 0,36-20 0,14-4 0,20-1 0,-6 0 0,-9 1 0,4 3 0,-13 0 0,14 1 0,4 2 0,-6 2 0,-14 4 418,5 11 1,-8 7-419,3-3 0,3 4 0,-16 1 0,-7 37 0,-28 10 4,-23-31-4,-16 15 0,-10 5 0,-8-17 0,-3-1 0,-2 22 0,-5-2 0,-10-17 0,-6-5 0,-7 6 0,-7-4-1314,9-22 0,-7-4 1,-3-2 1313,-15 7 0,-4-2 0,1-5 0,4-10 0,0-5 0,7-2 0,-3 0 0,10-4 0,-10-4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06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57 24575,'-18'-49'0,"4"41"0,14 86 0,0 12 0,0 19 0,0-28 0,0 6 0,0 3 0,0-2-263,0-11 1,0-1-1,0 1 1,0 5 262,0 7 0,0 8 0,0 2 0,0-6 0,0-11 85,0-7 1,0-8 0,0 3-86,0 31 0,0 6 0,0-20 0,0-8 0,0-27 0,0-3 0,0-8 0,0-3 0,0-11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03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24575,'-7'54'0,"1"12"0,5 0 0,2 12 0,-1 7 0,0 8 0,0-7 0,0-6 0,0 0-753,0-1 1,0 5 0,0-14 752,0 3 180,0-21 1,0-27 0,0-12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11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24575,'11'-7'0,"38"-7"0,16 12 0,35-6 0,-30 7 0,1 2 0,-12-1 0,1 0 0,15 0 0,-4 0 0,8 0 0,-18 0 0,-45 48 0,-15 13 0,-15 10 0,2 9 0,-9 4 0,-18-20 0,-6-6 0,12-11 0,1 1 0,-13 22 0,2-4 0,4-4 0,69 0 0,36-59 0,-17-7 0,9-2 0,21-4 0,10-2 0,-9 2 0,-18 3 0,-2 1 0,43-5 0,-12 2 0,-47 9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27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24575,'0'46'0,"0"0"0,0 30 0,0 7 0,0 15 0,13-11 0,16-10 0,11-46 0,9-13 0,2-4 0,2-7 0,9-5 0,-2-4 0,26 2 0,-25 0 0,-21 0 0,-20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28.0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1 24575,'-7'11'0,"1"14"0,6 14 0,-3 10 0,-2 4 0,-6 34 0,2-32 0,0-1 0,-1 19 0,3-2 0,7 4 0,0-20 0,0-14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17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1165 1 24575,'-87'9'0,"1"0"0,18 10 0,-1 17 0,5 13 0,-9 19 0,-2 10 0,3 1 0,12-8-908,5 3 1,10-3 0,-2 13 907,9-10 0,-4 11 0,-3 9 0,2 3 0,3-2 0,6-6 0,8-11-1434,3 17 1,12-11 0,0 7 1433,1-12 0,0 7 0,0 2 0,3-3 0,1-7 0,1 9 0,3-8 0,9 4 60,11-1 1,10 4 0,4-1 0,1-7-61,4 4 0,4-7 0,12-2 0,3-17 0,10 1 0,6-3 0,2-5 0,-5-9 0,20-1 0,-2-12 0,2-4 0,5 1 0,1-4 0,-1-5 0,-8-9 0,-2-4 0,-10-1 0,-20 0 0,-1-2 506,38-9 1,-8-8-507,-28-16 0,-16-11 0,-6-9 0,-18 8 0,-6-7 0,-2-15 0,-1-11 0,-3 6 0,-3 6 0,0-1 0,0-16 0,0-7 0,0 15 0,0-6 2029,0 18 1,0 8-2030,0 32 0,-42 0 0,-14 4 0,0 0 0,-25 7 0,-23 0 0,11 3 0,28 4 0,-1 1 0,-10 2 0,-14 0 0,1 0 0,15 2 0,15 0 0,4 2 0,-40-2 0,10 2 0,41 5 1707,-18 3-1707,36 5 0,-14 6 0,18-5 0,-13 17 0,17-14 0,-13 20 0,28-21 0,-10 2 0,13-13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03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24575,'-7'54'0,"1"12"0,5 0 0,2 12 0,-1 7 0,0 8 0,0-7 0,0-6 0,0 0-753,0-1 1,0 5 0,0-14 752,0 3 180,0-21 1,0-27 0,0-12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11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24575,'11'-7'0,"38"-7"0,16 12 0,35-6 0,-30 7 0,1 2 0,-12-1 0,1 0 0,15 0 0,-4 0 0,8 0 0,-18 0 0,-45 48 0,-15 13 0,-15 10 0,2 9 0,-9 4 0,-18-20 0,-6-6 0,12-11 0,1 1 0,-13 22 0,2-4 0,4-4 0,69 0 0,36-59 0,-17-7 0,9-2 0,21-4 0,10-2 0,-9 2 0,-18 3 0,-2 1 0,43-5 0,-12 2 0,-47 9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36.6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30 100 24575,'-16'-31'0,"2"3"0,14 9 0,6 10 0,17-4 0,10 13 0,31 0 0,-20 0 0,1 0 0,-30 12 0,-9 31 0,-12-15 0,-2 33 0,-6-38 0,11-1 0,21-10 0,6-12 0,15 0 0,-16 6 0,-8 45 0,-48 13 0,7-10 0,-5 0 0,-11-8 0,-2-6 0,-19 21 0,26-31 0,31-24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38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475 0 24575,'0'57'0,"-18"21"0,-3-14 0,-9 22 0,-4 8 0,1-3 0,6-13 0,-4 16 0,0 0-295,2-16 1,-7 13 0,-1 3 0,3-6-1,9-17 295,8-4 0,4-11 0,-3-2 0,1-4 479,-5 30-479,12-41 60,8-26 1,0-6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20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24575,'45'0'0,"15"0"0,21 0 0,8 0 0,-8 0 0,-7 0 0,-3 0 0,8 0-671,1 0 0,10 0 1,4 0-1,-2 0 1,-7 0 670,17 0 0,-6 0 0,-2 0 0,-2 0 0,-2 0 0,-5 0 0,14 0 0,-5 0 525,-5-4 1,-18 8-526,-38 19 550,11 26-550,-44 7 0,0 29 0,0 7 0,2-40 0,-4 6-1241,-9 11 0,-8 17 1,-4 8-1,-1 1 0,1-8 1241,0-4 0,1-5 0,-2 3 0,-6 9 0,4-11 0,-5 8 0,-3 7 0,-2 3 0,-1 0 0,2-2 0,1-4 0,3-9 12,-2 8 0,2-8 0,1-3 0,0 2 0,-3 7-12,0-3 0,-2 8 0,-2 3 0,0 1 0,1-4 0,4-9 0,4-11 0,-4 6 0,6-12 0,-2 3 0,-10 27 0,-1 5 0,9-22 0,7-16 0,0 3 0,23-60 0,0-1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03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24575,'-7'54'0,"1"12"0,5 0 0,2 12 0,-1 7 0,0 8 0,0-7 0,0-6 0,0 0-753,0-1 1,0 5 0,0-14 752,0 3 180,0-21 1,0-27 0,0-12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11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24575,'11'-7'0,"38"-7"0,16 12 0,35-6 0,-30 7 0,1 2 0,-12-1 0,1 0 0,15 0 0,-4 0 0,8 0 0,-18 0 0,-45 48 0,-15 13 0,-15 10 0,2 9 0,-9 4 0,-18-20 0,-6-6 0,12-11 0,1 1 0,-13 22 0,2-4 0,4-4 0,69 0 0,36-59 0,-17-7 0,9-2 0,21-4 0,10-2 0,-9 2 0,-18 3 0,-2 1 0,43-5 0,-12 2 0,-47 9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38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475 0 24575,'0'57'0,"-18"21"0,-3-14 0,-9 22 0,-4 8 0,1-3 0,6-13 0,-4 16 0,0 0-295,2-16 1,-7 13 0,-1 3 0,3-6-1,9-17 295,8-4 0,4-11 0,-3-2 0,1-4 479,-5 30-479,12-41 60,8-26 1,0-6 0,0-2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46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0 24575,'0'75'0,"0"9"0,0 2 0,0-6 0,0 14 0,0-2 0,0 8 0,0-34 0,0 3 0,-4 11 0,-1-4 0,4-20 0,0-5 0,-8 30 0,9-59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48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24575,'33'0'0,"24"0"0,-6 0 0,29 0 0,-39 0 0,2 0 0,-22 22 0,-15 3 0,-6 24 0,0-2 0,0 24 0,-22 7 0,-12 12 0,-14-5 0,15-35 0,14-11 0,36-32 0,19-1 0,21-14 0,16-2 0,10-8 0,-27 8 0,-3 2 0,14-3 0,6 4 0,-65 7 0,-2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22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1687 0 24575,'-89'27'0,"-1"0"0,0 0 0,0 0 0,0 0 0,1-1 0,-1 1 0,-10 1 0,1-5 0,4 2 0,5 4 0,5 10 0,11 8 0,1 10 0,6 4 0,8-3 0,11-9-1460,5 3 1,4 0 1459,-35 19 0,-8 9 0,51-5 0,64-33 0,38-3 0,21-2 0,9-3 0,-6-1 0,-22-3 0,13 19 0,1-1 0,-13-15 0,18 4 0,8 1 0,-2 1 0,-9-3 0,-20-3 0,3 10 0,-18-2 0,12 32 462,-29-32 0,-6 7-462,-21 16 0,-10 9 0,-2 24 0,-5 3 0,-6-14 0,-4 0 239,3 10 1,-9-11-240,-12-41 0,-6-9 0,-20 11 0,-21 3 1516,26-34-1516,11-54 0,16-26 0,6-12 0,10 17 0,2-2-453,-4-2 0,-2-6 0,5 6 453,9 6 0,3 3 0,-5-11 0,1-7 0,9-9 0,5-7 0,3 5 0,8-4 0,5 1 0,-4 2 0,3-6 0,6 10 0,19 0 0,3 8 0,-12 11 0,-3 1 0,2-1 0,-4 3 0,9-15 0,-19 23 0,16 7 0,-23 26 0,8-1 0,-21 19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03.5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1 24575,'-7'54'0,"1"12"0,5 0 0,2 12 0,-1 7 0,0 8 0,0-7 0,0-6 0,0 0-753,0-1 1,0 5 0,0-14 752,0 3 180,0-21 1,0-27 0,0-12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11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 24575,'11'-7'0,"38"-7"0,16 12 0,35-6 0,-30 7 0,1 2 0,-12-1 0,1 0 0,15 0 0,-4 0 0,8 0 0,-18 0 0,-45 48 0,-15 13 0,-15 10 0,2 9 0,-9 4 0,-18-20 0,-6-6 0,12-11 0,1 1 0,-13 22 0,2-4 0,4-4 0,69 0 0,36-59 0,-17-7 0,9-2 0,21-4 0,10-2 0,-9 2 0,-18 3 0,-2 1 0,43-5 0,-12 2 0,-47 9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38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475 0 24575,'0'57'0,"-18"21"0,-3-14 0,-9 22 0,-4 8 0,1-3 0,6-13 0,-4 16 0,0 0-295,2-16 1,-7 13 0,-1 3 0,3-6-1,9-17 295,8-4 0,4-11 0,-3-2 0,1-4 479,-5 30-479,12-41 60,8-26 1,0-6 0,0-2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46.4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0 24575,'0'75'0,"0"9"0,0 2 0,0-6 0,0 14 0,0-2 0,0 8 0,0-34 0,0 3 0,-4 11 0,-1-4 0,4-20 0,0-5 0,-8 30 0,9-59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55.7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24575,'0'76'0,"0"-5"0,0-9 0,0 0 0,0 17 0,0 17 0,0-1 0,0-19 0,0-21 0,0-5 0,0-11 0,0-22 0,0-4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1:57.0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24575,'0'27'0,"0"1"0,0 11 0,0-6 0,0 20 0,0 0 0,0-4 0,0 31 0,0-23 0,0-6 0,0 4 0,0 36 0,0-6 0,0-29 0,0-29 0,0-19 0,0-2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12:25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1286 46 24575,'-21'-25'0,"-35"13"0,-34 5 0,-9 6 0,14 2 0,-4 6 0,-2 5-477,-2-6 1,-14-1 0,1 5 0,18 12 476,24 13 0,12 9 0,7 1-602,5 5 1,5 5 601,-16 27 0,10 12 0,30-3 0,11 8 0,0-8 0,-6-7 0,2 0 243,-3 4 0,2 6 0,17-14-243,36-13 0,8-16 0,2-2-459,24-10 0,4-11 459,-8-28 0,-20 4 0,4-8 0,15-32 0,2-18 0,-17 8 0,1-7 0,-1-5 0,-10 5 0,0-4 0,-1-4 0,-2 0 0,-2-6 0,-2-3 0,-2-1 0,-2 5 0,4-5 0,-4 4 0,-3 1 429,5-20 1,-5 8-430,-7 30 0,-4 7 0,-3-4 1398,-10 110-1398,-8 5 0,-5 5 0,-2 13-847,1-13 1,0 4 0,0-6 846,0 2 0,0 2 0,-3 12 0,-1 10 0,-1-2 0,1-14 0,0-3 0,-2 0 0,-2-3 0,-1 0 0,2 1 0,2 13 0,1 2 0,0-4 0,-2-19 0,-1-2 0,1-2 452,-1 23 0,2 4-452,2-19 0,0 8 0,1 0 0,-1-8 0,-2 12 0,0-3 0,4-4 0,2 3 0,-1-15 0,0-3 0,0-32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35.2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24575,'0'21'0,"0"12"0,0 25 0,0 36 0,12-58 0,23 20 0,16-64 0,10-2 0,5 1 0,31-4 0,-24-1 0,-5 2 0,-14 10 0,-11-7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35.7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24575,'0'50'0,"0"31"0,0-30 0,0 1 0,0 2 0,0 0 0,0 7 0,0-5 0,0 6 0,0 20 0,0-59 0,0-8 0,0-9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08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24575,'76'0'0,"-1"0"0,-14 0 0,4 0 0,18 0 0,11-1 0,1 2 0,7 0 0,2 0 0,-14 4 0,-19 7 0,-3 2 0,2-4 0,4 1 0,-20 13 0,-30 31 0,-20 10 0,-4 1 0,-16 7-1371,-13-6 0,-16 11 0,-8 5 0,0-4 1,5-10 1370,1-2 0,2-8 0,-9 7 0,5-8 0,-10 9 0,-5 6 0,-2 0 0,2-4 0,6-8 0,11-13 0,-14 3 0,5-6 375,-9 19 0,-5 8 0,24-20-375,31-30 0,58-8 0,39-28 0,-19 3 0,10-3-724,19-4 0,11-3 0,-7 1 724,-11 0 0,5 3 0,-11 7 0,14 2 0,5 1 0,-6 1 0,-18 0 0,-6 1 0,-5 1 0,20 3 0,8 2 0,-27-1 0,-39 0 0,-11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43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48 187 24575,'0'43'0,"0"-12"0,0-5 0,0 9 0,-13 13 0,-3 10 0,11 14 0,3 4 0,-8 4 0,9 1 0,23-2 0,19-1 0,11-8 0,12 1 0,0-8 0,-13-19 0,0-5 0,3 4 0,3 10 0,4 7 0,0-2 0,-7-9 0,9-2 0,-7-5 0,-5 2 0,-16 0 0,-42 14 0,-13-28 0,-26-17 0,-6-5 0,-8-2 0,-20-19 0,24-26 0,17-15 0,15-33 0,17 31 0,4-6 0,-3-21 0,3-10 0,6 4 0,4-8 0,0 5 0,0 23 0,-1 4 0,3-1 0,1-9 0,2 0 0,4 8 0,10 5 0,1 8 0,5-26 0,-7 33 0,-1 0 0,2-36 0,-1 23 0,-8-5 0,-11 29 0,-6 23 0,0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10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86 24575,'-63'-5'0,"13"-3"0,93-16 0,11 5 0,11 11 0,23 3 0,5 2 0,-14-1 0,-1-1 0,-1 2 0,-3 2 0,10 1 0,-2 0 0,-18 1 0,12-1 0,-47 69 0,-2 4-489,-43 1 1,-21 10 488,-4-8 0,-10 4 0,-5-4 0,-3-11 0,-3-4 0,-2 3 0,9-2 0,-2 4 0,1-2 0,2-8 0,-2-8 0,2-6 0,11-1 0,-1 45 0,85-43 0,36-1 0,4-2-1478,2 0 1,5-2 0,2 1 1477,-12-4 0,3 0 0,1 2 0,-1 4 0,-7-1 0,4 5 0,-2 1 0,-6-1 0,-12-5 0,3 9 0,-7 4 0,11 21 0,3 12 0,-19-12 0,-21 10 377,-37-7 1,-20-4-378,-21-31 0,-10-8 0,1 4 0,-9 1 0,-3-7 0,-14 3 0,1-1 0,15-5 0,15-5 0,3-1 0,-14 3 0,0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24575,'0'78'0,"0"-1"0,0 1 0,0 4 0,0 2 0,0 4 0,0-10 0,0 2 0,0 5 0,0 6-1639,0 2 1,0 11-1,0 6 1,0-3 0,0-7-1,0-15 1490,0-4 0,0-11 0,0 6 0,0 5 0,0 13 0,0 0 0,0-12 0,0-25 0,0-13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0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1 157 24575,'30'15'0,"-10"6"0,-2 28 0,-5 6 0,-7-2 0,31 34 0,10-74 0,17-7 0,9-5 0,-10-5 0,2-1 0,19 2 0,1-5 0,-6-12 0,-4-6 0,-18 1 0,-3-6 0,12-15 0,-9-8 0,-26 0 0,-10 0 0,4-17 0,-25 15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6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541 0 24575,'0'42'0,"0"8"0,0 26 0,0 10 0,0-14 0,0 0 0,0 9 0,0 2 0,0 12 0,0-6 0,0 11 0,1-26 0,-8-7 0,-31-12 0,-22-33 0,-22-7 0,11-4 0,-14 5 0,-14-12 0,0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491 23 24575,'-34'20'0,"-29"15"0,17 7 0,-2 6 0,-1-5 0,0 4 0,-9 26 0,7 5 0,22-19 0,6 0 0,4-1 0,6 0 0,5-5 0,8-1 0,32 39 0,32-17 0,2-44 0,17-6 0,-3-5 0,-3-5 0,4-4 0,-7-2 0,11 0 0,0-3 0,-6-6 0,-6-8 0,-4-6 0,-2-1 0,-1-1 0,0-1 0,-5-4 0,14-10 0,-12-10 0,-20-18 0,-13-7 0,-12 10 0,-4-3 0,7-24 0,-4-2 0,-7 23 0,-3 0 0,-6-10 0,-2 6 0,1 7 0,0-7 0,0 47 0,-28 12 0,-36 0 0,-9 2 0,-10 4 0,11-2 0,9 0 0,41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7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1538 1 24575,'-77'0'0,"24"0"0,-9 0 0,-24 0 0,-14 0 0,1 0-1996,13 0 1,2 0 0,-2 0 1995,-3 0 0,-2 0 0,2 0 0,-1 2 0,1 2 0,15 0 1093,-12 5-1093,-2 4 0,11 11 1101,46 27-1101,50 30 0,37 11 0,-6-43 0,16-1 0,8 0 0,4-1 0,-5 1-844,0 2 1,1 2 0,1-1-1,0-2 1,1-3 843,0-2 0,3-2 0,0-2 0,-2-4 0,-6-6 606,20 2 1,-6-8 0,-22-9-607,-23-7 463,18-30-463,-40-26 0,-10-12 0,-1 1 0,-2-5 0,1-2 0,1-7 0,-2 6 0,-4 0 0,-2 5 2495,1 2 0,0 5-2495,0-18 736,0 29-736,-12 0 0,-47 11 0,32 23 0,-29-9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8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780 31 24575,'-18'-16'0,"-14"4"0,-16 12 0,-19-3 0,-8 6 0,1 16 0,1 5 0,-3-12 0,3 9 0,14 24 0,2 14 0,15-5 0,11 18 0,7-8 0,0 13 0,18-12 0,31-20 0,13-5 0,13 29 0,12-4 0,-8-32 0,6-7 0,5-2-552,19 3 1,5-3-1,1-2 552,0-3 0,0-2 0,-4-1 133,-18-2 1,-3 0 0,-1-9-134,31-12 0,-21-15 0,-43-20 0,-5-5 0,-3-8 0,-12-4 0,-5-3 0,-1-9 0,-1 1 0,0 16 0,-1 3 0,-4-31 0,0 47 1254,-15-5-1254,-34-1 0,-19 2 0,-15 4 0,-6 4 0,0-3 0,1 4 0,13 12 0,13 7 0,30 11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24575,'55'21'0,"0"0"0,6 11 0,10 7 0,3 4 0,0 1 0,2 3 0,1 1 0,0 2 0,1 1-380,-12-6 1,-1-1 0,1 2-1,3 4 1,5 5 379,-2-1 0,7 7 0,5 5 0,2 1 0,-2 1 0,-4-3 0,-7-5 0,-12-7-1481,10 13 0,-13-8 1,9 6 1480,-8-12 0,12 7 0,6 5 0,0-1 0,-5-2 0,-13-8 0,-16-11 0,8 31 0,-22-41 0,-10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1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575 1 24575,'18'85'0,"3"-37"0,3 1 0,-2 8 0,2 0-864,11 1 1,0-2 863,-12-8 0,-4 2 0,2 31 0,-3 1 0,-2-31 0,-12-1 273,-47 38 1,-25-12-274,8-48 0,-12-13 0,2 0 0,-13-1 0,1-3 0,10-3 0,-2-7 0,5-2 0,-11 1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9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526 233 24575,'-3'-8'0,"-29"28"0,-10 7 0,-5 5 0,4 4 0,-1 2-838,-8 3 0,3 2 838,13-1 0,5 0 0,-17 37 271,20-30 1,3 1-272,2 24 277,0-4-277,23-33 0,78 2 0,30-6 0,-37-14 0,6-1 0,-8-3 0,11 3 0,6 0 0,-3-1 0,-7-5 0,6-3 0,-7-5 0,1 2 0,10 4 0,0 1 0,-10-4 0,-16-6 0,-9-2 0,10 1 856,-37-22-856,15-70 0,-27 44 0,-2-3 0,4-13 0,-2-5 0,-4-20 0,-7 3 0,-9-7 0,-9 20 0,-9-12 0,-1 14 0,-22-13 0,-3 9 0,-3 8 0,10 30 0,-25 9 0,22 21 0,-36 7 0,3 9 0,11 2 0,-1 3 0,-16 8 0,-5 3 0,70-17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5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24575,'34'43'0,"0"1"0,10 14 0,12 13 0,-10-21 0,10 8 0,8 6 0,3 3 0,2 1 0,-3-3 0,-6-4-917,3 3 0,-4-4 1,-1 0-1,3 2 1,6 6 916,-9-9 0,7 6 0,3 4 0,3 2 0,0 1 0,-2-1 0,-2-3 0,-6-5 0,-7-6-852,13 15 1,-9-9 0,-3-1-1,1 4 852,-2-3 0,4 6 0,-2-1 0,-6-5 0,-12-12 0,11 35 0,-23-43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1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24575,'0'63'0,"0"0"0,0 2 0,0 20 0,0 5 0,0-15 0,0-6 0,0 0 0,0 27 0,0 13 0,0-25 0,0-25 0,0-22 0,0-18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56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 24575,'36'0'0,"13"0"0,5 0 0,21 0 0,-16-3 0,-2-1 0,9 2 0,-31-6 0,1 8 0,-29 23 0,0 71 0,-7-5 0,0-26 0,0 5 0,1 8 0,-2-2 0,-8-17 0,-1-1 0,5 17 0,-3-1 0,-9-9 0,-2-8 0,1 11 0,-5 5 0,8-49 0,8-10 0,1-12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12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1 24575,'-25'51'0,"5"7"0,20 27 0,0-2 0,-9-14 0,-8 23 0,-3 10 0,1-4 0,4-17 0,0 8 0,1 1-538,2-18 0,-2 14 0,-1 8 1,-1 0-1,2-7 0,3-12 538,-1 0 0,2-9 0,3-3 507,4 19 1,1 0-508,-4-12 0,-3 3 0,4-12 529,5 9-529,49-13-1246,14-50 1,29-14 0,14-9 0,2-2 0,-13 5 1245,-12 6 0,-7 0 0,2 1 0,7-2 0,1-1 0,8-2 0,4-1 0,1 1 0,-4 0 0,-7 2 0,12 1 0,-3 0 0,-10 2 0,-13 1 0,-15 3 0,-4 1 0,36-6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9:12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440 0 24575,'-8'50'0,"4"18"0,2 15 0,2-16 0,1 5 0,-2 11-1639,-1-4 1,-3 13-1,0 6 1,-1 3 0,0-2-1,0-7 1341,0-2 0,-1-5 0,0-1 0,-1 3 0,-1 7 213,-1-3 0,-1 6 0,0 4 0,-2 2 0,0 0 1,-1-2-1,1-4 85,-2 3 0,-1-3 0,0 0 0,-1-3 0,1 0 0,-1-2-229,-1 9 0,0-2 0,0-2 0,0 0 1,2-1 228,2-2 0,0 0 0,2-1 0,0-1 0,3 0 0,1-2 0,1 1 0,2-1 0,1-6 0,1-11 0,2 20 0,2-7 0,-1-7 0,0 1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8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486 0 24575,'-35'85'0,"0"-1"0,0 1 0,0-1 0,0 1 0,1 0 0,-1-1 0,0 1 0,-12 4 0,4-15 0,8 18 0,16-16 0,1 17 0,1 10 0,3 4 0,4-2 0,7-10 0,6-16 0,9-23 0,21-9 0,18-15 0,16 4 0,20 1 0,3-5 0,-13-9 0,-9-13 0,1-6 0,-2 4 0,10 2 0,3-4 0,-5-11 0,-2-17 0,-2-13 0,-3-2 0,-2 5 0,2 10 0,-4 4 0,3-11 0,-4-12 0,6-13 0,-1-5 0,-6 3 0,-13 10 0,-5 6 0,-8-1 0,20-46 0,-10 8 0,-28 49 0,2-39 0,-30 23 0,-12-5 0,-13-22 0,-6-3 0,-5-8 0,-8-3 0,-6 10 0,-8-2 0,7 9 0,15 13 0,0 5 0,-32-18 0,4 12 0,27 33 0,-31 11 0,-18 7 0,5-3 0,15 0 0,32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2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1340 1 24575,'0'57'0,"0"1"0,-6-12 0,-7 8 0,-8 11 0,-9 19 0,-6 11 0,-2 2 0,0-5 0,4-16-3277,-4 1 0,2-12 0,-6 11 3247,7-8 1,-5 9 0,-2 7 0,-2 3-1,-2-1 1,0-5 0,1-8 29,-8 4 0,-2-6 0,-1-4 0,3-3 0,3-3-60,-7 15 0,5-6 0,-4 3 60,-2 0 0,-6 8 0,5-9 0,16-22 0,13-19 0,6-7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6:59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 24575,'90'0'0,"-3"0"0,-23 24 0,-18 4 0,-12 45 0,-27-15 0,-4 3 0,6 36 0,-9-26 0,0-4 0,0 3 0,0-14 0,17-34 0,32-34 0,17-18 0,-4 6 0,6-3 0,3-1-1036,11-2 0,3-1 1,-1 0 1035,-2 0 0,-2 0 0,-5 5 0,1 8 0,-4 2-338,1-10 1,-8 2 337,-1 3 0,14-36 0,-25-19 0,-28 17 0,18-3 0,-28 40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528 1 24575,'-54'26'0,"0"0"0,-4 22 0,11-5 0,-11 15 0,0 3 0,12-3 0,9 12 0,8 4 0,-5 3 0,0 7 0,15 2 0,26 6 0,17 2 0,4-8 0,0 0 0,21-6 0,6-29 0,19 4 0,12 0 0,5-3 0,-3-6 0,-11-10-2657,17-3 0,-7-12 0,9-1 2657,-13 4 0,8 4 0,3-2 0,-1-9 0,-4-13 0,-5-19 0,1-13 0,-3-7 0,-7-2 0,-14 7 0,-2-3 0,-5-3 554,13-6 0,12-9 0,-4-2 1,-24 4-555,-28-1 0,-12 3 0,9-31 1265,-3 5-1265,-25-18 0,-19 51 0,-9 0 0,-11-24 0,-9-2 0,-3 18 0,-8 1 0,-1 1-240,0-4 1,-2 0 0,0 1 239,-1 1 0,-1 2 0,6 1 0,-10-8 0,9 6 0,-18-6 0,62 39 0,9 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3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1782 0 24575,'-17'11'0,"-33"37"0,-18 4 0,-14 15-1967,30-15 1,-4 9 0,-3 4 0,-1 1 0,0-4 1668,2-8 0,-1-3 0,-1 0 0,-3 4 0,-1 6 298,4 1 0,-4 8 0,-4 5 0,0 3 0,1-1 0,2-3 0,5-7 0,6-10 0,-20 16 0,10-13 0,-3 6 0,1 8 0,1-1 0,-1 1 0,1-1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1T20:07:04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24575,'0'84'0,"0"-18"0,0 16 0,0 7 0,0-5 0,0-9 0,0-1 0,0 0 0,0 4-1874,0 17 0,0 6 1,0-2-1,0-5 1874,0 4 0,0-5 0,0-11 0,0-12 0,0-2 1065,0 34 0,0-7-1065,0-24 0,58-84 0,16-30 0,-20-10 0,4-13-514,-9 17 1,10-9-1,3-2 1,0 2-1,-5 6 514,5-3 0,-3 7 0,8-1-479,1 7 0,11-2 0,2 1 0,-3 4 0,-12 7 479,11-1 0,-3 7 0,5-1 0,4 1 0,-24 12 0,-37 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20B6-46B4-654C-AC04-02B3F630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40A07-E976-4C4E-AD88-EF67B372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6742-4B8D-F748-8777-9DB5F129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059F-794E-0349-B260-0960A663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9493-D008-B848-9A53-E2D696BB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57BA-1212-6544-9C09-09590515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3240C-3F64-2742-BFF4-4FA262C1D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3075-D658-F244-9DE5-8581B155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C6D-73A3-0246-8957-EA03A3F5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F8CC-15DF-804A-8846-F1F0166E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A4D66-696C-D84A-AA9A-DDAC5A494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28576-7BE2-F543-B6EE-D47A0922D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08E15-1B38-E347-A9E5-80AA5200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325-E022-9F4B-9748-FEDACB46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8E81-5B91-794B-8C3F-D44E905F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A74B-1147-5F45-9982-2D6D8469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C613-A1E9-614E-B9CF-45D3168A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DA33-04CC-B844-8660-8BDD3151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4C3E-3E10-E54A-A3CA-3A0D88C3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16B1-9DE5-B448-90D3-A240215F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7B44-AB83-8548-8FFF-30CB693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0DAAD-75D8-7348-9382-0FE82C9E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2455-6405-3644-B0DE-A1973B66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C2056-72DE-2D48-8F42-B21F9A72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A6899-C815-9844-AD0E-BB1EA3F8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550-F4B9-E942-881B-DEB6A2E8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4E10-814D-1943-B877-1C6DC7DEC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ECBB-206A-C940-8EFC-54B240FED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F16EA-08E3-C74E-A539-1F11CDD9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11E65-CB0D-1240-B239-8A315EC1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BA044-5E78-894D-B739-DA920E02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11C8-57A9-CB4F-8ABE-04DF200B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9A1FA-F68D-2849-95C8-699AC8C8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ECB15-97B9-6B41-89C7-D860D8EF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4856A-C905-1046-8632-52D6CF37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6E66F-5E00-6044-83CF-2756D2E7C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AA5E-8F02-2145-A562-539867BE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473D6-D675-0B47-A506-DBCFBFFB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C15EF-AEB9-0B43-B85F-F473434A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46EB-4D6A-1542-AA33-5CE9E3FC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4FF6B-AE65-454F-8F77-B4928AB7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D728B-B9B6-0C4F-BD43-2B38D142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17853-0EEE-EB4D-BA84-B252051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0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50019-055D-884A-BB0B-BBE95917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41D0E-45B4-1A4A-81A6-FE384764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135E6-2E90-B04C-9DD1-6F12120F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0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F0C0-7575-5746-99D1-6045565B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6EC9-2FC7-834E-ADC6-349DD0D6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692C-6DD5-7043-A71B-F6B790A6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425D3-AEC3-724F-95BE-4AB8006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901E1-A47A-C946-AC4F-F1ACDC27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0C69E-9B9F-DF47-B63C-3487B562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AFBF-AEAE-C446-9175-6296C82D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5F50C-8055-BA4E-8284-1FE4CE07C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D12B4-AD85-4944-A730-7B8C89AAD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DFFF0-ADCF-A14F-929A-4C20687F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441F5-797C-8045-B248-9DBF0983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B9D7C-7F79-6041-AB07-F7C6683C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58F14-D4E4-1D49-A0BD-4D5CB92C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E1AC3-EBFB-2845-8BE3-28A8D6AD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FCFE-1DD2-674E-ABE4-58EB82355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BB75D-D967-654B-A658-E0704597E03D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17AD3-493E-9741-AA0C-59E4B2ED7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2DDE-9CD8-FD43-9184-4EC2315A4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4F4B3-FB15-6141-A891-73338DEF0A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BE311874-E528-4A46-8BA5-B33F0CB42C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97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142.xml"/><Relationship Id="rId26" Type="http://schemas.openxmlformats.org/officeDocument/2006/relationships/customXml" Target="../ink/ink146.xml"/><Relationship Id="rId39" Type="http://schemas.openxmlformats.org/officeDocument/2006/relationships/image" Target="../media/image55.png"/><Relationship Id="rId21" Type="http://schemas.openxmlformats.org/officeDocument/2006/relationships/image" Target="../media/image30.png"/><Relationship Id="rId34" Type="http://schemas.openxmlformats.org/officeDocument/2006/relationships/customXml" Target="../ink/ink150.xml"/><Relationship Id="rId42" Type="http://schemas.openxmlformats.org/officeDocument/2006/relationships/customXml" Target="../ink/ink154.xml"/><Relationship Id="rId7" Type="http://schemas.openxmlformats.org/officeDocument/2006/relationships/image" Target="../media/image23.png"/><Relationship Id="rId2" Type="http://schemas.openxmlformats.org/officeDocument/2006/relationships/customXml" Target="../ink/ink134.xml"/><Relationship Id="rId16" Type="http://schemas.openxmlformats.org/officeDocument/2006/relationships/customXml" Target="../ink/ink141.xml"/><Relationship Id="rId20" Type="http://schemas.openxmlformats.org/officeDocument/2006/relationships/customXml" Target="../ink/ink143.xml"/><Relationship Id="rId29" Type="http://schemas.openxmlformats.org/officeDocument/2006/relationships/image" Target="../media/image3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6.xml"/><Relationship Id="rId11" Type="http://schemas.openxmlformats.org/officeDocument/2006/relationships/image" Target="../media/image25.png"/><Relationship Id="rId24" Type="http://schemas.openxmlformats.org/officeDocument/2006/relationships/customXml" Target="../ink/ink145.xml"/><Relationship Id="rId32" Type="http://schemas.openxmlformats.org/officeDocument/2006/relationships/customXml" Target="../ink/ink149.xml"/><Relationship Id="rId37" Type="http://schemas.openxmlformats.org/officeDocument/2006/relationships/image" Target="../media/image54.png"/><Relationship Id="rId40" Type="http://schemas.openxmlformats.org/officeDocument/2006/relationships/customXml" Target="../ink/ink15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47.xml"/><Relationship Id="rId36" Type="http://schemas.openxmlformats.org/officeDocument/2006/relationships/customXml" Target="../ink/ink151.xml"/><Relationship Id="rId10" Type="http://schemas.openxmlformats.org/officeDocument/2006/relationships/customXml" Target="../ink/ink138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135.xml"/><Relationship Id="rId9" Type="http://schemas.openxmlformats.org/officeDocument/2006/relationships/image" Target="../media/image24.png"/><Relationship Id="rId14" Type="http://schemas.openxmlformats.org/officeDocument/2006/relationships/customXml" Target="../ink/ink140.xml"/><Relationship Id="rId22" Type="http://schemas.openxmlformats.org/officeDocument/2006/relationships/customXml" Target="../ink/ink144.xml"/><Relationship Id="rId27" Type="http://schemas.openxmlformats.org/officeDocument/2006/relationships/image" Target="../media/image33.png"/><Relationship Id="rId30" Type="http://schemas.openxmlformats.org/officeDocument/2006/relationships/customXml" Target="../ink/ink148.xml"/><Relationship Id="rId35" Type="http://schemas.openxmlformats.org/officeDocument/2006/relationships/image" Target="../media/image44.png"/><Relationship Id="rId43" Type="http://schemas.openxmlformats.org/officeDocument/2006/relationships/image" Target="../media/image57.png"/><Relationship Id="rId8" Type="http://schemas.openxmlformats.org/officeDocument/2006/relationships/customXml" Target="../ink/ink137.xml"/><Relationship Id="rId3" Type="http://schemas.openxmlformats.org/officeDocument/2006/relationships/image" Target="../media/image21.png"/><Relationship Id="rId12" Type="http://schemas.openxmlformats.org/officeDocument/2006/relationships/customXml" Target="../ink/ink139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5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163.xml"/><Relationship Id="rId26" Type="http://schemas.openxmlformats.org/officeDocument/2006/relationships/customXml" Target="../ink/ink167.xml"/><Relationship Id="rId39" Type="http://schemas.openxmlformats.org/officeDocument/2006/relationships/image" Target="../media/image59.png"/><Relationship Id="rId21" Type="http://schemas.openxmlformats.org/officeDocument/2006/relationships/image" Target="../media/image30.png"/><Relationship Id="rId34" Type="http://schemas.openxmlformats.org/officeDocument/2006/relationships/customXml" Target="../ink/ink171.xml"/><Relationship Id="rId42" Type="http://schemas.openxmlformats.org/officeDocument/2006/relationships/customXml" Target="../ink/ink175.xml"/><Relationship Id="rId7" Type="http://schemas.openxmlformats.org/officeDocument/2006/relationships/image" Target="../media/image23.png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0" Type="http://schemas.openxmlformats.org/officeDocument/2006/relationships/customXml" Target="../ink/ink164.xml"/><Relationship Id="rId29" Type="http://schemas.openxmlformats.org/officeDocument/2006/relationships/image" Target="../media/image34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1" Type="http://schemas.openxmlformats.org/officeDocument/2006/relationships/image" Target="../media/image25.png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58.png"/><Relationship Id="rId40" Type="http://schemas.openxmlformats.org/officeDocument/2006/relationships/customXml" Target="../ink/ink174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10" Type="http://schemas.openxmlformats.org/officeDocument/2006/relationships/customXml" Target="../ink/ink159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156.xml"/><Relationship Id="rId9" Type="http://schemas.openxmlformats.org/officeDocument/2006/relationships/image" Target="../media/image24.png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33.png"/><Relationship Id="rId30" Type="http://schemas.openxmlformats.org/officeDocument/2006/relationships/customXml" Target="../ink/ink169.xml"/><Relationship Id="rId35" Type="http://schemas.openxmlformats.org/officeDocument/2006/relationships/image" Target="../media/image44.png"/><Relationship Id="rId43" Type="http://schemas.openxmlformats.org/officeDocument/2006/relationships/image" Target="../media/image61.png"/><Relationship Id="rId8" Type="http://schemas.openxmlformats.org/officeDocument/2006/relationships/customXml" Target="../ink/ink158.xml"/><Relationship Id="rId3" Type="http://schemas.openxmlformats.org/officeDocument/2006/relationships/image" Target="../media/image21.png"/><Relationship Id="rId12" Type="http://schemas.openxmlformats.org/officeDocument/2006/relationships/customXml" Target="../ink/ink160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7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184.xml"/><Relationship Id="rId26" Type="http://schemas.openxmlformats.org/officeDocument/2006/relationships/customXml" Target="../ink/ink188.xml"/><Relationship Id="rId39" Type="http://schemas.openxmlformats.org/officeDocument/2006/relationships/image" Target="../media/image63.png"/><Relationship Id="rId21" Type="http://schemas.openxmlformats.org/officeDocument/2006/relationships/image" Target="../media/image30.png"/><Relationship Id="rId34" Type="http://schemas.openxmlformats.org/officeDocument/2006/relationships/customXml" Target="../ink/ink192.xml"/><Relationship Id="rId42" Type="http://schemas.openxmlformats.org/officeDocument/2006/relationships/customXml" Target="../ink/ink196.xml"/><Relationship Id="rId7" Type="http://schemas.openxmlformats.org/officeDocument/2006/relationships/image" Target="../media/image23.png"/><Relationship Id="rId2" Type="http://schemas.openxmlformats.org/officeDocument/2006/relationships/customXml" Target="../ink/ink176.xml"/><Relationship Id="rId16" Type="http://schemas.openxmlformats.org/officeDocument/2006/relationships/customXml" Target="../ink/ink183.xml"/><Relationship Id="rId20" Type="http://schemas.openxmlformats.org/officeDocument/2006/relationships/customXml" Target="../ink/ink185.xml"/><Relationship Id="rId29" Type="http://schemas.openxmlformats.org/officeDocument/2006/relationships/image" Target="../media/image34.png"/><Relationship Id="rId41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.xml"/><Relationship Id="rId11" Type="http://schemas.openxmlformats.org/officeDocument/2006/relationships/image" Target="../media/image25.png"/><Relationship Id="rId24" Type="http://schemas.openxmlformats.org/officeDocument/2006/relationships/customXml" Target="../ink/ink187.xml"/><Relationship Id="rId32" Type="http://schemas.openxmlformats.org/officeDocument/2006/relationships/customXml" Target="../ink/ink191.xml"/><Relationship Id="rId37" Type="http://schemas.openxmlformats.org/officeDocument/2006/relationships/image" Target="../media/image62.png"/><Relationship Id="rId40" Type="http://schemas.openxmlformats.org/officeDocument/2006/relationships/customXml" Target="../ink/ink195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89.xml"/><Relationship Id="rId36" Type="http://schemas.openxmlformats.org/officeDocument/2006/relationships/customXml" Target="../ink/ink193.xml"/><Relationship Id="rId10" Type="http://schemas.openxmlformats.org/officeDocument/2006/relationships/customXml" Target="../ink/ink180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177.xml"/><Relationship Id="rId9" Type="http://schemas.openxmlformats.org/officeDocument/2006/relationships/image" Target="../media/image24.png"/><Relationship Id="rId14" Type="http://schemas.openxmlformats.org/officeDocument/2006/relationships/customXml" Target="../ink/ink182.xml"/><Relationship Id="rId22" Type="http://schemas.openxmlformats.org/officeDocument/2006/relationships/customXml" Target="../ink/ink186.xml"/><Relationship Id="rId27" Type="http://schemas.openxmlformats.org/officeDocument/2006/relationships/image" Target="../media/image33.png"/><Relationship Id="rId30" Type="http://schemas.openxmlformats.org/officeDocument/2006/relationships/customXml" Target="../ink/ink190.xml"/><Relationship Id="rId35" Type="http://schemas.openxmlformats.org/officeDocument/2006/relationships/image" Target="../media/image44.png"/><Relationship Id="rId43" Type="http://schemas.openxmlformats.org/officeDocument/2006/relationships/image" Target="../media/image65.png"/><Relationship Id="rId8" Type="http://schemas.openxmlformats.org/officeDocument/2006/relationships/customXml" Target="../ink/ink179.xml"/><Relationship Id="rId3" Type="http://schemas.openxmlformats.org/officeDocument/2006/relationships/image" Target="../media/image21.png"/><Relationship Id="rId12" Type="http://schemas.openxmlformats.org/officeDocument/2006/relationships/customXml" Target="../ink/ink181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9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05.xml"/><Relationship Id="rId26" Type="http://schemas.openxmlformats.org/officeDocument/2006/relationships/customXml" Target="../ink/ink209.xml"/><Relationship Id="rId39" Type="http://schemas.openxmlformats.org/officeDocument/2006/relationships/image" Target="../media/image66.png"/><Relationship Id="rId21" Type="http://schemas.openxmlformats.org/officeDocument/2006/relationships/image" Target="../media/image30.png"/><Relationship Id="rId34" Type="http://schemas.openxmlformats.org/officeDocument/2006/relationships/customXml" Target="../ink/ink213.xml"/><Relationship Id="rId42" Type="http://schemas.openxmlformats.org/officeDocument/2006/relationships/customXml" Target="../ink/ink217.xml"/><Relationship Id="rId47" Type="http://schemas.openxmlformats.org/officeDocument/2006/relationships/image" Target="../media/image70.png"/><Relationship Id="rId7" Type="http://schemas.openxmlformats.org/officeDocument/2006/relationships/image" Target="../media/image23.png"/><Relationship Id="rId2" Type="http://schemas.openxmlformats.org/officeDocument/2006/relationships/customXml" Target="../ink/ink197.xml"/><Relationship Id="rId16" Type="http://schemas.openxmlformats.org/officeDocument/2006/relationships/customXml" Target="../ink/ink204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9.xml"/><Relationship Id="rId11" Type="http://schemas.openxmlformats.org/officeDocument/2006/relationships/image" Target="../media/image25.png"/><Relationship Id="rId24" Type="http://schemas.openxmlformats.org/officeDocument/2006/relationships/customXml" Target="../ink/ink208.xml"/><Relationship Id="rId32" Type="http://schemas.openxmlformats.org/officeDocument/2006/relationships/customXml" Target="../ink/ink212.xml"/><Relationship Id="rId37" Type="http://schemas.openxmlformats.org/officeDocument/2006/relationships/image" Target="../media/image62.png"/><Relationship Id="rId40" Type="http://schemas.openxmlformats.org/officeDocument/2006/relationships/customXml" Target="../ink/ink216.xml"/><Relationship Id="rId45" Type="http://schemas.openxmlformats.org/officeDocument/2006/relationships/image" Target="../media/image69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210.xml"/><Relationship Id="rId36" Type="http://schemas.openxmlformats.org/officeDocument/2006/relationships/customXml" Target="../ink/ink214.xml"/><Relationship Id="rId10" Type="http://schemas.openxmlformats.org/officeDocument/2006/relationships/customXml" Target="../ink/ink201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218.xml"/><Relationship Id="rId4" Type="http://schemas.openxmlformats.org/officeDocument/2006/relationships/customXml" Target="../ink/ink198.xml"/><Relationship Id="rId9" Type="http://schemas.openxmlformats.org/officeDocument/2006/relationships/image" Target="../media/image24.png"/><Relationship Id="rId14" Type="http://schemas.openxmlformats.org/officeDocument/2006/relationships/customXml" Target="../ink/ink203.xml"/><Relationship Id="rId22" Type="http://schemas.openxmlformats.org/officeDocument/2006/relationships/customXml" Target="../ink/ink207.xml"/><Relationship Id="rId27" Type="http://schemas.openxmlformats.org/officeDocument/2006/relationships/image" Target="../media/image33.png"/><Relationship Id="rId30" Type="http://schemas.openxmlformats.org/officeDocument/2006/relationships/customXml" Target="../ink/ink211.xml"/><Relationship Id="rId35" Type="http://schemas.openxmlformats.org/officeDocument/2006/relationships/image" Target="../media/image44.png"/><Relationship Id="rId43" Type="http://schemas.openxmlformats.org/officeDocument/2006/relationships/image" Target="../media/image68.png"/><Relationship Id="rId8" Type="http://schemas.openxmlformats.org/officeDocument/2006/relationships/customXml" Target="../ink/ink200.xml"/><Relationship Id="rId3" Type="http://schemas.openxmlformats.org/officeDocument/2006/relationships/image" Target="../media/image21.png"/><Relationship Id="rId12" Type="http://schemas.openxmlformats.org/officeDocument/2006/relationships/customXml" Target="../ink/ink202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215.xml"/><Relationship Id="rId46" Type="http://schemas.openxmlformats.org/officeDocument/2006/relationships/customXml" Target="../ink/ink219.xml"/><Relationship Id="rId20" Type="http://schemas.openxmlformats.org/officeDocument/2006/relationships/customXml" Target="../ink/ink206.xml"/><Relationship Id="rId41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28.xml"/><Relationship Id="rId26" Type="http://schemas.openxmlformats.org/officeDocument/2006/relationships/customXml" Target="../ink/ink232.xml"/><Relationship Id="rId39" Type="http://schemas.openxmlformats.org/officeDocument/2006/relationships/image" Target="../media/image66.png"/><Relationship Id="rId21" Type="http://schemas.openxmlformats.org/officeDocument/2006/relationships/image" Target="../media/image30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47" Type="http://schemas.openxmlformats.org/officeDocument/2006/relationships/image" Target="../media/image74.png"/><Relationship Id="rId7" Type="http://schemas.openxmlformats.org/officeDocument/2006/relationships/image" Target="../media/image23.png"/><Relationship Id="rId2" Type="http://schemas.openxmlformats.org/officeDocument/2006/relationships/customXml" Target="../ink/ink220.xml"/><Relationship Id="rId16" Type="http://schemas.openxmlformats.org/officeDocument/2006/relationships/customXml" Target="../ink/ink227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231.xml"/><Relationship Id="rId32" Type="http://schemas.openxmlformats.org/officeDocument/2006/relationships/customXml" Target="../ink/ink235.xml"/><Relationship Id="rId37" Type="http://schemas.openxmlformats.org/officeDocument/2006/relationships/image" Target="../media/image62.png"/><Relationship Id="rId40" Type="http://schemas.openxmlformats.org/officeDocument/2006/relationships/customXml" Target="../ink/ink239.xml"/><Relationship Id="rId45" Type="http://schemas.openxmlformats.org/officeDocument/2006/relationships/image" Target="../media/image73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233.xml"/><Relationship Id="rId36" Type="http://schemas.openxmlformats.org/officeDocument/2006/relationships/customXml" Target="../ink/ink237.xml"/><Relationship Id="rId49" Type="http://schemas.openxmlformats.org/officeDocument/2006/relationships/image" Target="../media/image75.png"/><Relationship Id="rId10" Type="http://schemas.openxmlformats.org/officeDocument/2006/relationships/customXml" Target="../ink/ink224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241.xml"/><Relationship Id="rId4" Type="http://schemas.openxmlformats.org/officeDocument/2006/relationships/customXml" Target="../ink/ink221.xml"/><Relationship Id="rId9" Type="http://schemas.openxmlformats.org/officeDocument/2006/relationships/image" Target="../media/image24.png"/><Relationship Id="rId14" Type="http://schemas.openxmlformats.org/officeDocument/2006/relationships/customXml" Target="../ink/ink226.xml"/><Relationship Id="rId22" Type="http://schemas.openxmlformats.org/officeDocument/2006/relationships/customXml" Target="../ink/ink230.xml"/><Relationship Id="rId27" Type="http://schemas.openxmlformats.org/officeDocument/2006/relationships/image" Target="../media/image33.png"/><Relationship Id="rId30" Type="http://schemas.openxmlformats.org/officeDocument/2006/relationships/customXml" Target="../ink/ink234.xml"/><Relationship Id="rId35" Type="http://schemas.openxmlformats.org/officeDocument/2006/relationships/image" Target="../media/image44.png"/><Relationship Id="rId43" Type="http://schemas.openxmlformats.org/officeDocument/2006/relationships/image" Target="../media/image72.png"/><Relationship Id="rId48" Type="http://schemas.openxmlformats.org/officeDocument/2006/relationships/customXml" Target="../ink/ink243.xml"/><Relationship Id="rId8" Type="http://schemas.openxmlformats.org/officeDocument/2006/relationships/customXml" Target="../ink/ink223.xml"/><Relationship Id="rId3" Type="http://schemas.openxmlformats.org/officeDocument/2006/relationships/image" Target="../media/image21.png"/><Relationship Id="rId12" Type="http://schemas.openxmlformats.org/officeDocument/2006/relationships/customXml" Target="../ink/ink225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20" Type="http://schemas.openxmlformats.org/officeDocument/2006/relationships/customXml" Target="../ink/ink229.xml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252.xml"/><Relationship Id="rId26" Type="http://schemas.openxmlformats.org/officeDocument/2006/relationships/customXml" Target="../ink/ink256.xml"/><Relationship Id="rId21" Type="http://schemas.openxmlformats.org/officeDocument/2006/relationships/image" Target="../media/image12.png"/><Relationship Id="rId34" Type="http://schemas.openxmlformats.org/officeDocument/2006/relationships/customXml" Target="../ink/ink260.xml"/><Relationship Id="rId7" Type="http://schemas.openxmlformats.org/officeDocument/2006/relationships/image" Target="../media/image5.png"/><Relationship Id="rId12" Type="http://schemas.openxmlformats.org/officeDocument/2006/relationships/customXml" Target="../ink/ink249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244.xml"/><Relationship Id="rId16" Type="http://schemas.openxmlformats.org/officeDocument/2006/relationships/customXml" Target="../ink/ink251.xml"/><Relationship Id="rId20" Type="http://schemas.openxmlformats.org/officeDocument/2006/relationships/customXml" Target="../ink/ink253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6.xml"/><Relationship Id="rId11" Type="http://schemas.openxmlformats.org/officeDocument/2006/relationships/image" Target="../media/image7.png"/><Relationship Id="rId24" Type="http://schemas.openxmlformats.org/officeDocument/2006/relationships/customXml" Target="../ink/ink255.xml"/><Relationship Id="rId32" Type="http://schemas.openxmlformats.org/officeDocument/2006/relationships/customXml" Target="../ink/ink259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257.xml"/><Relationship Id="rId36" Type="http://schemas.openxmlformats.org/officeDocument/2006/relationships/customXml" Target="../ink/ink261.xml"/><Relationship Id="rId10" Type="http://schemas.openxmlformats.org/officeDocument/2006/relationships/customXml" Target="../ink/ink248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45.xml"/><Relationship Id="rId9" Type="http://schemas.openxmlformats.org/officeDocument/2006/relationships/image" Target="../media/image6.png"/><Relationship Id="rId14" Type="http://schemas.openxmlformats.org/officeDocument/2006/relationships/customXml" Target="../ink/ink250.xml"/><Relationship Id="rId22" Type="http://schemas.openxmlformats.org/officeDocument/2006/relationships/customXml" Target="../ink/ink254.xml"/><Relationship Id="rId27" Type="http://schemas.openxmlformats.org/officeDocument/2006/relationships/image" Target="../media/image15.png"/><Relationship Id="rId30" Type="http://schemas.openxmlformats.org/officeDocument/2006/relationships/customXml" Target="../ink/ink258.xml"/><Relationship Id="rId35" Type="http://schemas.openxmlformats.org/officeDocument/2006/relationships/image" Target="../media/image19.png"/><Relationship Id="rId8" Type="http://schemas.openxmlformats.org/officeDocument/2006/relationships/customXml" Target="../ink/ink247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70.xml"/><Relationship Id="rId26" Type="http://schemas.openxmlformats.org/officeDocument/2006/relationships/customXml" Target="../ink/ink274.xml"/><Relationship Id="rId21" Type="http://schemas.openxmlformats.org/officeDocument/2006/relationships/image" Target="../media/image30.png"/><Relationship Id="rId34" Type="http://schemas.openxmlformats.org/officeDocument/2006/relationships/customXml" Target="../ink/ink278.xml"/><Relationship Id="rId7" Type="http://schemas.openxmlformats.org/officeDocument/2006/relationships/image" Target="../media/image23.png"/><Relationship Id="rId12" Type="http://schemas.openxmlformats.org/officeDocument/2006/relationships/customXml" Target="../ink/ink267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2" Type="http://schemas.openxmlformats.org/officeDocument/2006/relationships/customXml" Target="../ink/ink262.xml"/><Relationship Id="rId16" Type="http://schemas.openxmlformats.org/officeDocument/2006/relationships/customXml" Target="../ink/ink269.xml"/><Relationship Id="rId20" Type="http://schemas.openxmlformats.org/officeDocument/2006/relationships/customXml" Target="../ink/ink271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4.xml"/><Relationship Id="rId11" Type="http://schemas.openxmlformats.org/officeDocument/2006/relationships/image" Target="../media/image25.png"/><Relationship Id="rId24" Type="http://schemas.openxmlformats.org/officeDocument/2006/relationships/customXml" Target="../ink/ink273.xml"/><Relationship Id="rId32" Type="http://schemas.openxmlformats.org/officeDocument/2006/relationships/customXml" Target="../ink/ink277.xml"/><Relationship Id="rId37" Type="http://schemas.openxmlformats.org/officeDocument/2006/relationships/image" Target="../media/image77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275.xml"/><Relationship Id="rId36" Type="http://schemas.openxmlformats.org/officeDocument/2006/relationships/customXml" Target="../ink/ink279.xml"/><Relationship Id="rId10" Type="http://schemas.openxmlformats.org/officeDocument/2006/relationships/customXml" Target="../ink/ink266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263.xml"/><Relationship Id="rId9" Type="http://schemas.openxmlformats.org/officeDocument/2006/relationships/image" Target="../media/image24.png"/><Relationship Id="rId14" Type="http://schemas.openxmlformats.org/officeDocument/2006/relationships/customXml" Target="../ink/ink268.xml"/><Relationship Id="rId22" Type="http://schemas.openxmlformats.org/officeDocument/2006/relationships/customXml" Target="../ink/ink272.xml"/><Relationship Id="rId27" Type="http://schemas.openxmlformats.org/officeDocument/2006/relationships/image" Target="../media/image33.png"/><Relationship Id="rId30" Type="http://schemas.openxmlformats.org/officeDocument/2006/relationships/customXml" Target="../ink/ink276.xml"/><Relationship Id="rId35" Type="http://schemas.openxmlformats.org/officeDocument/2006/relationships/image" Target="../media/image76.png"/><Relationship Id="rId8" Type="http://schemas.openxmlformats.org/officeDocument/2006/relationships/customXml" Target="../ink/ink265.xml"/><Relationship Id="rId3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88.xml"/><Relationship Id="rId26" Type="http://schemas.openxmlformats.org/officeDocument/2006/relationships/customXml" Target="../ink/ink292.xml"/><Relationship Id="rId39" Type="http://schemas.openxmlformats.org/officeDocument/2006/relationships/image" Target="../media/image80.png"/><Relationship Id="rId21" Type="http://schemas.openxmlformats.org/officeDocument/2006/relationships/image" Target="../media/image30.png"/><Relationship Id="rId34" Type="http://schemas.openxmlformats.org/officeDocument/2006/relationships/customXml" Target="../ink/ink296.xml"/><Relationship Id="rId7" Type="http://schemas.openxmlformats.org/officeDocument/2006/relationships/image" Target="../media/image23.png"/><Relationship Id="rId12" Type="http://schemas.openxmlformats.org/officeDocument/2006/relationships/customXml" Target="../ink/ink285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298.xml"/><Relationship Id="rId2" Type="http://schemas.openxmlformats.org/officeDocument/2006/relationships/customXml" Target="../ink/ink280.xml"/><Relationship Id="rId16" Type="http://schemas.openxmlformats.org/officeDocument/2006/relationships/customXml" Target="../ink/ink287.xml"/><Relationship Id="rId20" Type="http://schemas.openxmlformats.org/officeDocument/2006/relationships/customXml" Target="../ink/ink289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2.xml"/><Relationship Id="rId11" Type="http://schemas.openxmlformats.org/officeDocument/2006/relationships/image" Target="../media/image25.png"/><Relationship Id="rId24" Type="http://schemas.openxmlformats.org/officeDocument/2006/relationships/customXml" Target="../ink/ink291.xml"/><Relationship Id="rId32" Type="http://schemas.openxmlformats.org/officeDocument/2006/relationships/customXml" Target="../ink/ink295.xml"/><Relationship Id="rId37" Type="http://schemas.openxmlformats.org/officeDocument/2006/relationships/image" Target="../media/image79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293.xml"/><Relationship Id="rId36" Type="http://schemas.openxmlformats.org/officeDocument/2006/relationships/customXml" Target="../ink/ink297.xml"/><Relationship Id="rId10" Type="http://schemas.openxmlformats.org/officeDocument/2006/relationships/customXml" Target="../ink/ink284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281.xml"/><Relationship Id="rId9" Type="http://schemas.openxmlformats.org/officeDocument/2006/relationships/image" Target="../media/image24.png"/><Relationship Id="rId14" Type="http://schemas.openxmlformats.org/officeDocument/2006/relationships/customXml" Target="../ink/ink286.xml"/><Relationship Id="rId22" Type="http://schemas.openxmlformats.org/officeDocument/2006/relationships/customXml" Target="../ink/ink290.xml"/><Relationship Id="rId27" Type="http://schemas.openxmlformats.org/officeDocument/2006/relationships/image" Target="../media/image33.png"/><Relationship Id="rId30" Type="http://schemas.openxmlformats.org/officeDocument/2006/relationships/customXml" Target="../ink/ink294.xml"/><Relationship Id="rId35" Type="http://schemas.openxmlformats.org/officeDocument/2006/relationships/image" Target="../media/image78.png"/><Relationship Id="rId8" Type="http://schemas.openxmlformats.org/officeDocument/2006/relationships/customXml" Target="../ink/ink283.xml"/><Relationship Id="rId3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307.xml"/><Relationship Id="rId26" Type="http://schemas.openxmlformats.org/officeDocument/2006/relationships/customXml" Target="../ink/ink311.xml"/><Relationship Id="rId39" Type="http://schemas.openxmlformats.org/officeDocument/2006/relationships/image" Target="../media/image83.png"/><Relationship Id="rId21" Type="http://schemas.openxmlformats.org/officeDocument/2006/relationships/image" Target="../media/image30.png"/><Relationship Id="rId34" Type="http://schemas.openxmlformats.org/officeDocument/2006/relationships/customXml" Target="../ink/ink315.xml"/><Relationship Id="rId7" Type="http://schemas.openxmlformats.org/officeDocument/2006/relationships/image" Target="../media/image23.png"/><Relationship Id="rId12" Type="http://schemas.openxmlformats.org/officeDocument/2006/relationships/customXml" Target="../ink/ink304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17.xml"/><Relationship Id="rId2" Type="http://schemas.openxmlformats.org/officeDocument/2006/relationships/customXml" Target="../ink/ink299.xml"/><Relationship Id="rId16" Type="http://schemas.openxmlformats.org/officeDocument/2006/relationships/customXml" Target="../ink/ink306.xml"/><Relationship Id="rId20" Type="http://schemas.openxmlformats.org/officeDocument/2006/relationships/customXml" Target="../ink/ink308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1.xml"/><Relationship Id="rId11" Type="http://schemas.openxmlformats.org/officeDocument/2006/relationships/image" Target="../media/image25.png"/><Relationship Id="rId24" Type="http://schemas.openxmlformats.org/officeDocument/2006/relationships/customXml" Target="../ink/ink310.xml"/><Relationship Id="rId32" Type="http://schemas.openxmlformats.org/officeDocument/2006/relationships/customXml" Target="../ink/ink314.xml"/><Relationship Id="rId37" Type="http://schemas.openxmlformats.org/officeDocument/2006/relationships/image" Target="../media/image82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12.xml"/><Relationship Id="rId36" Type="http://schemas.openxmlformats.org/officeDocument/2006/relationships/customXml" Target="../ink/ink316.xml"/><Relationship Id="rId10" Type="http://schemas.openxmlformats.org/officeDocument/2006/relationships/customXml" Target="../ink/ink303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300.xml"/><Relationship Id="rId9" Type="http://schemas.openxmlformats.org/officeDocument/2006/relationships/image" Target="../media/image24.png"/><Relationship Id="rId14" Type="http://schemas.openxmlformats.org/officeDocument/2006/relationships/customXml" Target="../ink/ink305.xml"/><Relationship Id="rId22" Type="http://schemas.openxmlformats.org/officeDocument/2006/relationships/customXml" Target="../ink/ink309.xml"/><Relationship Id="rId27" Type="http://schemas.openxmlformats.org/officeDocument/2006/relationships/image" Target="../media/image33.png"/><Relationship Id="rId30" Type="http://schemas.openxmlformats.org/officeDocument/2006/relationships/customXml" Target="../ink/ink313.xml"/><Relationship Id="rId35" Type="http://schemas.openxmlformats.org/officeDocument/2006/relationships/image" Target="../media/image81.png"/><Relationship Id="rId8" Type="http://schemas.openxmlformats.org/officeDocument/2006/relationships/customXml" Target="../ink/ink302.xml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326.xml"/><Relationship Id="rId26" Type="http://schemas.openxmlformats.org/officeDocument/2006/relationships/customXml" Target="../ink/ink330.xml"/><Relationship Id="rId39" Type="http://schemas.openxmlformats.org/officeDocument/2006/relationships/image" Target="../media/image86.png"/><Relationship Id="rId21" Type="http://schemas.openxmlformats.org/officeDocument/2006/relationships/image" Target="../media/image30.png"/><Relationship Id="rId34" Type="http://schemas.openxmlformats.org/officeDocument/2006/relationships/customXml" Target="../ink/ink334.xml"/><Relationship Id="rId42" Type="http://schemas.openxmlformats.org/officeDocument/2006/relationships/customXml" Target="../ink/ink338.xml"/><Relationship Id="rId7" Type="http://schemas.openxmlformats.org/officeDocument/2006/relationships/image" Target="../media/image23.png"/><Relationship Id="rId2" Type="http://schemas.openxmlformats.org/officeDocument/2006/relationships/customXml" Target="../ink/ink318.xml"/><Relationship Id="rId16" Type="http://schemas.openxmlformats.org/officeDocument/2006/relationships/customXml" Target="../ink/ink325.xml"/><Relationship Id="rId20" Type="http://schemas.openxmlformats.org/officeDocument/2006/relationships/customXml" Target="../ink/ink327.xml"/><Relationship Id="rId29" Type="http://schemas.openxmlformats.org/officeDocument/2006/relationships/image" Target="../media/image34.png"/><Relationship Id="rId41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0.xml"/><Relationship Id="rId11" Type="http://schemas.openxmlformats.org/officeDocument/2006/relationships/image" Target="../media/image25.png"/><Relationship Id="rId24" Type="http://schemas.openxmlformats.org/officeDocument/2006/relationships/customXml" Target="../ink/ink329.xml"/><Relationship Id="rId32" Type="http://schemas.openxmlformats.org/officeDocument/2006/relationships/customXml" Target="../ink/ink333.xml"/><Relationship Id="rId37" Type="http://schemas.openxmlformats.org/officeDocument/2006/relationships/image" Target="../media/image85.png"/><Relationship Id="rId40" Type="http://schemas.openxmlformats.org/officeDocument/2006/relationships/customXml" Target="../ink/ink337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31.xml"/><Relationship Id="rId36" Type="http://schemas.openxmlformats.org/officeDocument/2006/relationships/customXml" Target="../ink/ink335.xml"/><Relationship Id="rId10" Type="http://schemas.openxmlformats.org/officeDocument/2006/relationships/customXml" Target="../ink/ink322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319.xml"/><Relationship Id="rId9" Type="http://schemas.openxmlformats.org/officeDocument/2006/relationships/image" Target="../media/image24.png"/><Relationship Id="rId14" Type="http://schemas.openxmlformats.org/officeDocument/2006/relationships/customXml" Target="../ink/ink324.xml"/><Relationship Id="rId22" Type="http://schemas.openxmlformats.org/officeDocument/2006/relationships/customXml" Target="../ink/ink328.xml"/><Relationship Id="rId27" Type="http://schemas.openxmlformats.org/officeDocument/2006/relationships/image" Target="../media/image33.png"/><Relationship Id="rId30" Type="http://schemas.openxmlformats.org/officeDocument/2006/relationships/customXml" Target="../ink/ink332.xml"/><Relationship Id="rId35" Type="http://schemas.openxmlformats.org/officeDocument/2006/relationships/image" Target="../media/image84.png"/><Relationship Id="rId43" Type="http://schemas.openxmlformats.org/officeDocument/2006/relationships/image" Target="../media/image88.png"/><Relationship Id="rId8" Type="http://schemas.openxmlformats.org/officeDocument/2006/relationships/customXml" Target="../ink/ink321.xml"/><Relationship Id="rId3" Type="http://schemas.openxmlformats.org/officeDocument/2006/relationships/image" Target="../media/image21.png"/><Relationship Id="rId12" Type="http://schemas.openxmlformats.org/officeDocument/2006/relationships/customXml" Target="../ink/ink323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36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347.xml"/><Relationship Id="rId26" Type="http://schemas.openxmlformats.org/officeDocument/2006/relationships/customXml" Target="../ink/ink351.xml"/><Relationship Id="rId39" Type="http://schemas.openxmlformats.org/officeDocument/2006/relationships/image" Target="../media/image90.png"/><Relationship Id="rId21" Type="http://schemas.openxmlformats.org/officeDocument/2006/relationships/image" Target="../media/image30.png"/><Relationship Id="rId34" Type="http://schemas.openxmlformats.org/officeDocument/2006/relationships/customXml" Target="../ink/ink355.xml"/><Relationship Id="rId7" Type="http://schemas.openxmlformats.org/officeDocument/2006/relationships/image" Target="../media/image23.png"/><Relationship Id="rId2" Type="http://schemas.openxmlformats.org/officeDocument/2006/relationships/customXml" Target="../ink/ink339.xml"/><Relationship Id="rId16" Type="http://schemas.openxmlformats.org/officeDocument/2006/relationships/customXml" Target="../ink/ink346.xml"/><Relationship Id="rId20" Type="http://schemas.openxmlformats.org/officeDocument/2006/relationships/customXml" Target="../ink/ink348.xml"/><Relationship Id="rId29" Type="http://schemas.openxmlformats.org/officeDocument/2006/relationships/image" Target="../media/image34.png"/><Relationship Id="rId4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1.xml"/><Relationship Id="rId11" Type="http://schemas.openxmlformats.org/officeDocument/2006/relationships/image" Target="../media/image25.png"/><Relationship Id="rId24" Type="http://schemas.openxmlformats.org/officeDocument/2006/relationships/customXml" Target="../ink/ink350.xml"/><Relationship Id="rId32" Type="http://schemas.openxmlformats.org/officeDocument/2006/relationships/customXml" Target="../ink/ink354.xml"/><Relationship Id="rId37" Type="http://schemas.openxmlformats.org/officeDocument/2006/relationships/image" Target="../media/image89.png"/><Relationship Id="rId40" Type="http://schemas.openxmlformats.org/officeDocument/2006/relationships/customXml" Target="../ink/ink358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52.xml"/><Relationship Id="rId36" Type="http://schemas.openxmlformats.org/officeDocument/2006/relationships/customXml" Target="../ink/ink356.xml"/><Relationship Id="rId10" Type="http://schemas.openxmlformats.org/officeDocument/2006/relationships/customXml" Target="../ink/ink343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340.xml"/><Relationship Id="rId9" Type="http://schemas.openxmlformats.org/officeDocument/2006/relationships/image" Target="../media/image24.png"/><Relationship Id="rId14" Type="http://schemas.openxmlformats.org/officeDocument/2006/relationships/customXml" Target="../ink/ink345.xml"/><Relationship Id="rId22" Type="http://schemas.openxmlformats.org/officeDocument/2006/relationships/customXml" Target="../ink/ink349.xml"/><Relationship Id="rId27" Type="http://schemas.openxmlformats.org/officeDocument/2006/relationships/image" Target="../media/image33.png"/><Relationship Id="rId30" Type="http://schemas.openxmlformats.org/officeDocument/2006/relationships/customXml" Target="../ink/ink353.xml"/><Relationship Id="rId35" Type="http://schemas.openxmlformats.org/officeDocument/2006/relationships/image" Target="../media/image84.png"/><Relationship Id="rId8" Type="http://schemas.openxmlformats.org/officeDocument/2006/relationships/customXml" Target="../ink/ink342.xml"/><Relationship Id="rId3" Type="http://schemas.openxmlformats.org/officeDocument/2006/relationships/image" Target="../media/image21.png"/><Relationship Id="rId12" Type="http://schemas.openxmlformats.org/officeDocument/2006/relationships/customXml" Target="../ink/ink344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5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367.xml"/><Relationship Id="rId26" Type="http://schemas.openxmlformats.org/officeDocument/2006/relationships/customXml" Target="../ink/ink371.xml"/><Relationship Id="rId39" Type="http://schemas.openxmlformats.org/officeDocument/2006/relationships/image" Target="../media/image92.png"/><Relationship Id="rId21" Type="http://schemas.openxmlformats.org/officeDocument/2006/relationships/image" Target="../media/image30.png"/><Relationship Id="rId34" Type="http://schemas.openxmlformats.org/officeDocument/2006/relationships/customXml" Target="../ink/ink375.xml"/><Relationship Id="rId42" Type="http://schemas.openxmlformats.org/officeDocument/2006/relationships/customXml" Target="../ink/ink379.xml"/><Relationship Id="rId7" Type="http://schemas.openxmlformats.org/officeDocument/2006/relationships/image" Target="../media/image23.png"/><Relationship Id="rId2" Type="http://schemas.openxmlformats.org/officeDocument/2006/relationships/customXml" Target="../ink/ink359.xml"/><Relationship Id="rId16" Type="http://schemas.openxmlformats.org/officeDocument/2006/relationships/customXml" Target="../ink/ink366.xml"/><Relationship Id="rId20" Type="http://schemas.openxmlformats.org/officeDocument/2006/relationships/customXml" Target="../ink/ink368.xml"/><Relationship Id="rId29" Type="http://schemas.openxmlformats.org/officeDocument/2006/relationships/image" Target="../media/image34.png"/><Relationship Id="rId41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1.xml"/><Relationship Id="rId11" Type="http://schemas.openxmlformats.org/officeDocument/2006/relationships/image" Target="../media/image25.png"/><Relationship Id="rId24" Type="http://schemas.openxmlformats.org/officeDocument/2006/relationships/customXml" Target="../ink/ink370.xml"/><Relationship Id="rId32" Type="http://schemas.openxmlformats.org/officeDocument/2006/relationships/customXml" Target="../ink/ink374.xml"/><Relationship Id="rId37" Type="http://schemas.openxmlformats.org/officeDocument/2006/relationships/image" Target="../media/image89.png"/><Relationship Id="rId40" Type="http://schemas.openxmlformats.org/officeDocument/2006/relationships/customXml" Target="../ink/ink378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72.xml"/><Relationship Id="rId36" Type="http://schemas.openxmlformats.org/officeDocument/2006/relationships/customXml" Target="../ink/ink376.xml"/><Relationship Id="rId10" Type="http://schemas.openxmlformats.org/officeDocument/2006/relationships/customXml" Target="../ink/ink363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360.xml"/><Relationship Id="rId9" Type="http://schemas.openxmlformats.org/officeDocument/2006/relationships/image" Target="../media/image24.png"/><Relationship Id="rId14" Type="http://schemas.openxmlformats.org/officeDocument/2006/relationships/customXml" Target="../ink/ink365.xml"/><Relationship Id="rId22" Type="http://schemas.openxmlformats.org/officeDocument/2006/relationships/customXml" Target="../ink/ink369.xml"/><Relationship Id="rId27" Type="http://schemas.openxmlformats.org/officeDocument/2006/relationships/image" Target="../media/image33.png"/><Relationship Id="rId30" Type="http://schemas.openxmlformats.org/officeDocument/2006/relationships/customXml" Target="../ink/ink373.xml"/><Relationship Id="rId35" Type="http://schemas.openxmlformats.org/officeDocument/2006/relationships/image" Target="../media/image84.png"/><Relationship Id="rId43" Type="http://schemas.openxmlformats.org/officeDocument/2006/relationships/image" Target="../media/image94.png"/><Relationship Id="rId8" Type="http://schemas.openxmlformats.org/officeDocument/2006/relationships/customXml" Target="../ink/ink362.xml"/><Relationship Id="rId3" Type="http://schemas.openxmlformats.org/officeDocument/2006/relationships/image" Target="../media/image21.png"/><Relationship Id="rId12" Type="http://schemas.openxmlformats.org/officeDocument/2006/relationships/customXml" Target="../ink/ink364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7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388.xml"/><Relationship Id="rId26" Type="http://schemas.openxmlformats.org/officeDocument/2006/relationships/customXml" Target="../ink/ink392.xml"/><Relationship Id="rId39" Type="http://schemas.openxmlformats.org/officeDocument/2006/relationships/image" Target="../media/image95.png"/><Relationship Id="rId21" Type="http://schemas.openxmlformats.org/officeDocument/2006/relationships/image" Target="../media/image30.png"/><Relationship Id="rId34" Type="http://schemas.openxmlformats.org/officeDocument/2006/relationships/customXml" Target="../ink/ink396.xml"/><Relationship Id="rId42" Type="http://schemas.openxmlformats.org/officeDocument/2006/relationships/customXml" Target="../ink/ink400.xml"/><Relationship Id="rId7" Type="http://schemas.openxmlformats.org/officeDocument/2006/relationships/image" Target="../media/image23.png"/><Relationship Id="rId2" Type="http://schemas.openxmlformats.org/officeDocument/2006/relationships/customXml" Target="../ink/ink380.xml"/><Relationship Id="rId16" Type="http://schemas.openxmlformats.org/officeDocument/2006/relationships/customXml" Target="../ink/ink387.xml"/><Relationship Id="rId20" Type="http://schemas.openxmlformats.org/officeDocument/2006/relationships/customXml" Target="../ink/ink389.xml"/><Relationship Id="rId29" Type="http://schemas.openxmlformats.org/officeDocument/2006/relationships/image" Target="../media/image34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2.xml"/><Relationship Id="rId11" Type="http://schemas.openxmlformats.org/officeDocument/2006/relationships/image" Target="../media/image25.png"/><Relationship Id="rId24" Type="http://schemas.openxmlformats.org/officeDocument/2006/relationships/customXml" Target="../ink/ink391.xml"/><Relationship Id="rId32" Type="http://schemas.openxmlformats.org/officeDocument/2006/relationships/customXml" Target="../ink/ink395.xml"/><Relationship Id="rId37" Type="http://schemas.openxmlformats.org/officeDocument/2006/relationships/image" Target="../media/image89.png"/><Relationship Id="rId40" Type="http://schemas.openxmlformats.org/officeDocument/2006/relationships/customXml" Target="../ink/ink399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93.xml"/><Relationship Id="rId36" Type="http://schemas.openxmlformats.org/officeDocument/2006/relationships/customXml" Target="../ink/ink397.xml"/><Relationship Id="rId10" Type="http://schemas.openxmlformats.org/officeDocument/2006/relationships/customXml" Target="../ink/ink384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381.xml"/><Relationship Id="rId9" Type="http://schemas.openxmlformats.org/officeDocument/2006/relationships/image" Target="../media/image24.png"/><Relationship Id="rId14" Type="http://schemas.openxmlformats.org/officeDocument/2006/relationships/customXml" Target="../ink/ink386.xml"/><Relationship Id="rId22" Type="http://schemas.openxmlformats.org/officeDocument/2006/relationships/customXml" Target="../ink/ink390.xml"/><Relationship Id="rId27" Type="http://schemas.openxmlformats.org/officeDocument/2006/relationships/image" Target="../media/image33.png"/><Relationship Id="rId30" Type="http://schemas.openxmlformats.org/officeDocument/2006/relationships/customXml" Target="../ink/ink394.xml"/><Relationship Id="rId35" Type="http://schemas.openxmlformats.org/officeDocument/2006/relationships/image" Target="../media/image84.png"/><Relationship Id="rId43" Type="http://schemas.openxmlformats.org/officeDocument/2006/relationships/image" Target="../media/image97.png"/><Relationship Id="rId8" Type="http://schemas.openxmlformats.org/officeDocument/2006/relationships/customXml" Target="../ink/ink383.xml"/><Relationship Id="rId3" Type="http://schemas.openxmlformats.org/officeDocument/2006/relationships/image" Target="../media/image21.png"/><Relationship Id="rId12" Type="http://schemas.openxmlformats.org/officeDocument/2006/relationships/customXml" Target="../ink/ink385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398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409.xml"/><Relationship Id="rId26" Type="http://schemas.openxmlformats.org/officeDocument/2006/relationships/customXml" Target="../ink/ink413.xml"/><Relationship Id="rId39" Type="http://schemas.openxmlformats.org/officeDocument/2006/relationships/image" Target="../media/image98.png"/><Relationship Id="rId21" Type="http://schemas.openxmlformats.org/officeDocument/2006/relationships/image" Target="../media/image30.png"/><Relationship Id="rId34" Type="http://schemas.openxmlformats.org/officeDocument/2006/relationships/customXml" Target="../ink/ink417.xml"/><Relationship Id="rId42" Type="http://schemas.openxmlformats.org/officeDocument/2006/relationships/customXml" Target="../ink/ink421.xml"/><Relationship Id="rId7" Type="http://schemas.openxmlformats.org/officeDocument/2006/relationships/image" Target="../media/image23.png"/><Relationship Id="rId2" Type="http://schemas.openxmlformats.org/officeDocument/2006/relationships/customXml" Target="../ink/ink401.xml"/><Relationship Id="rId16" Type="http://schemas.openxmlformats.org/officeDocument/2006/relationships/customXml" Target="../ink/ink408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3.xml"/><Relationship Id="rId11" Type="http://schemas.openxmlformats.org/officeDocument/2006/relationships/image" Target="../media/image25.png"/><Relationship Id="rId24" Type="http://schemas.openxmlformats.org/officeDocument/2006/relationships/customXml" Target="../ink/ink412.xml"/><Relationship Id="rId32" Type="http://schemas.openxmlformats.org/officeDocument/2006/relationships/customXml" Target="../ink/ink416.xml"/><Relationship Id="rId37" Type="http://schemas.openxmlformats.org/officeDocument/2006/relationships/image" Target="../media/image89.png"/><Relationship Id="rId40" Type="http://schemas.openxmlformats.org/officeDocument/2006/relationships/customXml" Target="../ink/ink420.xml"/><Relationship Id="rId45" Type="http://schemas.openxmlformats.org/officeDocument/2006/relationships/image" Target="../media/image101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414.xml"/><Relationship Id="rId36" Type="http://schemas.openxmlformats.org/officeDocument/2006/relationships/customXml" Target="../ink/ink418.xml"/><Relationship Id="rId10" Type="http://schemas.openxmlformats.org/officeDocument/2006/relationships/customXml" Target="../ink/ink405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422.xml"/><Relationship Id="rId4" Type="http://schemas.openxmlformats.org/officeDocument/2006/relationships/customXml" Target="../ink/ink402.xml"/><Relationship Id="rId9" Type="http://schemas.openxmlformats.org/officeDocument/2006/relationships/image" Target="../media/image24.png"/><Relationship Id="rId14" Type="http://schemas.openxmlformats.org/officeDocument/2006/relationships/customXml" Target="../ink/ink407.xml"/><Relationship Id="rId22" Type="http://schemas.openxmlformats.org/officeDocument/2006/relationships/customXml" Target="../ink/ink411.xml"/><Relationship Id="rId27" Type="http://schemas.openxmlformats.org/officeDocument/2006/relationships/image" Target="../media/image33.png"/><Relationship Id="rId30" Type="http://schemas.openxmlformats.org/officeDocument/2006/relationships/customXml" Target="../ink/ink415.xml"/><Relationship Id="rId35" Type="http://schemas.openxmlformats.org/officeDocument/2006/relationships/image" Target="../media/image84.png"/><Relationship Id="rId43" Type="http://schemas.openxmlformats.org/officeDocument/2006/relationships/image" Target="../media/image100.png"/><Relationship Id="rId8" Type="http://schemas.openxmlformats.org/officeDocument/2006/relationships/customXml" Target="../ink/ink404.xml"/><Relationship Id="rId3" Type="http://schemas.openxmlformats.org/officeDocument/2006/relationships/image" Target="../media/image21.png"/><Relationship Id="rId12" Type="http://schemas.openxmlformats.org/officeDocument/2006/relationships/customXml" Target="../ink/ink406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419.xml"/><Relationship Id="rId20" Type="http://schemas.openxmlformats.org/officeDocument/2006/relationships/customXml" Target="../ink/ink410.xml"/><Relationship Id="rId41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431.xml"/><Relationship Id="rId26" Type="http://schemas.openxmlformats.org/officeDocument/2006/relationships/customXml" Target="../ink/ink435.xml"/><Relationship Id="rId39" Type="http://schemas.openxmlformats.org/officeDocument/2006/relationships/image" Target="../media/image98.png"/><Relationship Id="rId21" Type="http://schemas.openxmlformats.org/officeDocument/2006/relationships/image" Target="../media/image30.png"/><Relationship Id="rId34" Type="http://schemas.openxmlformats.org/officeDocument/2006/relationships/customXml" Target="../ink/ink439.xml"/><Relationship Id="rId42" Type="http://schemas.openxmlformats.org/officeDocument/2006/relationships/customXml" Target="../ink/ink443.xml"/><Relationship Id="rId47" Type="http://schemas.openxmlformats.org/officeDocument/2006/relationships/image" Target="../media/image105.png"/><Relationship Id="rId7" Type="http://schemas.openxmlformats.org/officeDocument/2006/relationships/image" Target="../media/image23.png"/><Relationship Id="rId2" Type="http://schemas.openxmlformats.org/officeDocument/2006/relationships/customXml" Target="../ink/ink423.xml"/><Relationship Id="rId16" Type="http://schemas.openxmlformats.org/officeDocument/2006/relationships/customXml" Target="../ink/ink430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5.xml"/><Relationship Id="rId11" Type="http://schemas.openxmlformats.org/officeDocument/2006/relationships/image" Target="../media/image25.png"/><Relationship Id="rId24" Type="http://schemas.openxmlformats.org/officeDocument/2006/relationships/customXml" Target="../ink/ink434.xml"/><Relationship Id="rId32" Type="http://schemas.openxmlformats.org/officeDocument/2006/relationships/customXml" Target="../ink/ink438.xml"/><Relationship Id="rId37" Type="http://schemas.openxmlformats.org/officeDocument/2006/relationships/image" Target="../media/image89.png"/><Relationship Id="rId40" Type="http://schemas.openxmlformats.org/officeDocument/2006/relationships/customXml" Target="../ink/ink442.xml"/><Relationship Id="rId45" Type="http://schemas.openxmlformats.org/officeDocument/2006/relationships/image" Target="../media/image104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436.xml"/><Relationship Id="rId36" Type="http://schemas.openxmlformats.org/officeDocument/2006/relationships/customXml" Target="../ink/ink440.xml"/><Relationship Id="rId10" Type="http://schemas.openxmlformats.org/officeDocument/2006/relationships/customXml" Target="../ink/ink427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4" Type="http://schemas.openxmlformats.org/officeDocument/2006/relationships/customXml" Target="../ink/ink444.xml"/><Relationship Id="rId4" Type="http://schemas.openxmlformats.org/officeDocument/2006/relationships/customXml" Target="../ink/ink424.xml"/><Relationship Id="rId9" Type="http://schemas.openxmlformats.org/officeDocument/2006/relationships/image" Target="../media/image24.png"/><Relationship Id="rId14" Type="http://schemas.openxmlformats.org/officeDocument/2006/relationships/customXml" Target="../ink/ink429.xml"/><Relationship Id="rId22" Type="http://schemas.openxmlformats.org/officeDocument/2006/relationships/customXml" Target="../ink/ink433.xml"/><Relationship Id="rId27" Type="http://schemas.openxmlformats.org/officeDocument/2006/relationships/image" Target="../media/image33.png"/><Relationship Id="rId30" Type="http://schemas.openxmlformats.org/officeDocument/2006/relationships/customXml" Target="../ink/ink437.xml"/><Relationship Id="rId35" Type="http://schemas.openxmlformats.org/officeDocument/2006/relationships/image" Target="../media/image84.png"/><Relationship Id="rId43" Type="http://schemas.openxmlformats.org/officeDocument/2006/relationships/image" Target="../media/image103.png"/><Relationship Id="rId8" Type="http://schemas.openxmlformats.org/officeDocument/2006/relationships/customXml" Target="../ink/ink426.xml"/><Relationship Id="rId3" Type="http://schemas.openxmlformats.org/officeDocument/2006/relationships/image" Target="../media/image21.png"/><Relationship Id="rId12" Type="http://schemas.openxmlformats.org/officeDocument/2006/relationships/customXml" Target="../ink/ink428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441.xml"/><Relationship Id="rId46" Type="http://schemas.openxmlformats.org/officeDocument/2006/relationships/customXml" Target="../ink/ink445.xml"/><Relationship Id="rId20" Type="http://schemas.openxmlformats.org/officeDocument/2006/relationships/customXml" Target="../ink/ink432.xml"/><Relationship Id="rId41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8" Type="http://schemas.openxmlformats.org/officeDocument/2006/relationships/customXml" Target="../ink/ink4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21" Type="http://schemas.openxmlformats.org/officeDocument/2006/relationships/image" Target="../media/image30.png"/><Relationship Id="rId34" Type="http://schemas.openxmlformats.org/officeDocument/2006/relationships/customXml" Target="../ink/ink35.xml"/><Relationship Id="rId7" Type="http://schemas.openxmlformats.org/officeDocument/2006/relationships/image" Target="../media/image23.png"/><Relationship Id="rId12" Type="http://schemas.openxmlformats.org/officeDocument/2006/relationships/customXml" Target="../ink/ink24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5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38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customXml" Target="../ink/ink23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20.xml"/><Relationship Id="rId9" Type="http://schemas.openxmlformats.org/officeDocument/2006/relationships/image" Target="../media/image24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3.png"/><Relationship Id="rId30" Type="http://schemas.openxmlformats.org/officeDocument/2006/relationships/customXml" Target="../ink/ink33.xml"/><Relationship Id="rId35" Type="http://schemas.openxmlformats.org/officeDocument/2006/relationships/image" Target="../media/image37.png"/><Relationship Id="rId8" Type="http://schemas.openxmlformats.org/officeDocument/2006/relationships/customXml" Target="../ink/ink22.xml"/><Relationship Id="rId3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41.png"/><Relationship Id="rId21" Type="http://schemas.openxmlformats.org/officeDocument/2006/relationships/image" Target="../media/image30.png"/><Relationship Id="rId34" Type="http://schemas.openxmlformats.org/officeDocument/2006/relationships/customXml" Target="../ink/ink53.xml"/><Relationship Id="rId7" Type="http://schemas.openxmlformats.org/officeDocument/2006/relationships/image" Target="../media/image23.png"/><Relationship Id="rId12" Type="http://schemas.openxmlformats.org/officeDocument/2006/relationships/customXml" Target="../ink/ink42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55.xml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25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40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1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38.xml"/><Relationship Id="rId9" Type="http://schemas.openxmlformats.org/officeDocument/2006/relationships/image" Target="../media/image24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33.png"/><Relationship Id="rId30" Type="http://schemas.openxmlformats.org/officeDocument/2006/relationships/customXml" Target="../ink/ink51.xml"/><Relationship Id="rId35" Type="http://schemas.openxmlformats.org/officeDocument/2006/relationships/image" Target="../media/image39.png"/><Relationship Id="rId8" Type="http://schemas.openxmlformats.org/officeDocument/2006/relationships/customXml" Target="../ink/ink40.xml"/><Relationship Id="rId3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64.xml"/><Relationship Id="rId26" Type="http://schemas.openxmlformats.org/officeDocument/2006/relationships/customXml" Target="../ink/ink68.xml"/><Relationship Id="rId21" Type="http://schemas.openxmlformats.org/officeDocument/2006/relationships/image" Target="../media/image30.png"/><Relationship Id="rId34" Type="http://schemas.openxmlformats.org/officeDocument/2006/relationships/customXml" Target="../ink/ink72.xml"/><Relationship Id="rId7" Type="http://schemas.openxmlformats.org/officeDocument/2006/relationships/image" Target="../media/image23.png"/><Relationship Id="rId12" Type="http://schemas.openxmlformats.org/officeDocument/2006/relationships/customXml" Target="../ink/ink61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2" Type="http://schemas.openxmlformats.org/officeDocument/2006/relationships/customXml" Target="../ink/ink56.xml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25.png"/><Relationship Id="rId24" Type="http://schemas.openxmlformats.org/officeDocument/2006/relationships/customXml" Target="../ink/ink67.xml"/><Relationship Id="rId32" Type="http://schemas.openxmlformats.org/officeDocument/2006/relationships/customXml" Target="../ink/ink71.xml"/><Relationship Id="rId37" Type="http://schemas.openxmlformats.org/officeDocument/2006/relationships/image" Target="../media/image43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10" Type="http://schemas.openxmlformats.org/officeDocument/2006/relationships/customXml" Target="../ink/ink60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57.xml"/><Relationship Id="rId9" Type="http://schemas.openxmlformats.org/officeDocument/2006/relationships/image" Target="../media/image24.png"/><Relationship Id="rId14" Type="http://schemas.openxmlformats.org/officeDocument/2006/relationships/customXml" Target="../ink/ink62.xml"/><Relationship Id="rId22" Type="http://schemas.openxmlformats.org/officeDocument/2006/relationships/customXml" Target="../ink/ink66.xml"/><Relationship Id="rId27" Type="http://schemas.openxmlformats.org/officeDocument/2006/relationships/image" Target="../media/image33.png"/><Relationship Id="rId30" Type="http://schemas.openxmlformats.org/officeDocument/2006/relationships/customXml" Target="../ink/ink70.xml"/><Relationship Id="rId35" Type="http://schemas.openxmlformats.org/officeDocument/2006/relationships/image" Target="../media/image42.png"/><Relationship Id="rId8" Type="http://schemas.openxmlformats.org/officeDocument/2006/relationships/customXml" Target="../ink/ink59.xml"/><Relationship Id="rId3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46.png"/><Relationship Id="rId21" Type="http://schemas.openxmlformats.org/officeDocument/2006/relationships/image" Target="../media/image30.png"/><Relationship Id="rId34" Type="http://schemas.openxmlformats.org/officeDocument/2006/relationships/customXml" Target="../ink/ink90.xml"/><Relationship Id="rId7" Type="http://schemas.openxmlformats.org/officeDocument/2006/relationships/image" Target="../media/image23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0" Type="http://schemas.openxmlformats.org/officeDocument/2006/relationships/customXml" Target="../ink/ink83.xml"/><Relationship Id="rId29" Type="http://schemas.openxmlformats.org/officeDocument/2006/relationships/image" Target="../media/image34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25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45.png"/><Relationship Id="rId40" Type="http://schemas.openxmlformats.org/officeDocument/2006/relationships/customXml" Target="../ink/ink9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10" Type="http://schemas.openxmlformats.org/officeDocument/2006/relationships/customXml" Target="../ink/ink78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75.xml"/><Relationship Id="rId9" Type="http://schemas.openxmlformats.org/officeDocument/2006/relationships/image" Target="../media/image24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33.png"/><Relationship Id="rId30" Type="http://schemas.openxmlformats.org/officeDocument/2006/relationships/customXml" Target="../ink/ink88.xml"/><Relationship Id="rId35" Type="http://schemas.openxmlformats.org/officeDocument/2006/relationships/image" Target="../media/image44.png"/><Relationship Id="rId8" Type="http://schemas.openxmlformats.org/officeDocument/2006/relationships/customXml" Target="../ink/ink77.xml"/><Relationship Id="rId3" Type="http://schemas.openxmlformats.org/officeDocument/2006/relationships/image" Target="../media/image21.png"/><Relationship Id="rId12" Type="http://schemas.openxmlformats.org/officeDocument/2006/relationships/customXml" Target="../ink/ink79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9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102.xml"/><Relationship Id="rId26" Type="http://schemas.openxmlformats.org/officeDocument/2006/relationships/customXml" Target="../ink/ink106.xml"/><Relationship Id="rId39" Type="http://schemas.openxmlformats.org/officeDocument/2006/relationships/image" Target="../media/image49.png"/><Relationship Id="rId21" Type="http://schemas.openxmlformats.org/officeDocument/2006/relationships/image" Target="../media/image30.png"/><Relationship Id="rId34" Type="http://schemas.openxmlformats.org/officeDocument/2006/relationships/customXml" Target="../ink/ink110.xml"/><Relationship Id="rId7" Type="http://schemas.openxmlformats.org/officeDocument/2006/relationships/image" Target="../media/image23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0" Type="http://schemas.openxmlformats.org/officeDocument/2006/relationships/customXml" Target="../ink/ink103.xml"/><Relationship Id="rId29" Type="http://schemas.openxmlformats.org/officeDocument/2006/relationships/image" Target="../media/image34.pn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1" Type="http://schemas.openxmlformats.org/officeDocument/2006/relationships/image" Target="../media/image25.png"/><Relationship Id="rId24" Type="http://schemas.openxmlformats.org/officeDocument/2006/relationships/customXml" Target="../ink/ink105.xml"/><Relationship Id="rId32" Type="http://schemas.openxmlformats.org/officeDocument/2006/relationships/customXml" Target="../ink/ink109.xml"/><Relationship Id="rId37" Type="http://schemas.openxmlformats.org/officeDocument/2006/relationships/image" Target="../media/image48.png"/><Relationship Id="rId40" Type="http://schemas.openxmlformats.org/officeDocument/2006/relationships/customXml" Target="../ink/ink11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10" Type="http://schemas.openxmlformats.org/officeDocument/2006/relationships/customXml" Target="../ink/ink98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95.xml"/><Relationship Id="rId9" Type="http://schemas.openxmlformats.org/officeDocument/2006/relationships/image" Target="../media/image24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image" Target="../media/image33.png"/><Relationship Id="rId30" Type="http://schemas.openxmlformats.org/officeDocument/2006/relationships/customXml" Target="../ink/ink108.xml"/><Relationship Id="rId35" Type="http://schemas.openxmlformats.org/officeDocument/2006/relationships/image" Target="../media/image44.png"/><Relationship Id="rId8" Type="http://schemas.openxmlformats.org/officeDocument/2006/relationships/customXml" Target="../ink/ink97.xml"/><Relationship Id="rId3" Type="http://schemas.openxmlformats.org/officeDocument/2006/relationships/image" Target="../media/image21.png"/><Relationship Id="rId12" Type="http://schemas.openxmlformats.org/officeDocument/2006/relationships/customXml" Target="../ink/ink99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122.xml"/><Relationship Id="rId26" Type="http://schemas.openxmlformats.org/officeDocument/2006/relationships/customXml" Target="../ink/ink126.xml"/><Relationship Id="rId39" Type="http://schemas.openxmlformats.org/officeDocument/2006/relationships/image" Target="../media/image52.png"/><Relationship Id="rId21" Type="http://schemas.openxmlformats.org/officeDocument/2006/relationships/image" Target="../media/image30.png"/><Relationship Id="rId34" Type="http://schemas.openxmlformats.org/officeDocument/2006/relationships/customXml" Target="../ink/ink130.xml"/><Relationship Id="rId7" Type="http://schemas.openxmlformats.org/officeDocument/2006/relationships/image" Target="../media/image23.png"/><Relationship Id="rId2" Type="http://schemas.openxmlformats.org/officeDocument/2006/relationships/customXml" Target="../ink/ink114.xml"/><Relationship Id="rId16" Type="http://schemas.openxmlformats.org/officeDocument/2006/relationships/customXml" Target="../ink/ink121.xml"/><Relationship Id="rId20" Type="http://schemas.openxmlformats.org/officeDocument/2006/relationships/customXml" Target="../ink/ink123.xml"/><Relationship Id="rId29" Type="http://schemas.openxmlformats.org/officeDocument/2006/relationships/image" Target="../media/image34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11" Type="http://schemas.openxmlformats.org/officeDocument/2006/relationships/image" Target="../media/image25.png"/><Relationship Id="rId24" Type="http://schemas.openxmlformats.org/officeDocument/2006/relationships/customXml" Target="../ink/ink125.xml"/><Relationship Id="rId32" Type="http://schemas.openxmlformats.org/officeDocument/2006/relationships/customXml" Target="../ink/ink129.xml"/><Relationship Id="rId37" Type="http://schemas.openxmlformats.org/officeDocument/2006/relationships/image" Target="../media/image51.png"/><Relationship Id="rId40" Type="http://schemas.openxmlformats.org/officeDocument/2006/relationships/customXml" Target="../ink/ink133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27.xml"/><Relationship Id="rId36" Type="http://schemas.openxmlformats.org/officeDocument/2006/relationships/customXml" Target="../ink/ink131.xml"/><Relationship Id="rId10" Type="http://schemas.openxmlformats.org/officeDocument/2006/relationships/customXml" Target="../ink/ink118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115.xml"/><Relationship Id="rId9" Type="http://schemas.openxmlformats.org/officeDocument/2006/relationships/image" Target="../media/image24.png"/><Relationship Id="rId14" Type="http://schemas.openxmlformats.org/officeDocument/2006/relationships/customXml" Target="../ink/ink120.xml"/><Relationship Id="rId22" Type="http://schemas.openxmlformats.org/officeDocument/2006/relationships/customXml" Target="../ink/ink124.xml"/><Relationship Id="rId27" Type="http://schemas.openxmlformats.org/officeDocument/2006/relationships/image" Target="../media/image33.png"/><Relationship Id="rId30" Type="http://schemas.openxmlformats.org/officeDocument/2006/relationships/customXml" Target="../ink/ink128.xml"/><Relationship Id="rId35" Type="http://schemas.openxmlformats.org/officeDocument/2006/relationships/image" Target="../media/image44.png"/><Relationship Id="rId8" Type="http://schemas.openxmlformats.org/officeDocument/2006/relationships/customXml" Target="../ink/ink117.xml"/><Relationship Id="rId3" Type="http://schemas.openxmlformats.org/officeDocument/2006/relationships/image" Target="../media/image21.png"/><Relationship Id="rId12" Type="http://schemas.openxmlformats.org/officeDocument/2006/relationships/customXml" Target="../ink/ink119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2D651-1C08-AC4E-95B5-8C54FB56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Cowntagion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A2761B-CE67-7445-B192-6DC2F7A23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David Yang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AB81CC3-5B14-C544-BFB1-9E16705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00502" y="1231180"/>
            <a:ext cx="10590997" cy="14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3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14:cNvPr>
              <p14:cNvContentPartPr/>
              <p14:nvPr/>
            </p14:nvContentPartPr>
            <p14:xfrm>
              <a:off x="6970170" y="2609220"/>
              <a:ext cx="3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170" y="2591220"/>
                <a:ext cx="36000" cy="38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863A37D-3DB5-F24A-8E94-953DF79A09EB}"/>
              </a:ext>
            </a:extLst>
          </p:cNvPr>
          <p:cNvGrpSpPr/>
          <p:nvPr/>
        </p:nvGrpSpPr>
        <p:grpSpPr>
          <a:xfrm>
            <a:off x="4338210" y="1174260"/>
            <a:ext cx="230040" cy="378000"/>
            <a:chOff x="4338210" y="1174260"/>
            <a:chExt cx="23004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113DA0-94B3-6F47-B5F4-386A0ABF6C39}"/>
                    </a:ext>
                  </a:extLst>
                </p14:cNvPr>
                <p14:cNvContentPartPr/>
                <p14:nvPr/>
              </p14:nvContentPartPr>
              <p14:xfrm>
                <a:off x="4338210" y="1174260"/>
                <a:ext cx="230040" cy="171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113DA0-94B3-6F47-B5F4-386A0ABF6C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20570" y="1156620"/>
                  <a:ext cx="265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1AE426-2886-DE4B-90CF-1B3424801231}"/>
                    </a:ext>
                  </a:extLst>
                </p14:cNvPr>
                <p14:cNvContentPartPr/>
                <p14:nvPr/>
              </p14:nvContentPartPr>
              <p14:xfrm>
                <a:off x="4482570" y="1227180"/>
                <a:ext cx="360" cy="32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1AE426-2886-DE4B-90CF-1B3424801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4930" y="1209180"/>
                  <a:ext cx="3600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B6C5ECE-8CF1-4043-8716-D71C4B2CFFD7}"/>
                  </a:ext>
                </a:extLst>
              </p14:cNvPr>
              <p14:cNvContentPartPr/>
              <p14:nvPr/>
            </p14:nvContentPartPr>
            <p14:xfrm>
              <a:off x="3278010" y="2976060"/>
              <a:ext cx="241200" cy="437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B6C5ECE-8CF1-4043-8716-D71C4B2CFFD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60010" y="2958060"/>
                <a:ext cx="2768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0AE2FD-10BA-3B41-9FD7-0B3BDB42EA53}"/>
                  </a:ext>
                </a:extLst>
              </p14:cNvPr>
              <p14:cNvContentPartPr/>
              <p14:nvPr/>
            </p14:nvContentPartPr>
            <p14:xfrm>
              <a:off x="9207930" y="3084780"/>
              <a:ext cx="410040" cy="1140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0AE2FD-10BA-3B41-9FD7-0B3BDB42EA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90290" y="3066780"/>
                <a:ext cx="445680" cy="11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550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14:cNvPr>
              <p14:cNvContentPartPr/>
              <p14:nvPr/>
            </p14:nvContentPartPr>
            <p14:xfrm>
              <a:off x="6970170" y="2609220"/>
              <a:ext cx="3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170" y="2591220"/>
                <a:ext cx="36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C9206F-0F05-EE41-B9A9-A2EC444BD981}"/>
                  </a:ext>
                </a:extLst>
              </p14:cNvPr>
              <p14:cNvContentPartPr/>
              <p14:nvPr/>
            </p14:nvContentPartPr>
            <p14:xfrm>
              <a:off x="4222650" y="1356420"/>
              <a:ext cx="351000" cy="46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C9206F-0F05-EE41-B9A9-A2EC444BD9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04650" y="1338420"/>
                <a:ext cx="38664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DF52BBC-164F-1F42-A9F7-56C38D7FB261}"/>
              </a:ext>
            </a:extLst>
          </p:cNvPr>
          <p:cNvGrpSpPr/>
          <p:nvPr/>
        </p:nvGrpSpPr>
        <p:grpSpPr>
          <a:xfrm>
            <a:off x="3202770" y="3008460"/>
            <a:ext cx="456480" cy="383040"/>
            <a:chOff x="3202770" y="3008460"/>
            <a:chExt cx="45648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67F5A3-ECE9-9548-BC23-3C9A47E80F00}"/>
                    </a:ext>
                  </a:extLst>
                </p14:cNvPr>
                <p14:cNvContentPartPr/>
                <p14:nvPr/>
              </p14:nvContentPartPr>
              <p14:xfrm>
                <a:off x="3202770" y="3009180"/>
                <a:ext cx="456480" cy="138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67F5A3-ECE9-9548-BC23-3C9A47E80F0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5130" y="2991180"/>
                  <a:ext cx="492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420651-755A-0D42-B441-AE09D9433200}"/>
                    </a:ext>
                  </a:extLst>
                </p14:cNvPr>
                <p14:cNvContentPartPr/>
                <p14:nvPr/>
              </p14:nvContentPartPr>
              <p14:xfrm>
                <a:off x="3537570" y="3008460"/>
                <a:ext cx="5760" cy="38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420651-755A-0D42-B441-AE09D94332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9930" y="2990460"/>
                  <a:ext cx="41400" cy="41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5A6EDE-06A5-1E4A-A1A9-E27BD8DADA6C}"/>
                  </a:ext>
                </a:extLst>
              </p14:cNvPr>
              <p14:cNvContentPartPr/>
              <p14:nvPr/>
            </p14:nvContentPartPr>
            <p14:xfrm>
              <a:off x="8893650" y="2641620"/>
              <a:ext cx="754200" cy="1557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5A6EDE-06A5-1E4A-A1A9-E27BD8DADA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76010" y="2623980"/>
                <a:ext cx="789840" cy="15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530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14:cNvPr>
              <p14:cNvContentPartPr/>
              <p14:nvPr/>
            </p14:nvContentPartPr>
            <p14:xfrm>
              <a:off x="6970170" y="2609220"/>
              <a:ext cx="3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170" y="2591220"/>
                <a:ext cx="36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C9206F-0F05-EE41-B9A9-A2EC444BD981}"/>
                  </a:ext>
                </a:extLst>
              </p14:cNvPr>
              <p14:cNvContentPartPr/>
              <p14:nvPr/>
            </p14:nvContentPartPr>
            <p14:xfrm>
              <a:off x="4222650" y="1356420"/>
              <a:ext cx="351000" cy="46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C9206F-0F05-EE41-B9A9-A2EC444BD9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04668" y="1338420"/>
                <a:ext cx="386603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301BBF-18DE-444E-98D8-4A9FCA992DBC}"/>
                  </a:ext>
                </a:extLst>
              </p14:cNvPr>
              <p14:cNvContentPartPr/>
              <p14:nvPr/>
            </p14:nvContentPartPr>
            <p14:xfrm>
              <a:off x="3185130" y="2679060"/>
              <a:ext cx="295560" cy="39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301BBF-18DE-444E-98D8-4A9FCA992D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67130" y="2661420"/>
                <a:ext cx="331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CBC024-0659-524C-9BAB-399D810E29EC}"/>
                  </a:ext>
                </a:extLst>
              </p14:cNvPr>
              <p14:cNvContentPartPr/>
              <p14:nvPr/>
            </p14:nvContentPartPr>
            <p14:xfrm>
              <a:off x="2371170" y="5553660"/>
              <a:ext cx="5400" cy="345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CBC024-0659-524C-9BAB-399D810E29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53170" y="5536020"/>
                <a:ext cx="410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331E62-A1D8-8F42-8F8E-9BA91D632D3A}"/>
                  </a:ext>
                </a:extLst>
              </p14:cNvPr>
              <p14:cNvContentPartPr/>
              <p14:nvPr/>
            </p14:nvContentPartPr>
            <p14:xfrm>
              <a:off x="8925330" y="2802180"/>
              <a:ext cx="997920" cy="1149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331E62-A1D8-8F42-8F8E-9BA91D632D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07330" y="2784180"/>
                <a:ext cx="1033560" cy="11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371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14:cNvPr>
              <p14:cNvContentPartPr/>
              <p14:nvPr/>
            </p14:nvContentPartPr>
            <p14:xfrm>
              <a:off x="6970170" y="2609220"/>
              <a:ext cx="3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170" y="2591220"/>
                <a:ext cx="36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C9206F-0F05-EE41-B9A9-A2EC444BD981}"/>
                  </a:ext>
                </a:extLst>
              </p14:cNvPr>
              <p14:cNvContentPartPr/>
              <p14:nvPr/>
            </p14:nvContentPartPr>
            <p14:xfrm>
              <a:off x="4222650" y="1356420"/>
              <a:ext cx="351000" cy="46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C9206F-0F05-EE41-B9A9-A2EC444BD9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04668" y="1338420"/>
                <a:ext cx="386603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CBC024-0659-524C-9BAB-399D810E29EC}"/>
                  </a:ext>
                </a:extLst>
              </p14:cNvPr>
              <p14:cNvContentPartPr/>
              <p14:nvPr/>
            </p14:nvContentPartPr>
            <p14:xfrm>
              <a:off x="2371170" y="5553660"/>
              <a:ext cx="5400" cy="345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CBC024-0659-524C-9BAB-399D810E29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3170" y="5535660"/>
                <a:ext cx="410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0B86987-D718-CC49-A047-00C48F3BDF76}"/>
                  </a:ext>
                </a:extLst>
              </p14:cNvPr>
              <p14:cNvContentPartPr/>
              <p14:nvPr/>
            </p14:nvContentPartPr>
            <p14:xfrm>
              <a:off x="3261810" y="3012420"/>
              <a:ext cx="192960" cy="390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0B86987-D718-CC49-A047-00C48F3BDF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3810" y="2994420"/>
                <a:ext cx="2286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1FBFFC-C4D3-1D48-8348-94EE88A6A6A9}"/>
                  </a:ext>
                </a:extLst>
              </p14:cNvPr>
              <p14:cNvContentPartPr/>
              <p14:nvPr/>
            </p14:nvContentPartPr>
            <p14:xfrm>
              <a:off x="4044090" y="5526300"/>
              <a:ext cx="360" cy="404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1FBFFC-C4D3-1D48-8348-94EE88A6A6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26450" y="5508660"/>
                <a:ext cx="360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C4E0FD4-6406-1848-B183-00404970A201}"/>
                  </a:ext>
                </a:extLst>
              </p14:cNvPr>
              <p14:cNvContentPartPr/>
              <p14:nvPr/>
            </p14:nvContentPartPr>
            <p14:xfrm>
              <a:off x="9157890" y="3291780"/>
              <a:ext cx="360" cy="1401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C4E0FD4-6406-1848-B183-00404970A20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39890" y="3274140"/>
                <a:ext cx="36000" cy="14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648258-219D-C040-9D0B-4751AB1C73F4}"/>
                  </a:ext>
                </a:extLst>
              </p14:cNvPr>
              <p14:cNvContentPartPr/>
              <p14:nvPr/>
            </p14:nvContentPartPr>
            <p14:xfrm>
              <a:off x="9710130" y="3603540"/>
              <a:ext cx="245520" cy="766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648258-219D-C040-9D0B-4751AB1C73F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92490" y="3585540"/>
                <a:ext cx="281160" cy="8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41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14:cNvPr>
              <p14:cNvContentPartPr/>
              <p14:nvPr/>
            </p14:nvContentPartPr>
            <p14:xfrm>
              <a:off x="6970170" y="2609220"/>
              <a:ext cx="3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170" y="2591220"/>
                <a:ext cx="36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C9206F-0F05-EE41-B9A9-A2EC444BD981}"/>
                  </a:ext>
                </a:extLst>
              </p14:cNvPr>
              <p14:cNvContentPartPr/>
              <p14:nvPr/>
            </p14:nvContentPartPr>
            <p14:xfrm>
              <a:off x="4222650" y="1356420"/>
              <a:ext cx="351000" cy="46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C9206F-0F05-EE41-B9A9-A2EC444BD9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04668" y="1338420"/>
                <a:ext cx="386603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1CBC024-0659-524C-9BAB-399D810E29EC}"/>
                  </a:ext>
                </a:extLst>
              </p14:cNvPr>
              <p14:cNvContentPartPr/>
              <p14:nvPr/>
            </p14:nvContentPartPr>
            <p14:xfrm>
              <a:off x="2371170" y="5553660"/>
              <a:ext cx="5400" cy="345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1CBC024-0659-524C-9BAB-399D810E29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3170" y="5535660"/>
                <a:ext cx="410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1FBFFC-C4D3-1D48-8348-94EE88A6A6A9}"/>
                  </a:ext>
                </a:extLst>
              </p14:cNvPr>
              <p14:cNvContentPartPr/>
              <p14:nvPr/>
            </p14:nvContentPartPr>
            <p14:xfrm>
              <a:off x="4044090" y="5526300"/>
              <a:ext cx="360" cy="404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1FBFFC-C4D3-1D48-8348-94EE88A6A6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26090" y="5508300"/>
                <a:ext cx="360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B6CB8B-42A9-0840-88CB-CFBD4FEE2CAD}"/>
                  </a:ext>
                </a:extLst>
              </p14:cNvPr>
              <p14:cNvContentPartPr/>
              <p14:nvPr/>
            </p14:nvContentPartPr>
            <p14:xfrm>
              <a:off x="3634050" y="2705340"/>
              <a:ext cx="5400" cy="34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B6CB8B-42A9-0840-88CB-CFBD4FEE2C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16410" y="2687340"/>
                <a:ext cx="410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30207C5-3FB0-9F44-BF5E-BE20B94BAC51}"/>
                  </a:ext>
                </a:extLst>
              </p14:cNvPr>
              <p14:cNvContentPartPr/>
              <p14:nvPr/>
            </p14:nvContentPartPr>
            <p14:xfrm>
              <a:off x="5621250" y="5451060"/>
              <a:ext cx="360" cy="433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30207C5-3FB0-9F44-BF5E-BE20B94BAC5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03610" y="5433420"/>
                <a:ext cx="360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6E5FEC4-E983-C14A-9BB1-5B20EF3DE31B}"/>
                  </a:ext>
                </a:extLst>
              </p14:cNvPr>
              <p14:cNvContentPartPr/>
              <p14:nvPr/>
            </p14:nvContentPartPr>
            <p14:xfrm>
              <a:off x="8828850" y="3193860"/>
              <a:ext cx="178200" cy="1419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6E5FEC4-E983-C14A-9BB1-5B20EF3DE3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11210" y="3175860"/>
                <a:ext cx="213840" cy="14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3AE2537-8DA4-FD49-83D5-AACFF18A6043}"/>
                  </a:ext>
                </a:extLst>
              </p14:cNvPr>
              <p14:cNvContentPartPr/>
              <p14:nvPr/>
            </p14:nvContentPartPr>
            <p14:xfrm>
              <a:off x="9343290" y="3663660"/>
              <a:ext cx="360" cy="739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3AE2537-8DA4-FD49-83D5-AACFF18A60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25290" y="3646020"/>
                <a:ext cx="36000" cy="7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55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202B-2C4A-3E4B-A8EC-B12448AD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Akash’s Bad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EB60-E8F7-8849-AA1F-39FBBB68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His idea — double everything at node 1, and then move the cows</a:t>
            </a:r>
          </a:p>
          <a:p>
            <a:pPr marL="0" indent="0">
              <a:buNone/>
            </a:pPr>
            <a:r>
              <a:rPr lang="en-US" dirty="0"/>
              <a:t>He thought this was optimal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It’s not.</a:t>
            </a:r>
          </a:p>
        </p:txBody>
      </p:sp>
    </p:spTree>
    <p:extLst>
      <p:ext uri="{BB962C8B-B14F-4D97-AF65-F5344CB8AC3E}">
        <p14:creationId xmlns:p14="http://schemas.microsoft.com/office/powerpoint/2010/main" val="169754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93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10" y="2222940"/>
                  <a:ext cx="51804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650" y="287670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94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37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370" y="423678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0"/>
                  <a:ext cx="3600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221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850" y="383178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970" y="4427220"/>
                  <a:ext cx="230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410" y="4888020"/>
                  <a:ext cx="578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4250" y="510906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77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58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970" y="2659620"/>
                  <a:ext cx="343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F62895-E05C-404D-A59D-41068A3AC734}"/>
                  </a:ext>
                </a:extLst>
              </p14:cNvPr>
              <p14:cNvContentPartPr/>
              <p14:nvPr/>
            </p14:nvContentPartPr>
            <p14:xfrm>
              <a:off x="4517490" y="1492500"/>
              <a:ext cx="5400" cy="21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F62895-E05C-404D-A59D-41068A3AC7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99850" y="1474860"/>
                <a:ext cx="41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D6351A-3937-C543-93FD-C6F8612F6778}"/>
                  </a:ext>
                </a:extLst>
              </p14:cNvPr>
              <p14:cNvContentPartPr/>
              <p14:nvPr/>
            </p14:nvContentPartPr>
            <p14:xfrm>
              <a:off x="9279930" y="2329500"/>
              <a:ext cx="680400" cy="801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D6351A-3937-C543-93FD-C6F8612F67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62290" y="2311500"/>
                <a:ext cx="716040" cy="8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11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B654D5-5B7E-AD45-B0F4-4716441157FE}"/>
                  </a:ext>
                </a:extLst>
              </p14:cNvPr>
              <p14:cNvContentPartPr/>
              <p14:nvPr/>
            </p14:nvContentPartPr>
            <p14:xfrm>
              <a:off x="4110690" y="1459380"/>
              <a:ext cx="426960" cy="207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B654D5-5B7E-AD45-B0F4-4716441157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92690" y="1441740"/>
                <a:ext cx="4626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023F26-6399-B44F-BDBD-C71710051266}"/>
                  </a:ext>
                </a:extLst>
              </p14:cNvPr>
              <p14:cNvContentPartPr/>
              <p14:nvPr/>
            </p14:nvContentPartPr>
            <p14:xfrm>
              <a:off x="9204690" y="2771940"/>
              <a:ext cx="360" cy="102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023F26-6399-B44F-BDBD-C7171005126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86690" y="2753940"/>
                <a:ext cx="36000" cy="10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610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D7A338-EB4B-7448-9617-85691D4E01E6}"/>
              </a:ext>
            </a:extLst>
          </p:cNvPr>
          <p:cNvGrpSpPr/>
          <p:nvPr/>
        </p:nvGrpSpPr>
        <p:grpSpPr>
          <a:xfrm>
            <a:off x="4282410" y="1476660"/>
            <a:ext cx="402120" cy="384120"/>
            <a:chOff x="4282410" y="1476660"/>
            <a:chExt cx="40212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086AC6-8EE3-C145-A20E-83DD7B4F364D}"/>
                    </a:ext>
                  </a:extLst>
                </p14:cNvPr>
                <p14:cNvContentPartPr/>
                <p14:nvPr/>
              </p14:nvContentPartPr>
              <p14:xfrm>
                <a:off x="4282410" y="1476660"/>
                <a:ext cx="402120" cy="11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086AC6-8EE3-C145-A20E-83DD7B4F36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64410" y="1459020"/>
                  <a:ext cx="437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3599CA-9F98-EF4D-BE6B-C56C99372196}"/>
                    </a:ext>
                  </a:extLst>
                </p14:cNvPr>
                <p14:cNvContentPartPr/>
                <p14:nvPr/>
              </p14:nvContentPartPr>
              <p14:xfrm>
                <a:off x="4604610" y="1485660"/>
                <a:ext cx="63360" cy="37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3599CA-9F98-EF4D-BE6B-C56C993721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6610" y="1468020"/>
                  <a:ext cx="99000" cy="41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7338D08-791E-604C-BD22-711CEA1F96DF}"/>
                  </a:ext>
                </a:extLst>
              </p14:cNvPr>
              <p14:cNvContentPartPr/>
              <p14:nvPr/>
            </p14:nvContentPartPr>
            <p14:xfrm>
              <a:off x="8800050" y="2835300"/>
              <a:ext cx="905400" cy="867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7338D08-791E-604C-BD22-711CEA1F96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82410" y="2817300"/>
                <a:ext cx="941040" cy="9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37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14:cNvPr>
              <p14:cNvContentPartPr/>
              <p14:nvPr/>
            </p14:nvContentPartPr>
            <p14:xfrm>
              <a:off x="7097970" y="2777340"/>
              <a:ext cx="5400" cy="39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9970" y="2759700"/>
                <a:ext cx="4104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69DDB2-0F85-6D4F-AD89-A948415C1C56}"/>
                  </a:ext>
                </a:extLst>
              </p14:cNvPr>
              <p14:cNvContentPartPr/>
              <p14:nvPr/>
            </p14:nvContentPartPr>
            <p14:xfrm>
              <a:off x="4460970" y="1386300"/>
              <a:ext cx="349920" cy="30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69DDB2-0F85-6D4F-AD89-A948415C1C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42970" y="1368300"/>
                <a:ext cx="385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C883950-B673-A74A-8831-FF023CA5A3E4}"/>
                  </a:ext>
                </a:extLst>
              </p14:cNvPr>
              <p14:cNvContentPartPr/>
              <p14:nvPr/>
            </p14:nvContentPartPr>
            <p14:xfrm>
              <a:off x="8886810" y="2825580"/>
              <a:ext cx="265320" cy="1082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C883950-B673-A74A-8831-FF023CA5A3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69170" y="2807940"/>
                <a:ext cx="300960" cy="11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68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4D9B-AA5E-334B-8A75-97E31323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AF3D6-50C1-D549-AED1-68A6F27E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N&lt;=1e5 nodes and N-1 roads</a:t>
            </a:r>
          </a:p>
          <a:p>
            <a:pPr marL="0" indent="0">
              <a:buNone/>
            </a:pPr>
            <a:r>
              <a:rPr lang="en-US" dirty="0"/>
              <a:t>It’s a tree — every node is connected to each other through some path</a:t>
            </a:r>
          </a:p>
          <a:p>
            <a:pPr marL="0" indent="0">
              <a:buNone/>
            </a:pPr>
            <a:r>
              <a:rPr lang="en-US" dirty="0"/>
              <a:t>A cow starts off infected at node 1</a:t>
            </a:r>
          </a:p>
          <a:p>
            <a:pPr marL="0" indent="0">
              <a:buNone/>
            </a:pPr>
            <a:r>
              <a:rPr lang="en-US" dirty="0"/>
              <a:t>In any move, you can do 2 things</a:t>
            </a:r>
          </a:p>
          <a:p>
            <a:pPr marL="0" indent="0">
              <a:buNone/>
            </a:pPr>
            <a:r>
              <a:rPr lang="en-US" dirty="0"/>
              <a:t>	Double the number of bad cows at any farm</a:t>
            </a:r>
          </a:p>
          <a:p>
            <a:pPr marL="0" indent="0">
              <a:buNone/>
            </a:pPr>
            <a:r>
              <a:rPr lang="en-US" dirty="0"/>
              <a:t>	Move 1 bad cow across an 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min moves to have 1 bad cow at every node</a:t>
            </a:r>
          </a:p>
        </p:txBody>
      </p:sp>
    </p:spTree>
    <p:extLst>
      <p:ext uri="{BB962C8B-B14F-4D97-AF65-F5344CB8AC3E}">
        <p14:creationId xmlns:p14="http://schemas.microsoft.com/office/powerpoint/2010/main" val="378100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14:cNvPr>
              <p14:cNvContentPartPr/>
              <p14:nvPr/>
            </p14:nvContentPartPr>
            <p14:xfrm>
              <a:off x="7097970" y="2777340"/>
              <a:ext cx="5400" cy="39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9970" y="2759323"/>
                <a:ext cx="41040" cy="426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14:cNvPr>
              <p14:cNvContentPartPr/>
              <p14:nvPr/>
            </p14:nvContentPartPr>
            <p14:xfrm>
              <a:off x="4183050" y="1529940"/>
              <a:ext cx="459360" cy="29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5050" y="1511940"/>
                <a:ext cx="4950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636246-6484-CB4A-8597-1669F8F587BA}"/>
                  </a:ext>
                </a:extLst>
              </p14:cNvPr>
              <p14:cNvContentPartPr/>
              <p14:nvPr/>
            </p14:nvContentPartPr>
            <p14:xfrm>
              <a:off x="3567090" y="3012780"/>
              <a:ext cx="48960" cy="233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636246-6484-CB4A-8597-1669F8F587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49450" y="2994780"/>
                <a:ext cx="8460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E2DD131-1752-1248-B099-36501DAE2E1C}"/>
              </a:ext>
            </a:extLst>
          </p:cNvPr>
          <p:cNvGrpSpPr/>
          <p:nvPr/>
        </p:nvGrpSpPr>
        <p:grpSpPr>
          <a:xfrm>
            <a:off x="8870250" y="3052740"/>
            <a:ext cx="464040" cy="1145520"/>
            <a:chOff x="8870250" y="3052740"/>
            <a:chExt cx="464040" cy="11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FA83B6B-94C8-7F46-B67E-7ABC8B971988}"/>
                    </a:ext>
                  </a:extLst>
                </p14:cNvPr>
                <p14:cNvContentPartPr/>
                <p14:nvPr/>
              </p14:nvContentPartPr>
              <p14:xfrm>
                <a:off x="8870250" y="3052740"/>
                <a:ext cx="464040" cy="540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FA83B6B-94C8-7F46-B67E-7ABC8B9719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52250" y="3034740"/>
                  <a:ext cx="4996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D37ED1-C0CD-2E48-8DDE-2853465009AC}"/>
                    </a:ext>
                  </a:extLst>
                </p14:cNvPr>
                <p14:cNvContentPartPr/>
                <p14:nvPr/>
              </p14:nvContentPartPr>
              <p14:xfrm>
                <a:off x="9193890" y="3061740"/>
                <a:ext cx="360" cy="113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D37ED1-C0CD-2E48-8DDE-2853465009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75890" y="3044100"/>
                  <a:ext cx="36000" cy="117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167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14:cNvPr>
              <p14:cNvContentPartPr/>
              <p14:nvPr/>
            </p14:nvContentPartPr>
            <p14:xfrm>
              <a:off x="7097970" y="2777340"/>
              <a:ext cx="5400" cy="39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9970" y="2759323"/>
                <a:ext cx="41040" cy="426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14:cNvPr>
              <p14:cNvContentPartPr/>
              <p14:nvPr/>
            </p14:nvContentPartPr>
            <p14:xfrm>
              <a:off x="4183050" y="1529940"/>
              <a:ext cx="459360" cy="29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5064" y="1511940"/>
                <a:ext cx="494972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415EBA-3614-BC4C-A491-D715BDAD5E6C}"/>
                  </a:ext>
                </a:extLst>
              </p14:cNvPr>
              <p14:cNvContentPartPr/>
              <p14:nvPr/>
            </p14:nvContentPartPr>
            <p14:xfrm>
              <a:off x="3226890" y="2885340"/>
              <a:ext cx="289800" cy="304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415EBA-3614-BC4C-A491-D715BDAD5E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09250" y="2867340"/>
                <a:ext cx="3254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919DE58-1271-5C43-BEDD-879E97ED363C}"/>
                  </a:ext>
                </a:extLst>
              </p14:cNvPr>
              <p14:cNvContentPartPr/>
              <p14:nvPr/>
            </p14:nvContentPartPr>
            <p14:xfrm>
              <a:off x="8893650" y="2778420"/>
              <a:ext cx="691920" cy="929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19DE58-1271-5C43-BEDD-879E97ED36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76010" y="2760780"/>
                <a:ext cx="72756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478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14:cNvPr>
              <p14:cNvContentPartPr/>
              <p14:nvPr/>
            </p14:nvContentPartPr>
            <p14:xfrm>
              <a:off x="7097970" y="2777340"/>
              <a:ext cx="5400" cy="39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9970" y="2759323"/>
                <a:ext cx="41040" cy="426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14:cNvPr>
              <p14:cNvContentPartPr/>
              <p14:nvPr/>
            </p14:nvContentPartPr>
            <p14:xfrm>
              <a:off x="4183050" y="1529940"/>
              <a:ext cx="459360" cy="29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5064" y="1511940"/>
                <a:ext cx="494972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7B4AB71-70E0-A640-BE53-B006CB2F97AD}"/>
              </a:ext>
            </a:extLst>
          </p:cNvPr>
          <p:cNvGrpSpPr/>
          <p:nvPr/>
        </p:nvGrpSpPr>
        <p:grpSpPr>
          <a:xfrm>
            <a:off x="3517050" y="2941500"/>
            <a:ext cx="203400" cy="282960"/>
            <a:chOff x="3517050" y="2941500"/>
            <a:chExt cx="20340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7C50AB-4B15-B949-A0DA-0459BF481F95}"/>
                    </a:ext>
                  </a:extLst>
                </p14:cNvPr>
                <p14:cNvContentPartPr/>
                <p14:nvPr/>
              </p14:nvContentPartPr>
              <p14:xfrm>
                <a:off x="3517050" y="2941500"/>
                <a:ext cx="203400" cy="210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7C50AB-4B15-B949-A0DA-0459BF481F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99050" y="2923860"/>
                  <a:ext cx="239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B205E4-97CB-8C4A-9DBD-8E5B27E7476C}"/>
                    </a:ext>
                  </a:extLst>
                </p14:cNvPr>
                <p14:cNvContentPartPr/>
                <p14:nvPr/>
              </p14:nvContentPartPr>
              <p14:xfrm>
                <a:off x="3681210" y="2976060"/>
                <a:ext cx="24480" cy="248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B205E4-97CB-8C4A-9DBD-8E5B27E747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3210" y="2958420"/>
                  <a:ext cx="6012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5EF6ACE-01D8-4E4D-AEDE-63793C67A14B}"/>
                  </a:ext>
                </a:extLst>
              </p14:cNvPr>
              <p14:cNvContentPartPr/>
              <p14:nvPr/>
            </p14:nvContentPartPr>
            <p14:xfrm>
              <a:off x="8781330" y="3166860"/>
              <a:ext cx="658080" cy="1141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5EF6ACE-01D8-4E4D-AEDE-63793C67A1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63690" y="3149220"/>
                <a:ext cx="693720" cy="11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496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14:cNvPr>
              <p14:cNvContentPartPr/>
              <p14:nvPr/>
            </p14:nvContentPartPr>
            <p14:xfrm>
              <a:off x="7097970" y="2777340"/>
              <a:ext cx="5400" cy="39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9970" y="2759323"/>
                <a:ext cx="41040" cy="426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14:cNvPr>
              <p14:cNvContentPartPr/>
              <p14:nvPr/>
            </p14:nvContentPartPr>
            <p14:xfrm>
              <a:off x="4183050" y="1529940"/>
              <a:ext cx="459360" cy="29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5064" y="1511940"/>
                <a:ext cx="494972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377D93-93B0-0F4D-A175-BE0B1B9DC96C}"/>
                  </a:ext>
                </a:extLst>
              </p14:cNvPr>
              <p14:cNvContentPartPr/>
              <p14:nvPr/>
            </p14:nvContentPartPr>
            <p14:xfrm>
              <a:off x="3499770" y="3000180"/>
              <a:ext cx="117000" cy="22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377D93-93B0-0F4D-A175-BE0B1B9DC9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81770" y="2982180"/>
                <a:ext cx="1526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82F0C8F-F3F0-F845-9A25-10BE1B92A935}"/>
                  </a:ext>
                </a:extLst>
              </p14:cNvPr>
              <p14:cNvContentPartPr/>
              <p14:nvPr/>
            </p14:nvContentPartPr>
            <p14:xfrm>
              <a:off x="2112330" y="5373300"/>
              <a:ext cx="171360" cy="55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82F0C8F-F3F0-F845-9A25-10BE1B92A93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94330" y="5355300"/>
                <a:ext cx="2070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8991BE7-074D-7344-9D89-95E9E426566E}"/>
                  </a:ext>
                </a:extLst>
              </p14:cNvPr>
              <p14:cNvContentPartPr/>
              <p14:nvPr/>
            </p14:nvContentPartPr>
            <p14:xfrm>
              <a:off x="9146010" y="2702100"/>
              <a:ext cx="725040" cy="1290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8991BE7-074D-7344-9D89-95E9E42656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28370" y="2684100"/>
                <a:ext cx="760680" cy="13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22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14:cNvPr>
              <p14:cNvContentPartPr/>
              <p14:nvPr/>
            </p14:nvContentPartPr>
            <p14:xfrm>
              <a:off x="7097970" y="2777340"/>
              <a:ext cx="5400" cy="39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9970" y="2759323"/>
                <a:ext cx="41040" cy="426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14:cNvPr>
              <p14:cNvContentPartPr/>
              <p14:nvPr/>
            </p14:nvContentPartPr>
            <p14:xfrm>
              <a:off x="4183050" y="1529940"/>
              <a:ext cx="459360" cy="29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5064" y="1511940"/>
                <a:ext cx="494972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82F0C8F-F3F0-F845-9A25-10BE1B92A935}"/>
                  </a:ext>
                </a:extLst>
              </p14:cNvPr>
              <p14:cNvContentPartPr/>
              <p14:nvPr/>
            </p14:nvContentPartPr>
            <p14:xfrm>
              <a:off x="2112330" y="5373300"/>
              <a:ext cx="171360" cy="55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82F0C8F-F3F0-F845-9A25-10BE1B92A9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94330" y="5355300"/>
                <a:ext cx="2070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EB8F0C-1578-BC49-8774-A60DF4EB8283}"/>
                  </a:ext>
                </a:extLst>
              </p14:cNvPr>
              <p14:cNvContentPartPr/>
              <p14:nvPr/>
            </p14:nvContentPartPr>
            <p14:xfrm>
              <a:off x="3938250" y="5816100"/>
              <a:ext cx="7560" cy="400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EB8F0C-1578-BC49-8774-A60DF4EB82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20250" y="5798100"/>
                <a:ext cx="43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1F96D2F-5F6A-F943-BA54-2D668C0C8600}"/>
                  </a:ext>
                </a:extLst>
              </p14:cNvPr>
              <p14:cNvContentPartPr/>
              <p14:nvPr/>
            </p14:nvContentPartPr>
            <p14:xfrm>
              <a:off x="3494010" y="2847900"/>
              <a:ext cx="254160" cy="20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1F96D2F-5F6A-F943-BA54-2D668C0C86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76370" y="2830260"/>
                <a:ext cx="2898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B6EFC52-32EA-E747-AA88-587887E71BDE}"/>
                  </a:ext>
                </a:extLst>
              </p14:cNvPr>
              <p14:cNvContentPartPr/>
              <p14:nvPr/>
            </p14:nvContentPartPr>
            <p14:xfrm>
              <a:off x="8729490" y="3322380"/>
              <a:ext cx="607680" cy="930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B6EFC52-32EA-E747-AA88-587887E71B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1490" y="3304380"/>
                <a:ext cx="643320" cy="9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368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Correct and Good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14:cNvPr>
              <p14:cNvContentPartPr/>
              <p14:nvPr/>
            </p14:nvContentPartPr>
            <p14:xfrm>
              <a:off x="7097970" y="2777340"/>
              <a:ext cx="5400" cy="39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E20BF5-62FE-E448-8AD6-4BF46B98F8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9970" y="2759323"/>
                <a:ext cx="41040" cy="426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14:cNvPr>
              <p14:cNvContentPartPr/>
              <p14:nvPr/>
            </p14:nvContentPartPr>
            <p14:xfrm>
              <a:off x="4183050" y="1529940"/>
              <a:ext cx="459360" cy="29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29A59-ECEC-1043-902C-EF02D88C9C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5064" y="1511940"/>
                <a:ext cx="494972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82F0C8F-F3F0-F845-9A25-10BE1B92A935}"/>
                  </a:ext>
                </a:extLst>
              </p14:cNvPr>
              <p14:cNvContentPartPr/>
              <p14:nvPr/>
            </p14:nvContentPartPr>
            <p14:xfrm>
              <a:off x="2112330" y="5373300"/>
              <a:ext cx="171360" cy="55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82F0C8F-F3F0-F845-9A25-10BE1B92A9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94330" y="5355300"/>
                <a:ext cx="20700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EB8F0C-1578-BC49-8774-A60DF4EB8283}"/>
                  </a:ext>
                </a:extLst>
              </p14:cNvPr>
              <p14:cNvContentPartPr/>
              <p14:nvPr/>
            </p14:nvContentPartPr>
            <p14:xfrm>
              <a:off x="3938250" y="5816100"/>
              <a:ext cx="7560" cy="400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EB8F0C-1578-BC49-8774-A60DF4EB82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20250" y="5798116"/>
                <a:ext cx="43200" cy="435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3FE51B-9DE7-BC45-8FF9-00C522BC8018}"/>
                  </a:ext>
                </a:extLst>
              </p14:cNvPr>
              <p14:cNvContentPartPr/>
              <p14:nvPr/>
            </p14:nvContentPartPr>
            <p14:xfrm>
              <a:off x="3527850" y="2744580"/>
              <a:ext cx="360" cy="28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3FE51B-9DE7-BC45-8FF9-00C522BC801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09850" y="2726940"/>
                <a:ext cx="360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8041235-C6DF-4747-8361-E13D022466FF}"/>
                  </a:ext>
                </a:extLst>
              </p14:cNvPr>
              <p14:cNvContentPartPr/>
              <p14:nvPr/>
            </p14:nvContentPartPr>
            <p14:xfrm>
              <a:off x="5547450" y="5525220"/>
              <a:ext cx="360" cy="287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8041235-C6DF-4747-8361-E13D022466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29450" y="5507220"/>
                <a:ext cx="360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2092D6F-AB98-A443-8DDB-E7C71A9AB29F}"/>
                  </a:ext>
                </a:extLst>
              </p14:cNvPr>
              <p14:cNvContentPartPr/>
              <p14:nvPr/>
            </p14:nvContentPartPr>
            <p14:xfrm>
              <a:off x="9160410" y="2730540"/>
              <a:ext cx="565560" cy="1101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2092D6F-AB98-A443-8DDB-E7C71A9AB2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42410" y="2712900"/>
                <a:ext cx="601200" cy="11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48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6933-3181-1F47-AE0F-C28A5400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David’s cool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DFC9-3EB3-2F45-B61B-D5B3D5D87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Double your current node</a:t>
            </a:r>
          </a:p>
          <a:p>
            <a:pPr marL="0" indent="0">
              <a:buNone/>
            </a:pPr>
            <a:r>
              <a:rPr lang="en-US" dirty="0"/>
              <a:t>Until you can give 1 infected cow to each child</a:t>
            </a:r>
          </a:p>
          <a:p>
            <a:pPr marL="0" indent="0">
              <a:buNone/>
            </a:pPr>
            <a:r>
              <a:rPr lang="en-US" dirty="0"/>
              <a:t>And maintain at least 1 cow at the current 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(note that we don’t count </a:t>
            </a:r>
            <a:r>
              <a:rPr lang="en-US" dirty="0" err="1"/>
              <a:t>subchild</a:t>
            </a:r>
            <a:r>
              <a:rPr lang="en-US" dirty="0"/>
              <a:t>, just your children)</a:t>
            </a:r>
          </a:p>
        </p:txBody>
      </p:sp>
    </p:spTree>
    <p:extLst>
      <p:ext uri="{BB962C8B-B14F-4D97-AF65-F5344CB8AC3E}">
        <p14:creationId xmlns:p14="http://schemas.microsoft.com/office/powerpoint/2010/main" val="747533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4D52-9602-D341-B309-0DD3E734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Elegant 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C256-50A7-8F43-A27E-5078BCDE5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assume that we only ever move 1 cow down, thus, no need to track number of cows at any given node</a:t>
            </a:r>
          </a:p>
          <a:p>
            <a:pPr marL="0" indent="0">
              <a:buNone/>
            </a:pPr>
            <a:r>
              <a:rPr lang="en-US" dirty="0"/>
              <a:t>	This is valid because this is our algorithm, and why would you move down when you could just double?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also assume that my parent is the only node visited when I am trying to look at my neighbors</a:t>
            </a:r>
          </a:p>
          <a:p>
            <a:pPr marL="0" indent="0">
              <a:buNone/>
            </a:pPr>
            <a:r>
              <a:rPr lang="en-US" dirty="0"/>
              <a:t>	This is true because we are dealing with a tree.</a:t>
            </a:r>
          </a:p>
        </p:txBody>
      </p:sp>
    </p:spTree>
    <p:extLst>
      <p:ext uri="{BB962C8B-B14F-4D97-AF65-F5344CB8AC3E}">
        <p14:creationId xmlns:p14="http://schemas.microsoft.com/office/powerpoint/2010/main" val="156370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93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10" y="2222940"/>
                  <a:ext cx="51804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650" y="287670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94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37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370" y="423678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0"/>
                  <a:ext cx="3600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221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850" y="383178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970" y="4427220"/>
                  <a:ext cx="2307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410" y="4888020"/>
                  <a:ext cx="578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4250" y="510906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77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58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970" y="2659620"/>
                  <a:ext cx="3434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BF62895-E05C-404D-A59D-41068A3AC734}"/>
                  </a:ext>
                </a:extLst>
              </p14:cNvPr>
              <p14:cNvContentPartPr/>
              <p14:nvPr/>
            </p14:nvContentPartPr>
            <p14:xfrm>
              <a:off x="4517490" y="1492500"/>
              <a:ext cx="5400" cy="21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F62895-E05C-404D-A59D-41068A3AC7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99850" y="1474860"/>
                <a:ext cx="41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D6351A-3937-C543-93FD-C6F8612F6778}"/>
                  </a:ext>
                </a:extLst>
              </p14:cNvPr>
              <p14:cNvContentPartPr/>
              <p14:nvPr/>
            </p14:nvContentPartPr>
            <p14:xfrm>
              <a:off x="9279930" y="2329500"/>
              <a:ext cx="680400" cy="801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D6351A-3937-C543-93FD-C6F8612F677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62290" y="2311500"/>
                <a:ext cx="716040" cy="8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89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CD73A9-CF4E-B741-BE6E-C896B635ACF9}"/>
                  </a:ext>
                </a:extLst>
              </p14:cNvPr>
              <p14:cNvContentPartPr/>
              <p14:nvPr/>
            </p14:nvContentPartPr>
            <p14:xfrm>
              <a:off x="4670130" y="1685100"/>
              <a:ext cx="264600" cy="16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CD73A9-CF4E-B741-BE6E-C896B635ACF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52490" y="1667100"/>
                <a:ext cx="3002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803D0BA-6D02-DF43-BA8E-1A96523ECBD1}"/>
                  </a:ext>
                </a:extLst>
              </p14:cNvPr>
              <p14:cNvContentPartPr/>
              <p14:nvPr/>
            </p14:nvContentPartPr>
            <p14:xfrm>
              <a:off x="9133410" y="3119340"/>
              <a:ext cx="11880" cy="788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803D0BA-6D02-DF43-BA8E-1A96523ECB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15410" y="3101340"/>
                <a:ext cx="47520" cy="8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67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801546-05CE-314B-884B-21E1D7047BD2}"/>
              </a:ext>
            </a:extLst>
          </p:cNvPr>
          <p:cNvGrpSpPr/>
          <p:nvPr/>
        </p:nvGrpSpPr>
        <p:grpSpPr>
          <a:xfrm>
            <a:off x="4447650" y="1463700"/>
            <a:ext cx="201960" cy="233280"/>
            <a:chOff x="4447650" y="1463700"/>
            <a:chExt cx="20196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17C11C-EF1A-204F-B3AC-9139B9068A3F}"/>
                    </a:ext>
                  </a:extLst>
                </p14:cNvPr>
                <p14:cNvContentPartPr/>
                <p14:nvPr/>
              </p14:nvContentPartPr>
              <p14:xfrm>
                <a:off x="4447650" y="1510500"/>
                <a:ext cx="201960" cy="10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17C11C-EF1A-204F-B3AC-9139B9068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9650" y="1492500"/>
                  <a:ext cx="237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0B4240-70C3-AE43-A0C1-3BBE4714DCD1}"/>
                    </a:ext>
                  </a:extLst>
                </p14:cNvPr>
                <p14:cNvContentPartPr/>
                <p14:nvPr/>
              </p14:nvContentPartPr>
              <p14:xfrm>
                <a:off x="4570770" y="1463700"/>
                <a:ext cx="360" cy="233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0B4240-70C3-AE43-A0C1-3BBE4714DC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52770" y="1445700"/>
                  <a:ext cx="3600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688A8A3-0AEC-C846-B879-2B7A8F704AAA}"/>
                  </a:ext>
                </a:extLst>
              </p14:cNvPr>
              <p14:cNvContentPartPr/>
              <p14:nvPr/>
            </p14:nvContentPartPr>
            <p14:xfrm>
              <a:off x="9224130" y="3167580"/>
              <a:ext cx="601920" cy="603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688A8A3-0AEC-C846-B879-2B7A8F704A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06490" y="3149580"/>
                <a:ext cx="637560" cy="6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002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9EAF29-421B-2D45-9ED5-A0075234C373}"/>
                  </a:ext>
                </a:extLst>
              </p14:cNvPr>
              <p14:cNvContentPartPr/>
              <p14:nvPr/>
            </p14:nvContentPartPr>
            <p14:xfrm>
              <a:off x="4243170" y="1353180"/>
              <a:ext cx="301680" cy="62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9EAF29-421B-2D45-9ED5-A0075234C3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25530" y="1335540"/>
                <a:ext cx="33732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5C52759-D02E-3A49-A6E2-78EEC838A995}"/>
                  </a:ext>
                </a:extLst>
              </p14:cNvPr>
              <p14:cNvContentPartPr/>
              <p14:nvPr/>
            </p14:nvContentPartPr>
            <p14:xfrm>
              <a:off x="9007410" y="3355860"/>
              <a:ext cx="601920" cy="998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5C52759-D02E-3A49-A6E2-78EEC838A9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89770" y="3338220"/>
                <a:ext cx="637560" cy="10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55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14:cNvPr>
              <p14:cNvContentPartPr/>
              <p14:nvPr/>
            </p14:nvContentPartPr>
            <p14:xfrm>
              <a:off x="6970170" y="2609220"/>
              <a:ext cx="3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530" y="2591580"/>
                <a:ext cx="36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2D1E91-C494-204C-A15D-5E6B81C02097}"/>
                  </a:ext>
                </a:extLst>
              </p14:cNvPr>
              <p14:cNvContentPartPr/>
              <p14:nvPr/>
            </p14:nvContentPartPr>
            <p14:xfrm>
              <a:off x="4374210" y="1679340"/>
              <a:ext cx="173880" cy="372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2D1E91-C494-204C-A15D-5E6B81C020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56570" y="1661340"/>
                <a:ext cx="209520" cy="4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3EC0FA0-2B8A-1840-97A6-121471E01F39}"/>
              </a:ext>
            </a:extLst>
          </p:cNvPr>
          <p:cNvGrpSpPr/>
          <p:nvPr/>
        </p:nvGrpSpPr>
        <p:grpSpPr>
          <a:xfrm>
            <a:off x="9615450" y="2580060"/>
            <a:ext cx="737640" cy="1721880"/>
            <a:chOff x="9615450" y="2580060"/>
            <a:chExt cx="737640" cy="17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10284D-DC2F-844B-BDD4-C7C74CCB26F0}"/>
                    </a:ext>
                  </a:extLst>
                </p14:cNvPr>
                <p14:cNvContentPartPr/>
                <p14:nvPr/>
              </p14:nvContentPartPr>
              <p14:xfrm>
                <a:off x="9615450" y="2580060"/>
                <a:ext cx="737640" cy="76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10284D-DC2F-844B-BDD4-C7C74CCB26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97450" y="2562420"/>
                  <a:ext cx="77328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E0A2693-5E98-2049-A08A-3B9C9E0BBA81}"/>
                    </a:ext>
                  </a:extLst>
                </p14:cNvPr>
                <p14:cNvContentPartPr/>
                <p14:nvPr/>
              </p14:nvContentPartPr>
              <p14:xfrm>
                <a:off x="10059330" y="2684460"/>
                <a:ext cx="158400" cy="1617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E0A2693-5E98-2049-A08A-3B9C9E0BBA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41330" y="2666460"/>
                  <a:ext cx="194040" cy="165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41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14:cNvPr>
              <p14:cNvContentPartPr/>
              <p14:nvPr/>
            </p14:nvContentPartPr>
            <p14:xfrm>
              <a:off x="6970170" y="2609220"/>
              <a:ext cx="3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170" y="2591220"/>
                <a:ext cx="36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5EE062A-3EB8-7741-9034-15FB307273EA}"/>
                  </a:ext>
                </a:extLst>
              </p14:cNvPr>
              <p14:cNvContentPartPr/>
              <p14:nvPr/>
            </p14:nvContentPartPr>
            <p14:xfrm>
              <a:off x="4183410" y="1390980"/>
              <a:ext cx="404640" cy="47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5EE062A-3EB8-7741-9034-15FB307273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5410" y="1373340"/>
                <a:ext cx="44028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BB77C1D-5F03-4E40-87DD-AE96F4D9E0B2}"/>
                  </a:ext>
                </a:extLst>
              </p14:cNvPr>
              <p14:cNvContentPartPr/>
              <p14:nvPr/>
            </p14:nvContentPartPr>
            <p14:xfrm>
              <a:off x="3648450" y="2818020"/>
              <a:ext cx="360" cy="263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B77C1D-5F03-4E40-87DD-AE96F4D9E0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30450" y="2800380"/>
                <a:ext cx="36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1199925-256F-BC41-9FD2-2154EFFE9E95}"/>
                  </a:ext>
                </a:extLst>
              </p14:cNvPr>
              <p14:cNvContentPartPr/>
              <p14:nvPr/>
            </p14:nvContentPartPr>
            <p14:xfrm>
              <a:off x="8903010" y="3439380"/>
              <a:ext cx="829080" cy="864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1199925-256F-BC41-9FD2-2154EFFE9E9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85010" y="3421380"/>
                <a:ext cx="86472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33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5A3E-B726-3849-9C5E-B37E7E7D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Akash’s bad solution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170551-A4BB-1440-9FBD-407BF21AC145}"/>
              </a:ext>
            </a:extLst>
          </p:cNvPr>
          <p:cNvGrpSpPr/>
          <p:nvPr/>
        </p:nvGrpSpPr>
        <p:grpSpPr>
          <a:xfrm>
            <a:off x="2491050" y="1569540"/>
            <a:ext cx="4479840" cy="3931560"/>
            <a:chOff x="2491050" y="1569540"/>
            <a:chExt cx="4479840" cy="39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14:cNvPr>
                <p14:cNvContentPartPr/>
                <p14:nvPr/>
              </p14:nvContentPartPr>
              <p14:xfrm>
                <a:off x="4734570" y="1569540"/>
                <a:ext cx="671400" cy="68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84CC979-C1A0-254E-9235-9CED35A3B7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6570" y="1551540"/>
                  <a:ext cx="7070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14:cNvPr>
                <p14:cNvContentPartPr/>
                <p14:nvPr/>
              </p14:nvContentPartPr>
              <p14:xfrm>
                <a:off x="4199610" y="2240580"/>
                <a:ext cx="482400" cy="860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9AAB2D-B2F7-4749-89D3-1A907887A6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81623" y="2222580"/>
                  <a:ext cx="518013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14:cNvPr>
                <p14:cNvContentPartPr/>
                <p14:nvPr/>
              </p14:nvContentPartPr>
              <p14:xfrm>
                <a:off x="3943290" y="2894340"/>
                <a:ext cx="6213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6E701-D46C-F24E-B9ED-0FF54E6B6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5290" y="2876340"/>
                  <a:ext cx="657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14:cNvPr>
                <p14:cNvContentPartPr/>
                <p14:nvPr/>
              </p14:nvContentPartPr>
              <p14:xfrm>
                <a:off x="3600930" y="3176580"/>
                <a:ext cx="784080" cy="58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43F22EC-E168-394B-9880-80AB22C5F3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2930" y="3158580"/>
                  <a:ext cx="8197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14:cNvPr>
                <p14:cNvContentPartPr/>
                <p14:nvPr/>
              </p14:nvContentPartPr>
              <p14:xfrm>
                <a:off x="2891010" y="3706860"/>
                <a:ext cx="641520" cy="65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02579C-7DFA-3740-B713-F9AAB609E2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73010" y="3688860"/>
                  <a:ext cx="67716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14:cNvPr>
                <p14:cNvContentPartPr/>
                <p14:nvPr/>
              </p14:nvContentPartPr>
              <p14:xfrm>
                <a:off x="2819010" y="4254420"/>
                <a:ext cx="535680" cy="63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42128DF-8D78-0D4D-ABB6-4A84129512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1010" y="4236420"/>
                  <a:ext cx="57132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14:cNvPr>
                <p14:cNvContentPartPr/>
                <p14:nvPr/>
              </p14:nvContentPartPr>
              <p14:xfrm>
                <a:off x="4023570" y="4075860"/>
                <a:ext cx="360" cy="75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BA3BE-F16C-B549-A81B-7C64216E7E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5570" y="4057869"/>
                  <a:ext cx="36000" cy="7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14:cNvPr>
                <p14:cNvContentPartPr/>
                <p14:nvPr/>
              </p14:nvContentPartPr>
              <p14:xfrm>
                <a:off x="3779850" y="4780380"/>
                <a:ext cx="385560" cy="16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52387-423E-E34C-BEA9-DFD9E05F16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1850" y="4762380"/>
                  <a:ext cx="421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14:cNvPr>
                <p14:cNvContentPartPr/>
                <p14:nvPr/>
              </p14:nvContentPartPr>
              <p14:xfrm>
                <a:off x="4346490" y="3849420"/>
                <a:ext cx="740160" cy="81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E25F0-4E39-334E-97BD-863C5D498D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8490" y="3831420"/>
                  <a:ext cx="7758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14:cNvPr>
                <p14:cNvContentPartPr/>
                <p14:nvPr/>
              </p14:nvContentPartPr>
              <p14:xfrm>
                <a:off x="4991610" y="4445220"/>
                <a:ext cx="195120" cy="40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F517F-7EE2-454B-A10D-31B62674CE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3610" y="4427236"/>
                  <a:ext cx="230760" cy="43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14:cNvPr>
                <p14:cNvContentPartPr/>
                <p14:nvPr/>
              </p14:nvContentPartPr>
              <p14:xfrm>
                <a:off x="2491050" y="4906020"/>
                <a:ext cx="542880" cy="37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90C6CA-D88C-E54E-B24A-5D2EDDFE9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3050" y="4888037"/>
                  <a:ext cx="578520" cy="406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14:cNvPr>
                <p14:cNvContentPartPr/>
                <p14:nvPr/>
              </p14:nvContentPartPr>
              <p14:xfrm>
                <a:off x="3541890" y="5126700"/>
                <a:ext cx="563760" cy="37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AF4858-8548-B54D-8489-2FA2EFD477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23890" y="5108700"/>
                  <a:ext cx="5994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14:cNvPr>
                <p14:cNvContentPartPr/>
                <p14:nvPr/>
              </p14:nvContentPartPr>
              <p14:xfrm>
                <a:off x="4957410" y="5034900"/>
                <a:ext cx="4996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A3D274-2152-384D-AE6F-F4DC6BD51D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39410" y="5016900"/>
                  <a:ext cx="5353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14:cNvPr>
                <p14:cNvContentPartPr/>
                <p14:nvPr/>
              </p14:nvContentPartPr>
              <p14:xfrm>
                <a:off x="5422530" y="2240220"/>
                <a:ext cx="867960" cy="66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524C6C-F916-A243-B1E1-5AE0CAF83F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4530" y="2222220"/>
                  <a:ext cx="90360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14:cNvPr>
                <p14:cNvContentPartPr/>
                <p14:nvPr/>
              </p14:nvContentPartPr>
              <p14:xfrm>
                <a:off x="6188610" y="2677260"/>
                <a:ext cx="307800" cy="37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5A9A3D-BECA-C84A-8323-83A738973C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0610" y="2659243"/>
                  <a:ext cx="343440" cy="40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14:cNvPr>
                <p14:cNvContentPartPr/>
                <p14:nvPr/>
              </p14:nvContentPartPr>
              <p14:xfrm>
                <a:off x="6430170" y="2961300"/>
                <a:ext cx="540720" cy="41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00DAE6-F239-5248-9373-A7C4E7C6E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12170" y="2943300"/>
                  <a:ext cx="57636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14:cNvPr>
              <p14:cNvContentPartPr/>
              <p14:nvPr/>
            </p14:nvContentPartPr>
            <p14:xfrm>
              <a:off x="6970170" y="2609220"/>
              <a:ext cx="360" cy="35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50DBB5-EE58-FF47-A71C-C6ED6D528C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2170" y="2591220"/>
                <a:ext cx="36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F9351B-7490-094F-8C1D-C7288F6E890E}"/>
                  </a:ext>
                </a:extLst>
              </p14:cNvPr>
              <p14:cNvContentPartPr/>
              <p14:nvPr/>
            </p14:nvContentPartPr>
            <p14:xfrm>
              <a:off x="4314090" y="1302060"/>
              <a:ext cx="451800" cy="412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F9351B-7490-094F-8C1D-C7288F6E89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96090" y="1284060"/>
                <a:ext cx="4874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D60695D-FC6F-8141-80B7-6E0AF6B67706}"/>
                  </a:ext>
                </a:extLst>
              </p14:cNvPr>
              <p14:cNvContentPartPr/>
              <p14:nvPr/>
            </p14:nvContentPartPr>
            <p14:xfrm>
              <a:off x="3267570" y="2877060"/>
              <a:ext cx="356040" cy="185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D60695D-FC6F-8141-80B7-6E0AF6B677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49570" y="2859060"/>
                <a:ext cx="391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44B0B5-08F6-4E48-A49B-46217C1B829B}"/>
                  </a:ext>
                </a:extLst>
              </p14:cNvPr>
              <p14:cNvContentPartPr/>
              <p14:nvPr/>
            </p14:nvContentPartPr>
            <p14:xfrm>
              <a:off x="9196770" y="2698860"/>
              <a:ext cx="501840" cy="1002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44B0B5-08F6-4E48-A49B-46217C1B82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179130" y="2681220"/>
                <a:ext cx="537480" cy="10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40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309</Words>
  <Application>Microsoft Macintosh PowerPoint</Application>
  <PresentationFormat>Widescreen</PresentationFormat>
  <Paragraphs>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Cowntagion</vt:lpstr>
      <vt:lpstr>Statement Summary</vt:lpstr>
      <vt:lpstr>Akash’s bad solution</vt:lpstr>
      <vt:lpstr>Akash’s bad solution</vt:lpstr>
      <vt:lpstr>Akash’s bad solution</vt:lpstr>
      <vt:lpstr>Akash’s bad solution</vt:lpstr>
      <vt:lpstr>Akash’s bad solution</vt:lpstr>
      <vt:lpstr>Akash’s bad solution</vt:lpstr>
      <vt:lpstr>Akash’s bad solution</vt:lpstr>
      <vt:lpstr>Akash’s bad solution</vt:lpstr>
      <vt:lpstr>Akash’s bad solution</vt:lpstr>
      <vt:lpstr>Akash’s bad solution</vt:lpstr>
      <vt:lpstr>Akash’s bad solution</vt:lpstr>
      <vt:lpstr>Akash’s bad solution</vt:lpstr>
      <vt:lpstr>Analysis of Akash’s Bad Solution</vt:lpstr>
      <vt:lpstr>David’s Correct and Good solution</vt:lpstr>
      <vt:lpstr>David’s Correct and Good solution</vt:lpstr>
      <vt:lpstr>David’s Correct and Good solution</vt:lpstr>
      <vt:lpstr>David’s Correct and Good solution</vt:lpstr>
      <vt:lpstr>David’s Correct and Good solution</vt:lpstr>
      <vt:lpstr>David’s Correct and Good solution</vt:lpstr>
      <vt:lpstr>David’s Correct and Good solution</vt:lpstr>
      <vt:lpstr>David’s Correct and Good solution</vt:lpstr>
      <vt:lpstr>David’s Correct and Good solution</vt:lpstr>
      <vt:lpstr>David’s Correct and Good solution</vt:lpstr>
      <vt:lpstr>David’s cool solution</vt:lpstr>
      <vt:lpstr>Elegant Code Explanation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Cowntagion</dc:title>
  <dc:creator>David Yang</dc:creator>
  <cp:lastModifiedBy>David Yang</cp:lastModifiedBy>
  <cp:revision>4</cp:revision>
  <dcterms:created xsi:type="dcterms:W3CDTF">2021-02-21T20:04:33Z</dcterms:created>
  <dcterms:modified xsi:type="dcterms:W3CDTF">2021-02-21T22:00:06Z</dcterms:modified>
</cp:coreProperties>
</file>