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AdamZweiger/priorityqueue#Main.jav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AdamZweiger/s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AdamZweiger/map#Main.jav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AdamZweiger/multiset#Main.jav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147ab51e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147ab51e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45deadf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45deadf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45dead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45dead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https://repl.it/@AdamZweiger/priorityqueue#Main.java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147ab51e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147ab51e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4147ab51e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4147ab51e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147ab51e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147ab51e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545deadf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545deadf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47ab51e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47ab51e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https://repl.it/@AdamZweiger/set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147ab51e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147ab51e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147ab51e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147ab51e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https://repl.it/@AdamZweiger/map#Main.java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45dead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45dead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545dead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545dead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https://repl.it/@AdamZweiger/multiset#Main.java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50A0-82F0-D049-AF05-57681CC9E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F7D27-1428-4E41-8558-EB934EC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9B86-2935-9F45-9C44-7D846BAA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2F0-64C8-5540-A76A-BDB2FFF2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0584-B9EC-4249-B1E6-9ACC4AEA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61700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0B50-F5F8-BE45-B357-7F932F71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98AC7-8CEB-8644-BDA9-2A4CBF35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A837-04ED-2845-A7B5-69A74121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1F74-DAF1-C247-9DA1-8A4E7491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A222-008C-DC4A-9E18-B6E632CD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9490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F2A23-0D39-E849-B26F-09A0DCC7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D3B4-1772-AA42-9DCB-80F45F36C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D2F7-8285-A14E-B176-F9D919D1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8969-E1AD-1B43-94E8-BDFF952D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A40E-05FA-3B49-81FE-39C5AA19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232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2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C480-1CD6-D741-9D45-438306BC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7EB9-29AC-994B-B469-1E25617E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FCF3-F2C2-E640-94B5-D25B881E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E99D-1424-0540-935B-15D8F37D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8013-D870-704C-BB15-1C1C7F93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3628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8511-6FA6-264B-8B0E-00BE7FBC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2488-4675-7140-85FA-7C2B5708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294B-E6AE-1E47-94EC-1B7D01D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8631-0E83-974A-8C04-832EDC32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62C3-EDCA-4A43-B8D5-FDA914E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2005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B243-1DF6-6041-AEA3-F0FD13FD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BC68-2E3D-3E40-96B5-2C8230A19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B5369-15C2-6C4D-AA65-A644D668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44D67-60B7-6645-9303-8AF5B699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FCD52-CCA2-0944-A8AE-ACD52CD7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C5B8-634E-934E-BF24-210B1391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15973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B639-A148-7E4A-8EAA-723D5624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96B5C-95BE-A44A-BC02-6FA53658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BCBD5-990F-3646-B7EB-0CE6E5631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27ADC-AD9A-6F4E-965F-528516E9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9DC8C-9B1D-6B4A-8A97-93C66FDCD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B57C7-6798-8546-AC78-91F72CEE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EAFE9-5813-7E46-BBDB-A8F40B44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C86DB-7DD8-8B4F-8E9C-302A1E9C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1225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71F1-2562-5A40-932C-AB444088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856B7-A494-5B43-9EA6-8C5C4CA4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C4137-B951-1C43-A34D-549E5E44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6D2EA-8577-EA47-8B49-E1329894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41245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1ACD6-3491-0344-9D1A-8E53D595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3F162-7815-374C-B64D-C610C491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9B96-9442-6F41-B6C8-BD69E723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84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37CC-4AC7-E34A-9DE9-89AB8A06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2550-E467-6B4C-B783-4B898156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5E1F2-F42D-DF49-9ED4-E7448CAC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C46B-1190-C944-BB21-29AAAFD9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92800-A1C1-7A46-B26A-B50461B2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97ECA-568E-CA47-8C2F-AF1A23A4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20554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1ED0-2421-A542-AD60-B16859C4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06162-F9AC-D84C-9725-29A213BE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04990-2CFD-274F-B23B-0BE5DC10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C160-8EA1-1C4B-8E55-916BE623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A82E-3FCB-6F4B-B207-FCCDFCC6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9204-56C1-604B-96DC-C606767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55565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C34B3-20B7-4844-8293-5F9AD2C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370DE-F4C3-DA42-BEA8-9CCB214B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22EE-6D4C-FF41-99E1-488ECAA37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7DC5-CBDB-3B4C-8D79-3F62DEC4B60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8331-56C3-684F-8CC7-F7E441225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9692-69F2-674C-8E71-6973905AA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A8F60B9-FC4B-3D43-9E9F-07764624A6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"/>
          </a:blip>
          <a:stretch>
            <a:fillRect/>
          </a:stretch>
        </p:blipFill>
        <p:spPr>
          <a:xfrm rot="20736441">
            <a:off x="2017760" y="221415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74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09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usaco.org/index.php?page=viewproblem2&amp;cpid=763" TargetMode="External"/><Relationship Id="rId4" Type="http://schemas.openxmlformats.org/officeDocument/2006/relationships/hyperlink" Target="http://www.usaco.org/index.php?page=viewproblem2&amp;cpid=6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80009"/>
            <a:ext cx="9143999" cy="21025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0" y="1803050"/>
            <a:ext cx="9144000" cy="190449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63059" y="3605205"/>
            <a:ext cx="7980565" cy="581884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Set and Maps Structures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Slides by Adam </a:t>
            </a:r>
            <a:r>
              <a:rPr lang="en-US" sz="2800" dirty="0" err="1">
                <a:solidFill>
                  <a:srgbClr val="FFFFFF"/>
                </a:solidFill>
              </a:rPr>
              <a:t>Zweiger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4212400"/>
            <a:ext cx="9143999" cy="847331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0C6B2E7-FEBF-C342-A1F7-96B23DC27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76" y="923385"/>
            <a:ext cx="7943248" cy="1112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Queue(Heap)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insert elements, find element of highest “priority,” and delete element of highest priority, all in O(log 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Java, it’s actually elements of the lowest priority rather than highest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inserts the element into the priority 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poll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deletes the element of lowest priority (the smallest element)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peek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returns the element of lowest priority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613" y="1279048"/>
            <a:ext cx="7254774" cy="32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https://cses.fi/problemset/task/1091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http://www.usaco.org/index.php?page=viewproblem2&amp;cpid=667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http://www.usaco.org/index.php?page=viewproblem2&amp;cpid=763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and Maps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Java, there are two versions of sets and maps.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One uses sorting and the other uses hashing.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set is a collection of objects with no duplicates.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ordered set maintains the objects in sorted order.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Insertions, deletions, and searches are all O(log N), where N is the number of elements in the 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Java, 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TreeSet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class is an ordered 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inserts the element into the set if it is not already there.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deletes the element if it is there.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contains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checks if the element is in the set.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Operations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first(): returns the lowest element in the 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last(): returns the greatest element in the 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lower(a): returns the greatest element less than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floor(a): returns the greatest element less than or equal to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higher(a): returns the least element greater than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ceiling(a): returns the least element greater than or equal to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93300" y="17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450" y="744700"/>
            <a:ext cx="4324975" cy="41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3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80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map is a collection of ordered pairs, each containing a key and a value.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Keys must be distinct, but values can be repeated.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Insertions, deletions, and searches are all O(log N), where N is the number of elements in the map.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Java, 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TreeMap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class is an ordered map.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put(key, value)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inserts the key and value pair into the map. If the key is already present, the value is still changed.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remove(key)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deletes the map entry associated with the key.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containsKey(key)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checks if the key is in the map.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get(key)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method returns the value associated with the key.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00" y="1017725"/>
            <a:ext cx="69568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multiset is a sorted set that allows for multiple copies of the same element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Java, there is no built in Multiset data structure, but we can implement one with TreeMap.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first, last, higher, and lower operations still function as intended; just use firstKey, lastKey, higherKey, and lowerKey respectively.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00" y="1026425"/>
            <a:ext cx="4063951" cy="39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Multiset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Calibri</vt:lpstr>
      <vt:lpstr>Source Code Pro</vt:lpstr>
      <vt:lpstr>Arial</vt:lpstr>
      <vt:lpstr>Office Theme</vt:lpstr>
      <vt:lpstr>Set and Maps Structures Slides by Adam Zweiger</vt:lpstr>
      <vt:lpstr>Sets and Maps </vt:lpstr>
      <vt:lpstr>Sets  </vt:lpstr>
      <vt:lpstr>More Operations</vt:lpstr>
      <vt:lpstr>Sets Example </vt:lpstr>
      <vt:lpstr>Maps  </vt:lpstr>
      <vt:lpstr>Maps Example </vt:lpstr>
      <vt:lpstr>Multisets  </vt:lpstr>
      <vt:lpstr>Multiset Example  </vt:lpstr>
      <vt:lpstr>Priority Queue(Heap)</vt:lpstr>
      <vt:lpstr>Priority Queue Example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and Maps Structures Slides by Adam Zweiger</dc:title>
  <cp:lastModifiedBy>David Yang</cp:lastModifiedBy>
  <cp:revision>2</cp:revision>
  <dcterms:modified xsi:type="dcterms:W3CDTF">2021-03-07T00:12:44Z</dcterms:modified>
</cp:coreProperties>
</file>