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4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24575,'96'0'0,"0"0"0,-1 0 0,1 0 0,0 0 0,-6 0 0,1 0 0,-2 0 0,-5 0 0,-7 0 0,0 0 0,-9 0 0,13 0-1405,-5 0 1,12 0 0,8 0-1,3 0 1,-1 0 0,-7 0-1,-10 0 908,21 0 1,-11 0-1,14 0 497,-25 0 0,13 0 0,9 0 0,3 0 0,-1 0 0,-5 0 0,-11 0 0,-15 0 939,2 0 0,-15 0 1,9 0-940,10 0 0,11 0 0,4 0 0,-3 0 0,-11 0 0,1 0 0,-9 0 0,4 0 0,21 0 0,3 0 0,-13 0 0,-23 0 0,-8 0 0,32 0 1719,-61 0-1719,-11 0 0,2 0 0,-10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24575,'-40'6'0,"22"-7"0,116 0 0,-8-5 0,-28 6 0,-2 0 0,17 0 0,-21 9 0,-29 8 0,-4 16 0,-32 12 0,-19 13 0,-12-6 0,-1-16 0,10-13 0,74-22 0,-13 13 0,42-1 0,-25 16 0,-12 1 0,-8 15 0,-10 8 0,-35 35 0,-10-17 0,-14 0 0,-23-14 0,-10-9 0,-3-8 0,2-5 0,25-11 0,5-6 0,-9-4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19 24575,'0'-9'0,"-14"0"0,-43 17 0,-29 18 0,9 4 0,20 4 0,-1 6-1399,-10 0 1,-14 5 0,2 4-1,19 1 1399,16 12 0,14 18 0,11-17 0,-2 18 0,-1 13 0,0 8 0,3 4 0,3 1 0,5-5 0,7-9 0,8-12 0,19 18 0,15-16 0,5 0 0,-4 14 0,-18-12 0,-4 15 0,-2 8 0,0 2 0,2-3 0,5-8 0,6-16 0,9-19 0,41 3 0,14-29 0,6-19 0,-6-18 0,9-15 0,-2-11 0,-10-5 0,-8-9 0,-9-9 0,2-1 0,11 2 0,1-1 0,-4-10 0,-21 4 0,-2-7 0,-6-4 0,-10-4 18,-14-3 0,-10-5 1,-4-1-1,2 2-18,11-15 0,-1 2 0,-9-3 191,-12 7 1,-6-6-1,-7 4 1,-7 11-192,-22-11 0,-9 15 0,13 12 0,-8 9-57,-44 6 0,-9 12 57,28 6 0,4 2 0,0 4 0,4 0 0,-24-17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24575,'-6'41'0,"5"18"0,2 27 0,1 13 0,0 0 0,-1-14 0,0-1 0,0-8 0,0 9-972,0-6 1,1 13 0,0 5-1,0-3 1,0-11 0,-1-19 971,-1 33 0,0-35 0,0-34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24575,'3'0'0,"25"-24"0,13-3 0,20-10 0,16-9 0,9-4 0,4-2 0,-2 1 0,-7 5-1265,3-1 1,-2 0-1,0 2 1,2-2 0,6-1-1,6-4 1265,-24 14 0,5-3 0,4-2 0,2-1 0,3-1 0,2-1 0,0 1 0,0 0 0,0 1 0,-1 1 0,-3 3 0,-3 2 0,12-4 0,-1 2 0,-1 1 0,0 1 0,-2 2 0,-1 1 0,-1 2 0,-1 1 0,-2 1 0,8-2 0,-1 3 0,-1 1 0,-2 1 0,-3 2 0,-2 1 0,-4 1 0,8-3 0,-2 1 0,-4 2 0,-8 4 0,-9 6 0,14 8 0,-23 2 0,-32-6 0,-14 10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842 199 24575,'-3'-5'0,"-15"2"0,-59 0 0,-15 6 0,40 5 0,-2 3 0,-12-4 0,-8 1 0,8 14 0,14 26 0,8 15 0,5 2 0,7-5 0,4 2 0,2 3-500,-6 9 0,1 3 0,7 5 500,11-7 0,6 6 0,3-1 0,1-5 0,1-1 0,3-4 0,0 4 0,-1 2 0,0 6 0,0-1 0,0-8 0,0 22 0,0-10 0,-4-15 0,8-9 364,38 3-364,-3-38 0,9-13 0,9-5 0,16-8 0,6-7 0,4-1 0,8-5-823,-17-3 1,9-4 0,0-1 0,-10 1 822,8-5 0,-4-3 0,2-1 0,5-5 0,-14-6-77,-15-17 1,-12-8 76,-2-12 0,-6-5 0,3-10 0,-9-4-272,-17 3 1,-10 3 271,-7 20 0,-4 2 0,-3-4 0,-9-1-92,-11 9 1,-10-2 0,-6 0 91,0 7 0,-6 0 0,-2 0 0,2 3 0,-8-11 0,1 3 0,-5 2 386,2 9 0,-7 0 0,3 4 1,13 11-1,-15-9 0,26 24 1,0-1-1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24575,'-5'-14'0,"1"-46"0,13 43 0,2-43 0,18 49 0,-1 0 0,8 2 0,-4 9 0,-5 0 0,4 5 0,0 25 0,-2 11 0,-8 46 0,-15-28 0,-12 12 0,-4-46 0,-9 3 0,12-8 0,-6 0 0,62 4 0,20-12 0,2 1 0,1 1 0,9 4 0,0 20 0,-94 19 0,-30 1 0,17-18 0,-7 2 0,-34 11 0,0-5 0,13 1 0,10-15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24575,'94'-14'0,"-40"2"0,-1 5 0,-2 9 0,2 39 0,-25 6 0,-1 27 0,-52-5 0,-14 0 0,-2 5 0,-4-16 0,-2-1 0,-13 16 0,26-38 0,3 15 0,27-27 0,4-7 0,81-2 0,-5-10 0,-7-7 0,13-3 0,-7 1 0,-6 3 0,-4 0 0,11-5 0,-10 1 0,-20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24575,'81'0'0,"-1"0"0,0 0 0,2 0 0,1 0 0,13 0 0,-14 0 0,12 0 0,7 0 0,5 0 0,0 0 0,-2 0 0,-7 0-534,-2 0 1,-5 0-1,-1 0 1,0 0-1,4 0 1,7 0 533,-10 0 0,8 0 0,5 0 0,2 0 0,0 0 0,-2 0 0,-4 0 0,-7 0 0,-9 0-634,27 0 0,-11 0 1,-7 0-1,-4 0 634,10 0 0,-6 0 0,-24 0 315,-26 0 1,-27 0 0,-11 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 24575,'-10'-10'0,"-10"2"0,-25 38 0,-16 27 0,6-3 0,13-11 0,1 5 0,-15 17 0,-4 13 0,13 11 0,27-12 0,9 10 0,6 3 0,3-2 0,1-9-521,-3 0 1,3-8-1,10 9 521,7 2 0,7 13 0,5 7 0,5-3 0,1-11 0,1-20-1650,25 1 0,10-15 1650,-9-6 0,8 5 0,5-6 0,0-13 0,12-12 0,1-16 0,7-18 0,-20-13 0,6-16 0,3-10 0,0-2 0,-3 3 0,-8 9 0,22 4 0,-7 7 0,-3-15 0,-11-10 0,7-13 0,-5-7 0,-18 2 0,-32 8 0,-42 4 0,-29 4 0,-6 0 199,5 4 0,-6 1 0,-5-1 0,-3-2-199,-4-4 0,-6-2 0,-3-1 0,2 1 0,4 6 0,4 3 0,3 4 0,2 3 0,-1-1-394,-24-17 0,1 1 0,19 14 394,14 10 0,23 19 0,13 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24575,'-40'6'0,"22"-7"0,116 0 0,-8-5 0,-28 6 0,-2 0 0,17 0 0,-21 9 0,-29 8 0,-4 16 0,-32 12 0,-19 13 0,-12-6 0,-1-16 0,10-13 0,74-22 0,-13 13 0,42-1 0,-25 16 0,-12 1 0,-8 15 0,-10 8 0,-35 35 0,-10-17 0,-14 0 0,-23-14 0,-10-9 0,-3-8 0,2-5 0,25-11 0,5-6 0,-9-4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24575,'-10'-8'0,"21"-15"0,16-2 0,18-8 0,24 7 0,3 4 0,-8 4 0,14 3 0,-8 11 0,-48 21 0,-27 32 0,-12 8 0,-6-4 0,-14 10 0,2-6 0,21-33 0,-4 3 0,18-18 0,22-4 0,18-1 0,12-4 0,16 0 0,-31 4 0,10 1 0,-34 1 0,4-2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24575,'-10'-8'0,"21"-15"0,16-2 0,18-8 0,24 7 0,3 4 0,-8 4 0,14 3 0,-8 11 0,-48 21 0,-27 32 0,-12 8 0,-6-4 0,-14 10 0,2-6 0,21-33 0,-4 3 0,18-18 0,22-4 0,18-1 0,12-4 0,16 0 0,-31 4 0,10 1 0,-34 1 0,4-2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24575,'-5'23'0,"8"36"0,-1 29 0,9-17 0,6 19 0,1 5 0,-5-9 0,-8-11 0,-2-4 0,2 7 0,3 5 0,4 12 0,1 3 0,-2-6 0,-4-15 0,-5 5 0,-4-10 0,2 8 0,0-8 0,0-11 0,24 16 0,17 8 0,7-1 0,5 0 0,-5-22 0,-6-16 0,-28-41 0,-6 4 0,1-4 0,-4 2 0,-1-2 0,-4 3 0,0 1 0,0 0 0,0-1 0,0 1 0,0-1 0,0 0 0,0 5 0,0 2 0,4 31 0,3-8 0,4 17 0,4-13 0,-4-16 0,-2 2 0,-23-14 0,1 0 0,-21 1 0,-7 11 0,-11 13 0,-21 28 0,29-17 0,6 9 0,34-6 0,4-2 0,0 12 0,11 35 0,25-14 0,10 3 0,-6-11 0,2-2 0,8 10 0,8-6 0,7-23 0,4-13 0,-16-18 0,3-4 0,19 8 0,3-4 0,-10-10 0,0-8 0,3-9 0,-4-5 0,20-1 0,-29-3 0,0-9 0,-2-18 0,-5-3 0,14-6 0,-13-13 0,-10-3 0,-28 17 0,9-35 0,-16 26 0,-1 0 0,-6-41 0,0 25 0,0-23 0,0 37 0,-13 13 0,1 14 0,-12 3 0,-17-8 0,6 1 0,-2 0 0,-27-15 0,27 16 0,-1 1 0,-30-7 0,29 19 0,-36-13 0,4 17 0,-18 8 0,35 3 0,-2 1 0,-1 7 0,-4 2 0,-28-1 0,4 1 0,0 3 0,30-4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24575,'0'27'0,"0"-2"0,0 27 0,0-7 0,0 22 0,0-30 0,4 12 0,53-45 0,-19-4 0,27 0 0,2 0 0,-14 0 0,46 0 0,-78 0 0,3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24575,'0'25'0,"0"4"0,0-5 0,0 44 0,0 12 0,0 18 0,0-21 0,0 0 0,0 22 0,0-72 0,5 25 0,-4-42 0,3-1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24575,'0'13'0,"0"57"0,0-31 0,0 38 0,0-18 0,0-5 0,0-22 0,0 64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24575,'-5'25'0,"4"-1"0,-4 30 0,5 9 0,0 29 0,0-34 0,8-1 0,50-52 0,-10-32 0,-7-15 0,-5-7 0,-6-18 0,-19 10 0,-6 5 0,-5 24 0,0-9 0,-4 7 0,-10 3 0,-15 3 0,-3 15 0,7 5 0,11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2521 24575,'15'-20'0,"24"-19"0,17-16 0,-3 5 0,-3 4 0,2-2-926,12-13 1,7-8-1,2 0 926,-16 19 0,2-1 0,-1 2 0,-3 1-1350,2-3 0,-3 1 0,5-4 1350,10-4 0,6-5 0,1 0 0,-7 4 0,-2 1 0,-5 3 0,3-3 0,0-1 0,4-3 0,1-1 0,-1 2-91,-3 6 1,-1 1 0,2 0 0,2-2 90,-2 1 0,2-2 0,2-2 0,-1 3 0,-3 4-164,1 2 1,-1 3 0,-2 3 0,0 0 163,19-11 0,-1 1 0,-9 7 0,-10 8 0,-8 8 0,15-5 955,-36 12-955,-10 9 3538,-1-4-3538,-10 6 2342,-2 8-2342,-11-3 1006,6 3-1006,-2-3 0,4 3 0,-4 1 0,-2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24575,'0'19'0,"0"-3"0,4 52 0,2-38 0,-1 38 0,4-47 0,-9-1 0,4-3 0,0-8 0,5 13 0,2-7 0,11 21 0,-11-18 0,7 13 0,-10-25 0,10 1 0,-3-7 0,14 0 0,6-4 0,20-12 0,26-8 0,-24 1 0,3 3 0,-41 15 0,-9 0 0,-2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24575,'0'23'0,"0"8"0,0 36 0,0 7 0,0 4 0,0-6 0,0-2 0,0-16 0,0-21 0,0-3 0,0-17 0,0-9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24575,'0'70'0,"-1"26"0,1-2 0,-1-17 0,1-56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24575,'43'0'0,"-11"0"0,35 0 0,7 0 0,1 0 0,3 0 0,7 0 0,-10 0 0,-4 0 0,-14 0 0,3 0 0,11 0 0,8 0 0,-5 0-306,0 0 1,1 0 305,7 0 0,8 0 0,-3 0-928,-13-1 0,-1 1 0,0 1 928,7 1 0,2 1 0,-4-1 0,16-2 0,-3 2-74,-24 5 0,1 1 0,-3-1 74,13-5 0,1-1 0,-10 4 0,4 0 0,-1-1 0,28-3 0,-5-2 0,-28 1 0,-1 0 0,18 0 0,-7 0 0,-12 0 0,23-2 0,3-1 0,-14-4 0,-5 1 0,2 0 0,18-7 0,-1 0 193,-13 9 1,3 1-194,-21 0 0,0 1 1482,25 1 0,-1 2-1482,-22 1 0,-2 1 133,13 3 0,-1 1-133,-11 0 0,-1 0 0,7 3 0,-1-1 0,-9-5 0,-1-2 0,3 1 0,-1 0 0,38 2 0,-9 1 0,-32 4 0,-11-5 0,-20-1 0,26 2 0,0 0 0,3 1 0,32 6 0,13 3 0,-1-1 0,-15-5 0,2 5 0,-4-2 0,-29-6 0,29 9 0,-63-10 0,5-2 0,-19-4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24575,'-5'23'0,"8"36"0,-1 29 0,9-17 0,6 19 0,1 5 0,-5-9 0,-8-11 0,-2-4 0,2 7 0,3 5 0,4 12 0,1 3 0,-2-6 0,-4-15 0,-5 5 0,-4-10 0,2 8 0,0-8 0,0-11 0,24 16 0,17 8 0,7-1 0,5 0 0,-5-22 0,-6-16 0,-28-41 0,-6 4 0,1-4 0,-4 2 0,-1-2 0,-4 3 0,0 1 0,0 0 0,0-1 0,0 1 0,0-1 0,0 0 0,0 5 0,0 2 0,4 31 0,3-8 0,4 17 0,4-13 0,-4-16 0,-2 2 0,-23-14 0,1 0 0,-21 1 0,-7 11 0,-11 13 0,-21 28 0,29-17 0,6 9 0,34-6 0,4-2 0,0 12 0,11 35 0,25-14 0,10 3 0,-6-11 0,2-2 0,8 10 0,8-6 0,7-23 0,4-13 0,-16-18 0,3-4 0,19 8 0,3-4 0,-10-10 0,0-8 0,3-9 0,-4-5 0,20-1 0,-29-3 0,0-9 0,-2-18 0,-5-3 0,14-6 0,-13-13 0,-10-3 0,-28 17 0,9-35 0,-16 26 0,-1 0 0,-6-41 0,0 25 0,0-23 0,0 37 0,-13 13 0,1 14 0,-12 3 0,-17-8 0,6 1 0,-2 0 0,-27-15 0,27 16 0,-1 1 0,-30-7 0,29 19 0,-36-13 0,4 17 0,-18 8 0,35 3 0,-2 1 0,-1 7 0,-4 2 0,-28-1 0,4 1 0,0 3 0,30-4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24575,'0'16'0,"0"11"0,0 27 0,0 8 0,0 11 0,0-11 0,0 3 0,0-5 0,0-8 0,0-7 0,0 38 0,0-78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31,'-99'-7,"39"2,35 5,73-3,30-2,-27 4,4 0,14-1,9-1,0 0,-1 3,1 0,-3 0,25 0,-3 0,3 0,-11 0,-12 4,-60 18,-84 36,14-15,-15 10,-3 1,8-7,-10 4,-1-1,4-2,-9 7,1-1,14-11,14-13,8-5,-35 27,10-9,52-29,85-9,6-19,10-5,5 6,2-2,-20-2,1-3,-9 3,-2-1,-25 14,-88 76,20-33,-6 4,-19 13,-9 7,11-7,15-13,11-2,10 37,61-69,15-14,36-13,-30 7,8-1,-7-4,-12-6,-1-2,38-5,0 1,4-1,-23 23,-44 61,-30-28,-4 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1071 82,'71'-9,"11"2,-17 7,16 0,-28 0,-11 0,-123 0,-6 0,-11 0,33 0,-3 0,-7 0,1 0,-9 0,-4 0,3 0,10 0,-1 0,8 0,-4 0,-26 0,-6 1,19-2,-7-7,90-1,55-4,29 3,-2 4,5 2,9-4,-1 1,-10 7,-8 0,-3 0,-2 36,-54 29,-27 26,-8-30,-5-2,-15 17,62-19,31-41,16-11,7-3,2-4,2 2,0 0,-6 0,-6 0,12 0,-8 27,-57-5,-45 24,-9-13,8-6,10-8,10-16,53-55,-33 31,32-32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24575,'-5'-1'0,"1"47"0,4-16 0,0 58 0,0-2 0,0-34 0,0 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24575,'0'39'0,"0"-28"0,42 29 0,-23-42 0,35-4 0,-35 2 0,8 4 0,-6-9 0,-3 3 0,-1-12 0,-10 3 0,7-11 0,0 5 0,-2-4 0,1 10 0,-3 2 0,-1 0 0,-5 3 0,4 1 0,-7 2 0,3 6 0,-4-3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0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24575,'24'0'0,"39"-2"0,26 0 0,-12 6 0,-27 11 0,-2 1 0,29-14 0,11-3 0,-26 11 0,-36 33 0,-26-15 0,-32 25 0,-5-6 0,-9 3 0,-17 10 0,-4 0 0,13-13 0,3-3 0,0-2 0,20-8 0,35-22 0,23-6 0,9-10 0,36-6 0,7 0 0,-3 0 0,-21 5 0,-37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24575,'2'0'0,"4"7"0,68 58 0,-12 0 0,-22-15 0,4 9 0,-7-8 0,12 20 0,-23-21 0,-4-11 0,-12-32 0,7-7 0,-1-7 0,8 1 0,8-9 0,3 9 0,1 0 0,-14 6 0,-5-14 0,14-14 0,22-25 0,5-4 0,-3 2 0,1-9 0,-12 9 0,-37 42 0,-3-14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24575,'-6'0'0,"-10"0"0,-15 0 0,-31 3 0,31 5 0,-15 8 0,42 56 0,0-28 0,4 29 0,0-52 0,3-10 0,9-7 0,36-19 0,-19 3 0,41-38 0,-37 0 0,5 7 0,-13 0 0,-14 34 0,-4 1 0,0 5 0,0 3 0,4 12 0,-2 7 0,3 14 0,5 21 0,-5-12 0,6 12 0,-13-33 0,-1-4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24575,'4'-7'0,"2"70"0,-3 30 0,-2-23 0,2 36 0,0-17 0,-3-78 0,0-24 0,3-24 0,12-16 0,66 28 0,-26 4 0,43 35 0,-71 9 0,-8 27 0,-19-4 0,-7 2 0,-18-8 0,-16-11 0,-39-11 0,39-9 0,-10-5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24575,'10'-3'0,"-1"0"0,6 3 0,6-3 0,-15 5 0,8 3 0,-14 7 0,0 39 0,0-20 0,-15 34 0,1-36 0,-10-1 0,12-10 0,33-9 0,16-3 0,21-1 0,38 2 0,-22-2 0,18 1 0,-26-6 0,-38 0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24575,'0'27'0,"0"-2"0,0 27 0,0-7 0,0 22 0,0-30 0,4 12 0,53-45 0,-19-4 0,27 0 0,2 0 0,-14 0 0,46 0 0,-78 0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24575,'10'-3'0,"11"-1"0,5 4 0,32-2 0,3 1 0,-12 12 0,6-10 0,-10 9 0,-49 57 0,-3-31 0,-17 30 0,17-45 0,-1-9 0,46-2 0,-1 32 0,10-11 0,-22 43 0,-21-27 0,-4 10 0,-12-16 0,-5 3 0,-30-1 0,19-12 0,-11 4 0,30-26 0,2-2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24575,'38'0'0,"-16"0"0,36 0 0,-15 0 0,-23 0 0,10 0 0,-23 50 0,-8-26 0,-8 40 0,-16-30 0,1-10 0,-5 4 0,2-12 0,10 2 0,2-2 0,28 2 0,4-6 0,17 0 0,4 9 0,-9-6 0,1 9 0,-10 9 0,-14 9 0,2 0 0,-8 6 0,-9-15 0,-8 10 0,-15-5 0,5-4 0,6-17 0,14-10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24575,'0'98'0,"0"-56"0,0 12 0,0 5 0,0 32 0,0-50 0,0 32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24575,'35'0'0,"6"0"0,10 0 0,5 0 0,21 0 0,-20 10 0,-8 11 0,-24 33 0,-35 12 0,-29 4 0,10-41 0,3-4 0,31-24 0,11 5 0,14-10 0,24-9 0,-13 6 0,20-10 0,-32 16 0,-5-2 0,-17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24575,'0'9'0,"0"13"0,0 19 0,0 24 0,0 4 0,0 3 0,0-12 0,0-8 0,0-29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24575,'8'8'0,"-1"3"0,-7 27 0,0 46 0,71-64 0,-51 39 0,62-99 0,-76 25 0,5-27 0,-11 24 0,-4-14 0,-10 10 0,-35-52 0,6 23 0,-4-14 0,27 41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24575,'55'0'0,"-30"0"0,29 0 0,-46 6 0,-5 12 0,-28 38 0,-2-3 0,-14 17 0,11-37 0,14-10 0,5-16 0,7 0 0,7-3 0,16-1 0,24-7 0,30-20 0,18-5 0,-45 7 0,0 0 0,31-4 0,-37 8 0,-17 14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24575,'0'60'0,"0"-8"0,0-17 0,19-18 0,9 3 0,33-20 0,0-5 0,18-1 0,13-4 0,-41-1 0,-1 1 0,27 3 0,-22-7 0,-44 14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24575,'0'36'0,"0"-6"0,0-6 0,0 28 0,0-23 0,0 34 0,0-44 0,0 8 0,0-15 0,0-4 0,0-5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24575,'0'28'0,"0"-2"0,0 3 0,0-14 0,4 15 0,0-13 0,5 7 0,0 23 0,0-10 0,0 12 0,-1-6 0,-3-18 0,-1 7 0,-1-17 0,1 0 0,3-1 0,-3-3 0,2-1 0,-5-3 0,2-3 0,-3-1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24575,'0'25'0,"0"4"0,0-5 0,0 44 0,0 12 0,0 18 0,0-21 0,0 0 0,0 22 0,0-72 0,5 25 0,-4-42 0,3-1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24575,'84'2'0,"0"0"0,-20-1 0,4 1 0,13-2 0,11 0 0,17 0 0,-35 0 0,10 0 0,9 0 0,5 0 0,3 0 0,-1 0 0,-3 0 0,-5 0 0,-9 0 0,13 0 0,-8 0 0,-5 0 0,4 0 0,8 0 0,-4 0 0,9 0 0,7 0 0,2 0 0,-3 0 0,-6 0 0,-11 0 0,-16 0 0,45 0 0,-41 0 0,-56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24575,'12'-6'0,"47"27"0,11 10 0,-10-11 0,19 14 0,2 5 0,-8 6 0,-29-20 0,9 12 0,-66-23 0,-33 5 0,-11 5 0,-25 2 0,29-6 0,-9 1 0,0 1 0,10-2 0,-3-1 0,4-2 0,31-9 0,3-3 0,10-2 0,4-3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24575,'0'-24'0,"0"0"0,12-26 0,7-3 0,7 6 0,-4-3 0,9 5 0,29 29 0,3 17 0,-6 18 0,4-13 0,-6 6 0,-25 38 0,22 1 0,19-3 0,-5-11 0,17-20 0,-31-24 0,-9-35 0,-13-24 0,-22 2 0,-8 0 0,0 36 0,-32 13 0,1 2 0,-18 17 0,-16 9 0,27 3 0,-46 19 0,51-18 0,-31 14 0,49-22 0,-21 12 0,23-12 0,-20 12 0,15-15 0,-26 8 0,23-10 0,-27 4 0,29-3 0,-4-2 0,16-3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24575,'0'-27'0,"0"-18"0,53-2 0,14 3 0,-3-3 0,20 5 0,1 12 0,-30 30 0,0 0 0,-29 4 0,18 18 0,8 4 0,-6-6 0,4 0 0,0-6 0,1-3 0,12-2 0,-2-2 0,22-2 0,-28-3 0,-1-4 0,10-20 0,16-2 0,-32-49 0,-27 36 0,-17-23 0,-28 39 0,-32-9 0,5 11 0,-11 2 0,20 13 0,-4 4 0,9 0 0,-4 0 0,7 16 0,-14 15 0,3 5 0,6-2 0,-4 1 0,-38 14 0,-4-8 0,-5-2 0,33-15 0,0-4 0,-37 6 0,9-5 0,41-9 0,-15-2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367 220 24575,'-8'19'0,"1"-13"0,7-13 0,0-14 0,72-27 0,-37 28 0,52-15 0,9 44 0,-37 20 0,4 6 0,18-2 0,7 2 0,-16-1 0,2 4 0,-7-5 0,-9-5 0,-3-5 0,13-2 0,-5-9 0,-13-12 0,-2-11 0,-12 2 0,-12-15 0,-13-5 0,-5-15 0,-15-11 0,-38-15 0,12 34 0,-4 1 0,-13 2 0,-1 3 0,-18-12 0,-21 20 0,59 18 0,-55 48 0,46-8 0,-1 18 0,0 5 0,1 4 0,3-1 0,-1-2 0,-7-4 0,2-13 0,-2-5 0,-5-8 0,-9-14 0,-8-8 0,-2-10 0,1-6 0,8 3 0,1-2 0,-6-4 0,9-3 0,18-7 0,16 6 0,5 0 0,15 12 0,4-1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24575,'0'-4'0,"0"28"0,0 15 0,0 23 0,0 5 0,0 1 0,0-10 0,0-8 0,0-27 0,0-17 0,18-49 0,8-6 0,11-5 0,5-1 0,19-16 0,-24 32 0,-2 5 0,-1 7 0,-19 28 0,-8 54 0,-4-5 0,-3 4 0,-1 3 0,-1-2 0,1 38 0,-3-58 0,4-62 0,17-21 0,18-15 0,13 9 0,11 18 0,-16 22 0,-10 6 0,-3 42 0,-10-13 0,3 12 0,3-43 0,-8-16 0,8-30 0,-5 11 0,0-2 0,10-22 0,-4 16 0,0 3 0,-2 13 0,-11 15 0,-27 36 0,-20 13 0,-30 12 0,-28-6 0,42-19 0,-1-3 0,-5-1 0,1-4 0,-29-9 0,14-36 0,35 15 0,12-22 0,29 23 0,41 13 0,16-4 0,-14 12 0,2 4 0,22 6 0,-7 12 0,-41 12 0,-60 7 0,-4-11 0,-12-16 0,-5-6 0,-8-1 0,12-15 0,35 0 0,105-7 0,-1 9 0,-20 5 0,0 1 0,18 2 0,-41 0 0,-25 0 0,-14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24575,'21'0'0,"37"0"0,-22 0 0,21 0 0,-43 20 0,-10-8 0,3 21 0,-15 11 0,-7-6 0,-44 29 0,22-34 0,-14 2 0,-1 0 0,9-3 0,-19 15 0,43-29 0,16-11 0,9-3 0,7-1 0,19-3 0,63 0 0,-30 0 0,-2 0 0,-2 0 0,-17 0 0,18 0 0,-42 0 0,32 4 0,-38 0 0,21 0 0,-25-1 0,-5-3 0,1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24575,'73'0'0,"0"0"0,0 0 0,-19 0 0,3 0 0,29 0 0,21 0 0,2 0 0,-18 0-2082,-10 0 0,-4 0 2082,-1 0 0,6 0 0,-4 0 0,18 0 0,-11 0 929,11 0-929,-22 0 0,3 0 379,-11 0 0,-2 0-379,1 0 0,-1 0 0,6 0 0,2 0 0,17 0 0,-4 0 0,-32 0 0,1 0 722,22 0 0,11 0 0,-10 0-722,-16 2 0,-4 0 0,15-2 0,-10 1 311,-24 2-311,-26-3 0,-2 0 0,1 0 0,-4 0 0,0-2 0,-1 1 0,14-6 0,4 2 0,10-3 0,14-1 0,-18 4 0,8-2 0,-14 3 0,-11 0 0,1 0 0,-7 4 0,0 0 0,0 0 0,0 0 0,-1 0 0,18 0 0,-13 0 0,12 0 0,-13 0 0,-2 0 0,2 0 0,-3 0 0,0 0 0,-4 0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2951 229 24575,'-82'-30'0,"0"-1"0,0 0 0,17 6 0,3 1 0,-4 4 0,-25 3 0,-6 6 0,14 2 0,32 4 0,-1 1 0,-31-3 0,-15-1 0,6 3 0,-2 4 0,8 2 0,26-1 0,-4 0 0,-19 0 0,-11 0 0,11 0-867,20 0 0,3 0 867,-24-1 0,-2 2 209,13 0 1,0 3-210,-18 11 0,-5 3 0,24-7 0,-2-1 0,2 3 0,4 3 0,1 2 0,3-3 0,-10-1 0,7-4 0,-12 3 0,53-13 0,15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24575,'-22'-3'0,"7"7"0,-36 12 0,4 15 0,0 4 0,-7 0 0,10 1 0,5-4 0,19-19 0,15 2 0,-2-8 0,7 7 0,0-3 0,12 11 0,14-5 0,26 5 0,25-2 0,7 0 0,0-5 0,-20-6 0,-20-1 0,-17-7 0,-12 5 0,-5-5 0,-6 5 0,-1-2 0,-3 0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24575,'0'13'0,"0"57"0,0-31 0,0 38 0,0-18 0,0-5 0,0-22 0,0 64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4 24575,'-1'-4'0,"16"10"0,27 35 0,6 13 0,11 17 0,-5-7 0,-3 11 0,-29-7 0,-7 5 0,-3-6 0,-1-11 0,-1 0 0,-1 9 0,0 7 0,-4-3 0,-8 20 0,-5-8 0,3-29 0,-3 0 0,-4 38 0,-5-2 0,-3-36 0,-4-3 0,-1 9 0,-3 2 0,-7 11 0,-11 4 0,-3-14 0,-12 5 0,-2-1 0,7-5 0,9-8 0,4-5 0,-6 3-226,-8 4 0,-8 4 0,-1-2 1,5-7 225,-18 6 0,2-5 0,20-12 0,-1-1 0,-3 2 0,-12 6 0,-4 1 0,-5-1 0,8-6 0,-5-1 0,1 0 0,6-3 0,5-1 0,6-3 0,-2 0 0,-10 2 0,-2 0 0,10-3 0,12-2 0,8-2 0,-27 10 0,9 1 0,0-1 0,-6-3 0,21-6 0,1-2 0,-16 3 0,4-7 0,-1 2 0,27-14 0,14-6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24575,'-47'35'0,"0"0"0,-11 8 0,12-1 0,-2 4 0,8-6 0,7-6 0,10-8 0,21 35 0,26-51 0,34 11 0,6 1 0,-6-2 0,-7-1 0,0 1 0,17 9 0,-13-2 0,7 2 0,-2 3 0,-7-3 0,1 2 0,-15-9 0,-20-8 0,-5-3 0,-6-6 0,-4 1 0,-1-9 0,-6-1 0,3-2 0,0 2 0,0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43:19.2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1,'90'0,"0"0,1 0,-1 0,1 0,-1 0,4 0,-6 0,-1 0,8 0,-5 0,8 0,4 0,-2 0,-6 0,-11 0,14 0,-11 0,-13 0,-21 0,1 0,32 1,14 1,-12 0,-24 1,-2 0,20-1,8 2,-20 1,-23 5,17 4,-19-1,-5 0,-14-5,-5-1,15-2,-13-1,32 8,-28-7,18 7,-6-3,7 4,4 0,17 11,-30-6,13 5,-21-8,4-2,-5 1,0-5,-8-1,-7-5,-6-3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24575,'69'-2'0,"1"0"0,0-1 0,22 1 0,0 0 0,-23 1 0,2 1 0,-5 1 0,3-1 0,-2 3 0,15 3 0,-8 5 0,-19 13 0,-91 63 0,-6-26 0,-4 2 0,14-7 0,-2-1 0,-19 8 0,9-9 0,31-19 0,-3-11 0,16-13 0,9-10 0,23-8 0,-4-7 0,55-16 0,-36 9 0,13 5 0,-1 2 0,-21 3 0,24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24575,'14'0'0,"33"0"0,10 0 0,21 0 0,-11 0 0,0 0 0,3 0 0,-39 0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24575,'0'32'0,"0"-5"0,0 73 0,0-57 0,0 14 0,0-3 0,0-29 0,0 22 0,0-29 0,0 0 0,0-11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24575,'32'-17'0,"-13"4"0,2 10 0,31 3 0,-25 7 0,35 3 0,-22 18 0,-18 15 0,4-6 0,-22 13 0,-24-10 0,-21 5 0,-6 0 0,-1 7 0,-4-9 0,7-6 0,35-20 0,1-5 0,33-9 0,60-3 0,-14 0 0,-15 0 0,1 0 0,25 0 0,-17 0 0,-3 0 0,-29 0 0,-20 0 0,-6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24575,'15'0'0,"28"0"0,20 0 0,5 0 0,13 0 0,-14 0 0,-7 0 0,-31 0 0,-15 0 0,-3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24575,'22'0'0,"4"0"0,38 0 0,5 0 0,-21 0 0,3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24575,'0'15'0,"0"-13"0,0 53 0,61-44 0,-22 17 0,39-32 0,-52-1 0,-14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24575,'-5'25'0,"4"-1"0,-4 30 0,5 9 0,0 29 0,0-34 0,8-1 0,50-52 0,-10-32 0,-7-15 0,-5-7 0,-6-18 0,-19 10 0,-6 5 0,-5 24 0,0-9 0,-4 7 0,-10 3 0,-15 3 0,-3 15 0,7 5 0,11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24575,'0'31'0,"0"-1"0,0 70 0,0-56 0,0 8 0,0 1 0,0 14 0,0-37 0,0 21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24575,'9'0'0,"7"0"0,73 0 0,-37 0 0,37 0 0,-23 0 0,-40 0 0,33 7 0,-43 2 0,2 0 0,2 8 0,-17-9 0,-65 51 0,19-27 0,-4 0 0,-4 1 0,-25 7 0,2-3 0,-6-2 0,22-12 0,32-15 0,12-4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24575,'-54'44'0,"0"-1"0,1-2 0,-10 11 0,-2 6 0,22-17 0,6-3 0,3 1 0,-21 21 0,50-39 0,14-6 0,78 22 0,-31-19 0,-3-4 0,1 0 0,3-1 0,-22-7 0,5 2 0,15-22 0,-25-2 0,32-14 0,-27-4 0,1-2 0,12-17 0,-21 16 0,12-15 0,-25 21 0,-2-1 0,-9 13 0,-19 3 0,-12 4 0,-22-10 0,-9-5 0,5-12 0,8 5 0,20 5 0,8 10 0,12 12 0,2 4 0,1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24575,'0'33'0,"0"45"0,-7-20 0,-2 4 0,-4 26 0,4-35 0,14-107 0,68 29 0,24 9 0,-26-7 0,1 4 0,-1 7 0,3 6 0,-13 18 0,-11 50 0,-21 14 0,-19 17 0,-4-50 0,-1 13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24575,'-47'67'0,"2"10"0,40-14 0,13-1 0,21-7 0,-8 3 0,11-10 0,30-45 0,4-16 0,13-2 0,-17-33 0,-15-9 0,-37 8 0,-34-10 0,-13 8 0,-11 34 0,-33 2 0,70 15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24575,'20'0'0,"48"-12"0,35-9 0,1 4 0,-29 12 0,0 4 0,1 0 0,0-4 0,6-6 0,1-4 0,-1 1 0,-6 4 0,-3 10 0,0 0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5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 24575,'-13'-3'0,"2"13"0,11 13 0,3 44 0,-1 13 0,0 11 0,-1-13 0,1 21 0,-1 1 0,0-23 0,-1 14 0,0-19 0,0 0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15 24575,'-15'-8'0,"-42"2"0,-6 67 0,6 13 0,23-33 0,3 26 0,21-10 0,74-67 0,-4-20 0,-20 1 0,10-18 0,-10 18 0,-4-11 0,13 12 0,-30 20 0,32 13 0,-30 62 0,1-7 0,-2 33 0,-9 3 0,-5 1 0,-3-39 0,0-3 0,-3 12 0,0-31 0,0-29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7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24575,'8'-18'0,"-4"29"0,0 24 0,-4 24 0,0 5 0,0 9 0,0-16 0,0-1 0,0 10 0,0-28 0,0 8 0,0-24 0,26-43 0,6-2 0,32-37 0,8-7 0,-14 6 0,2-5 0,-4 7 0,-2 0 0,-6 2 0,-4 6 0,8-12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24575,'17'18'0,"-6"3"0,18 20 0,4 4 0,-4 3 0,7-3 0,-1-5 0,-17-21 0,10-1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2521 24575,'15'-20'0,"24"-19"0,17-16 0,-3 5 0,-3 4 0,2-2-926,12-13 1,7-8-1,2 0 926,-16 19 0,2-1 0,-1 2 0,-3 1-1350,2-3 0,-3 1 0,5-4 1350,10-4 0,6-5 0,1 0 0,-7 4 0,-2 1 0,-5 3 0,3-3 0,0-1 0,4-3 0,1-1 0,-1 2-91,-3 6 1,-1 1 0,2 0 0,2-2 90,-2 1 0,2-2 0,2-2 0,-1 3 0,-3 4-164,1 2 1,-1 3 0,-2 3 0,0 0 163,19-11 0,-1 1 0,-9 7 0,-10 8 0,-8 8 0,15-5 955,-36 12-955,-10 9 3538,-1-4-3538,-10 6 2342,-2 8-2342,-11-3 1006,6 3-1006,-2-3 0,4 3 0,-4 1 0,-2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133 198 24575,'48'-13'0,"-13"2"0,10 4 0,-31 2 0,26-7 0,-21-39 0,-9 21 0,4-23 0,-32 38 0,-19 16 0,-9 24 0,-11 4 0,3 30 0,1 2 0,3 12 0,20-10 0,18-11 0,48-16 0,31-22 0,24-7 0,-12 0 0,15 8 0,-18-11 0,0-1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19 24575,'0'-9'0,"-14"0"0,-43 17 0,-29 18 0,9 4 0,20 4 0,-1 6-1399,-10 0 1,-14 5 0,2 4-1,19 1 1399,16 12 0,14 18 0,11-17 0,-2 18 0,-1 13 0,0 8 0,3 4 0,3 1 0,5-5 0,7-9 0,8-12 0,19 18 0,15-16 0,5 0 0,-4 14 0,-18-12 0,-4 15 0,-2 8 0,0 2 0,2-3 0,5-8 0,6-16 0,9-19 0,41 3 0,14-29 0,6-19 0,-6-18 0,9-15 0,-2-11 0,-10-5 0,-8-9 0,-9-9 0,2-1 0,11 2 0,1-1 0,-4-10 0,-21 4 0,-2-7 0,-6-4 0,-10-4 18,-14-3 0,-10-5 1,-4-1-1,2 2-18,11-15 0,-1 2 0,-9-3 191,-12 7 1,-6-6-1,-7 4 1,-7 11-192,-22-11 0,-9 15 0,13 12 0,-8 9-57,-44 6 0,-9 12 57,28 6 0,4 2 0,0 4 0,4 0 0,-24-17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24575,'-6'41'0,"5"18"0,2 27 0,1 13 0,0 0 0,-1-14 0,0-1 0,0-8 0,0 9-972,0-6 1,1 13 0,0 5-1,0-3 1,0-11 0,-1-19 971,-1 33 0,0-35 0,0-34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24575,'3'0'0,"25"-24"0,13-3 0,20-10 0,16-9 0,9-4 0,4-2 0,-2 1 0,-7 5-1265,3-1 1,-2 0-1,0 2 1,2-2 0,6-1-1,6-4 1265,-24 14 0,5-3 0,4-2 0,2-1 0,3-1 0,2-1 0,0 1 0,0 0 0,0 1 0,-1 1 0,-3 3 0,-3 2 0,12-4 0,-1 2 0,-1 1 0,0 1 0,-2 2 0,-1 1 0,-1 2 0,-1 1 0,-2 1 0,8-2 0,-1 3 0,-1 1 0,-2 1 0,-3 2 0,-2 1 0,-4 1 0,8-3 0,-2 1 0,-4 2 0,-8 4 0,-9 6 0,14 8 0,-23 2 0,-32-6 0,-14 10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842 199 24575,'-3'-5'0,"-15"2"0,-59 0 0,-15 6 0,40 5 0,-2 3 0,-12-4 0,-8 1 0,8 14 0,14 26 0,8 15 0,5 2 0,7-5 0,4 2 0,2 3-500,-6 9 0,1 3 0,7 5 500,11-7 0,6 6 0,3-1 0,1-5 0,1-1 0,3-4 0,0 4 0,-1 2 0,0 6 0,0-1 0,0-8 0,0 22 0,0-10 0,-4-15 0,8-9 364,38 3-364,-3-38 0,9-13 0,9-5 0,16-8 0,6-7 0,4-1 0,8-5-823,-17-3 1,9-4 0,0-1 0,-10 1 822,8-5 0,-4-3 0,2-1 0,5-5 0,-14-6-77,-15-17 1,-12-8 76,-2-12 0,-6-5 0,3-10 0,-9-4-272,-17 3 1,-10 3 271,-7 20 0,-4 2 0,-3-4 0,-9-1-92,-11 9 1,-10-2 0,-6 0 91,0 7 0,-6 0 0,-2 0 0,2 3 0,-8-11 0,1 3 0,-5 2 386,2 9 0,-7 0 0,3 4 1,13 11-1,-15-9 0,26 24 1,0-1-1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24575,'-5'-14'0,"1"-46"0,13 43 0,2-43 0,18 49 0,-1 0 0,8 2 0,-4 9 0,-5 0 0,4 5 0,0 25 0,-2 11 0,-8 46 0,-15-28 0,-12 12 0,-4-46 0,-9 3 0,12-8 0,-6 0 0,62 4 0,20-12 0,2 1 0,1 1 0,9 4 0,0 20 0,-94 19 0,-30 1 0,17-18 0,-7 2 0,-34 11 0,0-5 0,13 1 0,10-15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24575,'94'-14'0,"-40"2"0,-1 5 0,-2 9 0,2 39 0,-25 6 0,-1 27 0,-52-5 0,-14 0 0,-2 5 0,-4-16 0,-2-1 0,-13 16 0,26-38 0,3 15 0,27-27 0,4-7 0,81-2 0,-5-10 0,-7-7 0,13-3 0,-7 1 0,-6 3 0,-4 0 0,11-5 0,-10 1 0,-20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24575,'81'0'0,"-1"0"0,0 0 0,2 0 0,1 0 0,13 0 0,-14 0 0,12 0 0,7 0 0,5 0 0,0 0 0,-2 0 0,-7 0-534,-2 0 1,-5 0-1,-1 0 1,0 0-1,4 0 1,7 0 533,-10 0 0,8 0 0,5 0 0,2 0 0,0 0 0,-2 0 0,-4 0 0,-7 0 0,-9 0-634,27 0 0,-11 0 1,-7 0-1,-4 0 634,10 0 0,-6 0 0,-24 0 315,-26 0 1,-27 0 0,-11 0-1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 24575,'-10'-10'0,"-10"2"0,-25 38 0,-16 27 0,6-3 0,13-11 0,1 5 0,-15 17 0,-4 13 0,13 11 0,27-12 0,9 10 0,6 3 0,3-2 0,1-9-521,-3 0 1,3-8-1,10 9 521,7 2 0,7 13 0,5 7 0,5-3 0,1-11 0,1-20-1650,25 1 0,10-15 1650,-9-6 0,8 5 0,5-6 0,0-13 0,12-12 0,1-16 0,7-18 0,-20-13 0,6-16 0,3-10 0,0-2 0,-3 3 0,-8 9 0,22 4 0,-7 7 0,-3-15 0,-11-10 0,7-13 0,-5-7 0,-18 2 0,-32 8 0,-42 4 0,-29 4 0,-6 0 199,5 4 0,-6 1 0,-5-1 0,-3-2-199,-4-4 0,-6-2 0,-3-1 0,2 1 0,4 6 0,4 3 0,3 4 0,2 3 0,-1-1-394,-24-17 0,1 1 0,19 14 394,14 10 0,23 19 0,13 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24575,'-40'6'0,"22"-7"0,116 0 0,-8-5 0,-28 6 0,-2 0 0,17 0 0,-21 9 0,-29 8 0,-4 16 0,-32 12 0,-19 13 0,-12-6 0,-1-16 0,10-13 0,74-22 0,-13 13 0,42-1 0,-25 16 0,-12 1 0,-8 15 0,-10 8 0,-35 35 0,-10-17 0,-14 0 0,-23-14 0,-10-9 0,-3-8 0,2-5 0,25-11 0,5-6 0,-9-4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24575,'0'19'0,"0"-3"0,4 52 0,2-38 0,-1 38 0,4-47 0,-9-1 0,4-3 0,0-8 0,5 13 0,2-7 0,11 21 0,-11-18 0,7 13 0,-10-25 0,10 1 0,-3-7 0,14 0 0,6-4 0,20-12 0,26-8 0,-24 1 0,3 3 0,-41 15 0,-9 0 0,-2 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24575,'-10'-8'0,"21"-15"0,16-2 0,18-8 0,24 7 0,3 4 0,-8 4 0,14 3 0,-8 11 0,-48 21 0,-27 32 0,-12 8 0,-6-4 0,-14 10 0,2-6 0,21-33 0,-4 3 0,18-18 0,22-4 0,18-1 0,12-4 0,16 0 0,-31 4 0,10 1 0,-34 1 0,4-2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24575,'-5'23'0,"8"36"0,-1 29 0,9-17 0,6 19 0,1 5 0,-5-9 0,-8-11 0,-2-4 0,2 7 0,3 5 0,4 12 0,1 3 0,-2-6 0,-4-15 0,-5 5 0,-4-10 0,2 8 0,0-8 0,0-11 0,24 16 0,17 8 0,7-1 0,5 0 0,-5-22 0,-6-16 0,-28-41 0,-6 4 0,1-4 0,-4 2 0,-1-2 0,-4 3 0,0 1 0,0 0 0,0-1 0,0 1 0,0-1 0,0 0 0,0 5 0,0 2 0,4 31 0,3-8 0,4 17 0,4-13 0,-4-16 0,-2 2 0,-23-14 0,1 0 0,-21 1 0,-7 11 0,-11 13 0,-21 28 0,29-17 0,6 9 0,34-6 0,4-2 0,0 12 0,11 35 0,25-14 0,10 3 0,-6-11 0,2-2 0,8 10 0,8-6 0,7-23 0,4-13 0,-16-18 0,3-4 0,19 8 0,3-4 0,-10-10 0,0-8 0,3-9 0,-4-5 0,20-1 0,-29-3 0,0-9 0,-2-18 0,-5-3 0,14-6 0,-13-13 0,-10-3 0,-28 17 0,9-35 0,-16 26 0,-1 0 0,-6-41 0,0 25 0,0-23 0,0 37 0,-13 13 0,1 14 0,-12 3 0,-17-8 0,6 1 0,-2 0 0,-27-15 0,27 16 0,-1 1 0,-30-7 0,29 19 0,-36-13 0,4 17 0,-18 8 0,35 3 0,-2 1 0,-1 7 0,-4 2 0,-28-1 0,4 1 0,0 3 0,30-4 0,-1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24575,'0'27'0,"0"-2"0,0 27 0,0-7 0,0 22 0,0-30 0,4 12 0,53-45 0,-19-4 0,27 0 0,2 0 0,-14 0 0,46 0 0,-78 0 0,3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24575,'0'25'0,"0"4"0,0-5 0,0 44 0,0 12 0,0 18 0,0-21 0,0 0 0,0 22 0,0-72 0,5 25 0,-4-42 0,3-1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24575,'0'13'0,"0"57"0,0-31 0,0 38 0,0-18 0,0-5 0,0-22 0,0 64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24575,'-5'25'0,"4"-1"0,-4 30 0,5 9 0,0 29 0,0-34 0,8-1 0,50-52 0,-10-32 0,-7-15 0,-5-7 0,-6-18 0,-19 10 0,-6 5 0,-5 24 0,0-9 0,-4 7 0,-10 3 0,-15 3 0,-3 15 0,7 5 0,11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2521 24575,'15'-20'0,"24"-19"0,17-16 0,-3 5 0,-3 4 0,2-2-926,12-13 1,7-8-1,2 0 926,-16 19 0,2-1 0,-1 2 0,-3 1-1350,2-3 0,-3 1 0,5-4 1350,10-4 0,6-5 0,1 0 0,-7 4 0,-2 1 0,-5 3 0,3-3 0,0-1 0,4-3 0,1-1 0,-1 2-91,-3 6 1,-1 1 0,2 0 0,2-2 90,-2 1 0,2-2 0,2-2 0,-1 3 0,-3 4-164,1 2 1,-1 3 0,-2 3 0,0 0 163,19-11 0,-1 1 0,-9 7 0,-10 8 0,-8 8 0,15-5 955,-36 12-955,-10 9 3538,-1-4-3538,-10 6 2342,-2 8-2342,-11-3 1006,6 3-1006,-2-3 0,4 3 0,-4 1 0,-2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24575,'0'19'0,"0"-3"0,4 52 0,2-38 0,-1 38 0,4-47 0,-9-1 0,4-3 0,0-8 0,5 13 0,2-7 0,11 21 0,-11-18 0,7 13 0,-10-25 0,10 1 0,-3-7 0,14 0 0,6-4 0,20-12 0,26-8 0,-24 1 0,3 3 0,-41 15 0,-9 0 0,-2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24575,'0'23'0,"0"8"0,0 36 0,0 7 0,0 4 0,0-6 0,0-2 0,0-16 0,0-21 0,0-3 0,0-17 0,0-9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24575,'0'70'0,"-1"26"0,1-2 0,-1-17 0,1-56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24575,'0'23'0,"0"8"0,0 36 0,0 7 0,0 4 0,0-6 0,0-2 0,0-16 0,0-21 0,0-3 0,0-17 0,0-9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24575,'43'0'0,"-11"0"0,35 0 0,7 0 0,1 0 0,3 0 0,7 0 0,-10 0 0,-4 0 0,-14 0 0,3 0 0,11 0 0,8 0 0,-5 0-306,0 0 1,1 0 305,7 0 0,8 0 0,-3 0-928,-13-1 0,-1 1 0,0 1 928,7 1 0,2 1 0,-4-1 0,16-2 0,-3 2-74,-24 5 0,1 1 0,-3-1 74,13-5 0,1-1 0,-10 4 0,4 0 0,-1-1 0,28-3 0,-5-2 0,-28 1 0,-1 0 0,18 0 0,-7 0 0,-12 0 0,23-2 0,3-1 0,-14-4 0,-5 1 0,2 0 0,18-7 0,-1 0 193,-13 9 1,3 1-194,-21 0 0,0 1 1482,25 1 0,-1 2-1482,-22 1 0,-2 1 133,13 3 0,-1 1-133,-11 0 0,-1 0 0,7 3 0,-1-1 0,-9-5 0,-1-2 0,3 1 0,-1 0 0,38 2 0,-9 1 0,-32 4 0,-11-5 0,-20-1 0,26 2 0,0 0 0,3 1 0,32 6 0,13 3 0,-1-1 0,-15-5 0,2 5 0,-4-2 0,-29-6 0,29 9 0,-63-10 0,5-2 0,-19-4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24575,'0'16'0,"0"11"0,0 27 0,0 8 0,0 11 0,0-11 0,0 3 0,0-5 0,0-8 0,0-7 0,0 38 0,0-78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31,'-99'-7,"39"2,35 5,73-3,30-2,-27 4,4 0,14-1,9-1,0 0,-1 3,1 0,-3 0,25 0,-3 0,3 0,-11 0,-12 4,-60 18,-84 36,14-15,-15 10,-3 1,8-7,-10 4,-1-1,4-2,-9 7,1-1,14-11,14-13,8-5,-35 27,10-9,52-29,85-9,6-19,10-5,5 6,2-2,-20-2,1-3,-9 3,-2-1,-25 14,-88 76,20-33,-6 4,-19 13,-9 7,11-7,15-13,11-2,10 37,61-69,15-14,36-13,-30 7,8-1,-7-4,-12-6,-1-2,38-5,0 1,4-1,-23 23,-44 61,-30-28,-4 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1071 82,'71'-9,"11"2,-17 7,16 0,-28 0,-11 0,-123 0,-6 0,-11 0,33 0,-3 0,-7 0,1 0,-9 0,-4 0,3 0,10 0,-1 0,8 0,-4 0,-26 0,-6 1,19-2,-7-7,90-1,55-4,29 3,-2 4,5 2,9-4,-1 1,-10 7,-8 0,-3 0,-2 36,-54 29,-27 26,-8-30,-5-2,-15 17,62-19,31-41,16-11,7-3,2-4,2 2,0 0,-6 0,-6 0,12 0,-8 27,-57-5,-45 24,-9-13,8-6,10-8,10-16,53-55,-33 31,32-32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24575,'-5'-1'0,"1"47"0,4-16 0,0 58 0,0-2 0,0-34 0,0 11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24575,'0'39'0,"0"-28"0,42 29 0,-23-42 0,35-4 0,-35 2 0,8 4 0,-6-9 0,-3 3 0,-1-12 0,-10 3 0,7-11 0,0 5 0,-2-4 0,1 10 0,-3 2 0,-1 0 0,-5 3 0,4 1 0,-7 2 0,3 6 0,-4-3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0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24575,'24'0'0,"39"-2"0,26 0 0,-12 6 0,-27 11 0,-2 1 0,29-14 0,11-3 0,-26 11 0,-36 33 0,-26-15 0,-32 25 0,-5-6 0,-9 3 0,-17 10 0,-4 0 0,13-13 0,3-3 0,0-2 0,20-8 0,35-22 0,23-6 0,9-10 0,36-6 0,7 0 0,-3 0 0,-21 5 0,-37 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24575,'2'0'0,"4"7"0,68 58 0,-12 0 0,-22-15 0,4 9 0,-7-8 0,12 20 0,-23-21 0,-4-11 0,-12-32 0,7-7 0,-1-7 0,8 1 0,8-9 0,3 9 0,1 0 0,-14 6 0,-5-14 0,14-14 0,22-25 0,5-4 0,-3 2 0,1-9 0,-12 9 0,-37 42 0,-3-14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24575,'-6'0'0,"-10"0"0,-15 0 0,-31 3 0,31 5 0,-15 8 0,42 56 0,0-28 0,4 29 0,0-52 0,3-10 0,9-7 0,36-19 0,-19 3 0,41-38 0,-37 0 0,5 7 0,-13 0 0,-14 34 0,-4 1 0,0 5 0,0 3 0,4 12 0,-2 7 0,3 14 0,5 21 0,-5-12 0,6 12 0,-13-33 0,-1-4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24575,'4'-7'0,"2"70"0,-3 30 0,-2-23 0,2 36 0,0-17 0,-3-78 0,0-24 0,3-24 0,12-16 0,66 28 0,-26 4 0,43 35 0,-71 9 0,-8 27 0,-19-4 0,-7 2 0,-18-8 0,-16-11 0,-39-11 0,39-9 0,-10-5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19 24575,'0'-9'0,"-14"0"0,-43 17 0,-29 18 0,9 4 0,20 4 0,-1 6-1399,-10 0 1,-14 5 0,2 4-1,19 1 1399,16 12 0,14 18 0,11-17 0,-2 18 0,-1 13 0,0 8 0,3 4 0,3 1 0,5-5 0,7-9 0,8-12 0,19 18 0,15-16 0,5 0 0,-4 14 0,-18-12 0,-4 15 0,-2 8 0,0 2 0,2-3 0,5-8 0,6-16 0,9-19 0,41 3 0,14-29 0,6-19 0,-6-18 0,9-15 0,-2-11 0,-10-5 0,-8-9 0,-9-9 0,2-1 0,11 2 0,1-1 0,-4-10 0,-21 4 0,-2-7 0,-6-4 0,-10-4 18,-14-3 0,-10-5 1,-4-1-1,2 2-18,11-15 0,-1 2 0,-9-3 191,-12 7 1,-6-6-1,-7 4 1,-7 11-192,-22-11 0,-9 15 0,13 12 0,-8 9-57,-44 6 0,-9 12 57,28 6 0,4 2 0,0 4 0,4 0 0,-24-17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24575,'0'70'0,"-1"26"0,1-2 0,-1-17 0,1-56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24575,'10'-3'0,"-1"0"0,6 3 0,6-3 0,-15 5 0,8 3 0,-14 7 0,0 39 0,0-20 0,-15 34 0,1-36 0,-10-1 0,12-10 0,33-9 0,16-3 0,21-1 0,38 2 0,-22-2 0,18 1 0,-26-6 0,-38 0 0,-4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24575,'10'-3'0,"11"-1"0,5 4 0,32-2 0,3 1 0,-12 12 0,6-10 0,-10 9 0,-49 57 0,-3-31 0,-17 30 0,17-45 0,-1-9 0,46-2 0,-1 32 0,10-11 0,-22 43 0,-21-27 0,-4 10 0,-12-16 0,-5 3 0,-30-1 0,19-12 0,-11 4 0,30-26 0,2-2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24575,'38'0'0,"-16"0"0,36 0 0,-15 0 0,-23 0 0,10 0 0,-23 50 0,-8-26 0,-8 40 0,-16-30 0,1-10 0,-5 4 0,2-12 0,10 2 0,2-2 0,28 2 0,4-6 0,17 0 0,4 9 0,-9-6 0,1 9 0,-10 9 0,-14 9 0,2 0 0,-8 6 0,-9-15 0,-8 10 0,-15-5 0,5-4 0,6-17 0,14-10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24575,'0'98'0,"0"-56"0,0 12 0,0 5 0,0 32 0,0-50 0,0 32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24575,'35'0'0,"6"0"0,10 0 0,5 0 0,21 0 0,-20 10 0,-8 11 0,-24 33 0,-35 12 0,-29 4 0,10-41 0,3-4 0,31-24 0,11 5 0,14-10 0,24-9 0,-13 6 0,20-10 0,-32 16 0,-5-2 0,-17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24575,'0'9'0,"0"13"0,0 19 0,0 24 0,0 4 0,0 3 0,0-12 0,0-8 0,0-29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24575,'8'8'0,"-1"3"0,-7 27 0,0 46 0,71-64 0,-51 39 0,62-99 0,-76 25 0,5-27 0,-11 24 0,-4-14 0,-10 10 0,-35-52 0,6 23 0,-4-14 0,27 41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24575,'55'0'0,"-30"0"0,29 0 0,-46 6 0,-5 12 0,-28 38 0,-2-3 0,-14 17 0,11-37 0,14-10 0,5-16 0,7 0 0,7-3 0,16-1 0,24-7 0,30-20 0,18-5 0,-45 7 0,0 0 0,31-4 0,-37 8 0,-17 14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24575,'0'60'0,"0"-8"0,0-17 0,19-18 0,9 3 0,33-20 0,0-5 0,18-1 0,13-4 0,-41-1 0,-1 1 0,27 3 0,-22-7 0,-44 14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24575,'0'36'0,"0"-6"0,0-6 0,0 28 0,0-23 0,0 34 0,0-44 0,0 8 0,0-15 0,0-4 0,0-5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24575,'43'0'0,"-11"0"0,35 0 0,7 0 0,1 0 0,3 0 0,7 0 0,-10 0 0,-4 0 0,-14 0 0,3 0 0,11 0 0,8 0 0,-5 0-306,0 0 1,1 0 305,7 0 0,8 0 0,-3 0-928,-13-1 0,-1 1 0,0 1 928,7 1 0,2 1 0,-4-1 0,16-2 0,-3 2-74,-24 5 0,1 1 0,-3-1 74,13-5 0,1-1 0,-10 4 0,4 0 0,-1-1 0,28-3 0,-5-2 0,-28 1 0,-1 0 0,18 0 0,-7 0 0,-12 0 0,23-2 0,3-1 0,-14-4 0,-5 1 0,2 0 0,18-7 0,-1 0 193,-13 9 1,3 1-194,-21 0 0,0 1 1482,25 1 0,-1 2-1482,-22 1 0,-2 1 133,13 3 0,-1 1-133,-11 0 0,-1 0 0,7 3 0,-1-1 0,-9-5 0,-1-2 0,3 1 0,-1 0 0,38 2 0,-9 1 0,-32 4 0,-11-5 0,-20-1 0,26 2 0,0 0 0,3 1 0,32 6 0,13 3 0,-1-1 0,-15-5 0,2 5 0,-4-2 0,-29-6 0,29 9 0,-63-10 0,5-2 0,-19-4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24575,'0'28'0,"0"-2"0,0 3 0,0-14 0,4 15 0,0-13 0,5 7 0,0 23 0,0-10 0,0 12 0,-1-6 0,-3-18 0,-1 7 0,-1-17 0,1 0 0,3-1 0,-3-3 0,2-1 0,-5-3 0,2-3 0,-3-1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24575,'84'2'0,"0"0"0,-20-1 0,4 1 0,13-2 0,11 0 0,17 0 0,-35 0 0,10 0 0,9 0 0,5 0 0,3 0 0,-1 0 0,-3 0 0,-5 0 0,-9 0 0,13 0 0,-8 0 0,-5 0 0,4 0 0,8 0 0,-4 0 0,9 0 0,7 0 0,2 0 0,-3 0 0,-6 0 0,-11 0 0,-16 0 0,45 0 0,-41 0 0,-56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24575,'12'-6'0,"47"27"0,11 10 0,-10-11 0,19 14 0,2 5 0,-8 6 0,-29-20 0,9 12 0,-66-23 0,-33 5 0,-11 5 0,-25 2 0,29-6 0,-9 1 0,0 1 0,10-2 0,-3-1 0,4-2 0,31-9 0,3-3 0,10-2 0,4-3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24575,'0'-24'0,"0"0"0,12-26 0,7-3 0,7 6 0,-4-3 0,9 5 0,29 29 0,3 17 0,-6 18 0,4-13 0,-6 6 0,-25 38 0,22 1 0,19-3 0,-5-11 0,17-20 0,-31-24 0,-9-35 0,-13-24 0,-22 2 0,-8 0 0,0 36 0,-32 13 0,1 2 0,-18 17 0,-16 9 0,27 3 0,-46 19 0,51-18 0,-31 14 0,49-22 0,-21 12 0,23-12 0,-20 12 0,15-15 0,-26 8 0,23-10 0,-27 4 0,29-3 0,-4-2 0,16-3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24575,'0'-27'0,"0"-18"0,53-2 0,14 3 0,-3-3 0,20 5 0,1 12 0,-30 30 0,0 0 0,-29 4 0,18 18 0,8 4 0,-6-6 0,4 0 0,0-6 0,1-3 0,12-2 0,-2-2 0,22-2 0,-28-3 0,-1-4 0,10-20 0,16-2 0,-32-49 0,-27 36 0,-17-23 0,-28 39 0,-32-9 0,5 11 0,-11 2 0,20 13 0,-4 4 0,9 0 0,-4 0 0,7 16 0,-14 15 0,3 5 0,6-2 0,-4 1 0,-38 14 0,-4-8 0,-5-2 0,33-15 0,0-4 0,-37 6 0,9-5 0,41-9 0,-15-2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367 220 24575,'-8'19'0,"1"-13"0,7-13 0,0-14 0,72-27 0,-37 28 0,52-15 0,9 44 0,-37 20 0,4 6 0,18-2 0,7 2 0,-16-1 0,2 4 0,-7-5 0,-9-5 0,-3-5 0,13-2 0,-5-9 0,-13-12 0,-2-11 0,-12 2 0,-12-15 0,-13-5 0,-5-15 0,-15-11 0,-38-15 0,12 34 0,-4 1 0,-13 2 0,-1 3 0,-18-12 0,-21 20 0,59 18 0,-55 48 0,46-8 0,-1 18 0,0 5 0,1 4 0,3-1 0,-1-2 0,-7-4 0,2-13 0,-2-5 0,-5-8 0,-9-14 0,-8-8 0,-2-10 0,1-6 0,8 3 0,1-2 0,-6-4 0,9-3 0,18-7 0,16 6 0,5 0 0,15 12 0,4-1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24575,'0'-4'0,"0"28"0,0 15 0,0 23 0,0 5 0,0 1 0,0-10 0,0-8 0,0-27 0,0-17 0,18-49 0,8-6 0,11-5 0,5-1 0,19-16 0,-24 32 0,-2 5 0,-1 7 0,-19 28 0,-8 54 0,-4-5 0,-3 4 0,-1 3 0,-1-2 0,1 38 0,-3-58 0,4-62 0,17-21 0,18-15 0,13 9 0,11 18 0,-16 22 0,-10 6 0,-3 42 0,-10-13 0,3 12 0,3-43 0,-8-16 0,8-30 0,-5 11 0,0-2 0,10-22 0,-4 16 0,0 3 0,-2 13 0,-11 15 0,-27 36 0,-20 13 0,-30 12 0,-28-6 0,42-19 0,-1-3 0,-5-1 0,1-4 0,-29-9 0,14-36 0,35 15 0,12-22 0,29 23 0,41 13 0,16-4 0,-14 12 0,2 4 0,22 6 0,-7 12 0,-41 12 0,-60 7 0,-4-11 0,-12-16 0,-5-6 0,-8-1 0,12-15 0,35 0 0,105-7 0,-1 9 0,-20 5 0,0 1 0,18 2 0,-41 0 0,-25 0 0,-14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24575,'21'0'0,"37"0"0,-22 0 0,21 0 0,-43 20 0,-10-8 0,3 21 0,-15 11 0,-7-6 0,-44 29 0,22-34 0,-14 2 0,-1 0 0,9-3 0,-19 15 0,43-29 0,16-11 0,9-3 0,7-1 0,19-3 0,63 0 0,-30 0 0,-2 0 0,-2 0 0,-17 0 0,18 0 0,-42 0 0,32 4 0,-38 0 0,21 0 0,-25-1 0,-5-3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24575,'73'0'0,"0"0"0,0 0 0,-19 0 0,3 0 0,29 0 0,21 0 0,2 0 0,-18 0-2082,-10 0 0,-4 0 2082,-1 0 0,6 0 0,-4 0 0,18 0 0,-11 0 929,11 0-929,-22 0 0,3 0 379,-11 0 0,-2 0-379,1 0 0,-1 0 0,6 0 0,2 0 0,17 0 0,-4 0 0,-32 0 0,1 0 722,22 0 0,11 0 0,-10 0-722,-16 2 0,-4 0 0,15-2 0,-10 1 311,-24 2-311,-26-3 0,-2 0 0,1 0 0,-4 0 0,0-2 0,-1 1 0,14-6 0,4 2 0,10-3 0,14-1 0,-18 4 0,8-2 0,-14 3 0,-11 0 0,1 0 0,-7 4 0,0 0 0,0 0 0,0 0 0,-1 0 0,18 0 0,-13 0 0,12 0 0,-13 0 0,-2 0 0,2 0 0,-3 0 0,0 0 0,-4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2951 229 24575,'-82'-30'0,"0"-1"0,0 0 0,17 6 0,3 1 0,-4 4 0,-25 3 0,-6 6 0,14 2 0,32 4 0,-1 1 0,-31-3 0,-15-1 0,6 3 0,-2 4 0,8 2 0,26-1 0,-4 0 0,-19 0 0,-11 0 0,11 0-867,20 0 0,3 0 867,-24-1 0,-2 2 209,13 0 1,0 3-210,-18 11 0,-5 3 0,24-7 0,-2-1 0,2 3 0,4 3 0,1 2 0,3-3 0,-10-1 0,7-4 0,-12 3 0,53-13 0,15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24575,'0'16'0,"0"11"0,0 27 0,0 8 0,0 11 0,0-11 0,0 3 0,0-5 0,0-8 0,0-7 0,0 38 0,0-78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24575,'-22'-3'0,"7"7"0,-36 12 0,4 15 0,0 4 0,-7 0 0,10 1 0,5-4 0,19-19 0,15 2 0,-2-8 0,7 7 0,0-3 0,12 11 0,14-5 0,26 5 0,25-2 0,7 0 0,0-5 0,-20-6 0,-20-1 0,-17-7 0,-12 5 0,-5-5 0,-6 5 0,-1-2 0,-3 0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4 24575,'-1'-4'0,"16"10"0,27 35 0,6 13 0,11 17 0,-5-7 0,-3 11 0,-29-7 0,-7 5 0,-3-6 0,-1-11 0,-1 0 0,-1 9 0,0 7 0,-4-3 0,-8 20 0,-5-8 0,3-29 0,-3 0 0,-4 38 0,-5-2 0,-3-36 0,-4-3 0,-1 9 0,-3 2 0,-7 11 0,-11 4 0,-3-14 0,-12 5 0,-2-1 0,7-5 0,9-8 0,4-5 0,-6 3-226,-8 4 0,-8 4 0,-1-2 1,5-7 225,-18 6 0,2-5 0,20-12 0,-1-1 0,-3 2 0,-12 6 0,-4 1 0,-5-1 0,8-6 0,-5-1 0,1 0 0,6-3 0,5-1 0,6-3 0,-2 0 0,-10 2 0,-2 0 0,10-3 0,12-2 0,8-2 0,-27 10 0,9 1 0,0-1 0,-6-3 0,21-6 0,1-2 0,-16 3 0,4-7 0,-1 2 0,27-14 0,14-6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24575,'-47'35'0,"0"0"0,-11 8 0,12-1 0,-2 4 0,8-6 0,7-6 0,10-8 0,21 35 0,26-51 0,34 11 0,6 1 0,-6-2 0,-7-1 0,0 1 0,17 9 0,-13-2 0,7 2 0,-2 3 0,-7-3 0,1 2 0,-15-9 0,-20-8 0,-5-3 0,-6-6 0,-4 1 0,-1-9 0,-6-1 0,3-2 0,0 2 0,0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24575,'69'-2'0,"1"0"0,0-1 0,22 1 0,0 0 0,-23 1 0,2 1 0,-5 1 0,3-1 0,-2 3 0,15 3 0,-8 5 0,-19 13 0,-91 63 0,-6-26 0,-4 2 0,14-7 0,-2-1 0,-19 8 0,9-9 0,31-19 0,-3-11 0,16-13 0,9-10 0,23-8 0,-4-7 0,55-16 0,-36 9 0,13 5 0,-1 2 0,-21 3 0,24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24575,'14'0'0,"33"0"0,10 0 0,21 0 0,-11 0 0,0 0 0,3 0 0,-39 0 0,4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24575,'0'32'0,"0"-5"0,0 73 0,0-57 0,0 14 0,0-3 0,0-29 0,0 22 0,0-29 0,0 0 0,0-11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24575,'32'-17'0,"-13"4"0,2 10 0,31 3 0,-25 7 0,35 3 0,-22 18 0,-18 15 0,4-6 0,-22 13 0,-24-10 0,-21 5 0,-6 0 0,-1 7 0,-4-9 0,7-6 0,35-20 0,1-5 0,33-9 0,60-3 0,-14 0 0,-15 0 0,1 0 0,25 0 0,-17 0 0,-3 0 0,-29 0 0,-20 0 0,-6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24575,'15'0'0,"28"0"0,20 0 0,5 0 0,13 0 0,-14 0 0,-7 0 0,-31 0 0,-15 0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24575,'22'0'0,"4"0"0,38 0 0,5 0 0,-21 0 0,3 0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24575,'0'15'0,"0"-13"0,0 53 0,61-44 0,-22 17 0,39-32 0,-52-1 0,-14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31,'-99'-7,"39"2,35 5,73-3,30-2,-27 4,4 0,14-1,9-1,0 0,-1 3,1 0,-3 0,25 0,-3 0,3 0,-11 0,-12 4,-60 18,-84 36,14-15,-15 10,-3 1,8-7,-10 4,-1-1,4-2,-9 7,1-1,14-11,14-13,8-5,-35 27,10-9,52-29,85-9,6-19,10-5,5 6,2-2,-20-2,1-3,-9 3,-2-1,-25 14,-88 76,20-33,-6 4,-19 13,-9 7,11-7,15-13,11-2,10 37,61-69,15-14,36-13,-30 7,8-1,-7-4,-12-6,-1-2,38-5,0 1,4-1,-23 23,-44 61,-30-28,-4 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24575,'0'31'0,"0"-1"0,0 70 0,0-56 0,0 8 0,0 1 0,0 14 0,0-37 0,0 21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2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24575,'9'0'0,"7"0"0,73 0 0,-37 0 0,37 0 0,-23 0 0,-40 0 0,33 7 0,-43 2 0,2 0 0,2 8 0,-17-9 0,-65 51 0,19-27 0,-4 0 0,-4 1 0,-25 7 0,2-3 0,-6-2 0,22-12 0,32-15 0,12-4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3:3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0 24575,'-54'44'0,"0"-1"0,1-2 0,-10 11 0,-2 6 0,22-17 0,6-3 0,3 1 0,-21 21 0,50-39 0,14-6 0,78 22 0,-31-19 0,-3-4 0,1 0 0,3-1 0,-22-7 0,5 2 0,15-22 0,-25-2 0,32-14 0,-27-4 0,1-2 0,12-17 0,-21 16 0,12-15 0,-25 21 0,-2-1 0,-9 13 0,-19 3 0,-12 4 0,-22-10 0,-9-5 0,5-12 0,8 5 0,20 5 0,8 10 0,12 12 0,2 4 0,1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43:59.3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2222 15,'92'-8,"-30"4,-5 1,-7 3,21 0,-26 23,-23-11,4 19,-22-11,-4-3,0 26,-10-7,4 5,-5-15,11-19,53-4,9 7,-12-1,2 2,24 19,-27 14,-42 7,-46-10,-13-2,-2 17,-1-23,3-5,17-5,16-11,5-1,39 7,-11-8,20 12,-26-10,-7 0,-58 18,17-8,-11 2,0 1,11-2,-6 19,45-31,61 20,2-15,33 7,-43 6,-27 12,-25 12,-15-5,-3-5,-4-13,10-12,4 6,-4-18,-7 3,-10-4,-14 0,4 5,-11 3,17-4,4 6,18-4,26 18,-4-10,12 21,-19-17,-19 6,-34 3,-11-2,-17 13,16-10,5-1,20-5,42-16,25-7,4-4,0 0,-32 3,-48 18,10-5,-20 13,32-9,13-3,0-2,10-1,-11 11,-8-5,-18 16,-25-7,-4 2,-5-3,32-11,22-8,18-3,-26 38,-8-11,-22 33,-6-5,17-20,-3 6,26-28,8-8,6-7,-21 3,-23 7,-35 27,39-15,-1 3,-6 7,3 2,-21 23,12-14,22-21,2-11,-6-10,6-2,-1 1,-1-3,10 6,-26 1,28 2,-29 5,30-6,-48 19,28-14,-3 3,0-1,4-4,-25 8,49-15,-8 6,20-11,-5 10,-5 1,6 1,-5 1,7-6,-2-3,-2 9,5-2,3 8,17 2,28 15,5-5,9 8,-5-10,-14-10,44 26,-30-18,21 13,-44-24,0-2,-20-9,4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1 746 24575,'0'-26'0,"0"0"0,34-32 0,11-6 0,1-9 0,3 22 0,19-10 0,4 0 0,-6 11 0,14 0 0,0 6 0,-7 1 0,5-2 0,-9 9 0,-10 16 0,-12 6 0,-10-1 0,-22 13 0,-7-5 0,-1 7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24575,'52'0'0,"10"0"0,14 0 0,18 0 0,-11 0 0,-29 0 0,1 0 0,39 0 0,15 0 0,-29 0 0,-42 0 0,15 0 0,-46 0 0,-3 3 0,-1 5 0,-10 15 0,1 6 0,-14 1 0,6 0 0,-8-8 0,-22 40 0,24-22 0,-16 12 0,32-35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24575,'-40'8'0,"5"35"0,29 19 0,7 5 0,-3 2 0,23-1 0,17-11 0,17-45 0,3-11 0,7 19 0,-3-13 0,1-3 0,18 0 0,-34-4 0,24 0 0,-41-14 0,-6 4 0,-6-13 0,-10 7 0,-4-4 0,0-1 0,-11-19 0,-25 3 0,6 3 0,-24 11 0,1 18 0,7 0 0,-41 5 0,37 15 0,-25 14 0,47-1 0,-1 1 0,24-15 0,-2-6 0,3 3 0,0-5 0,0 1 0,17-12 0,-12 6 0,12-10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24575,'14'-7'0,"-2"1"0,17 6 0,32 0 0,6 0 0,-4 0 0,11 0 0,-4 0 0,-25 0 0,5 0 0,-22 23 0,-20 0 0,-65 50 0,11-30 0,-2 0 0,1-4 0,12-17 0,-4 15 0,32-34 0,7 4 0,28 5 0,-4 1 0,20-2 0,-1 12 0,-19-15 0,5 15 0,-18 8 0,-51 29 0,9-13 0,-48 12 0,49-48 0,1-1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24575,'0'79'0,"-15"1"0,11-38 0,-14 27 0,17-45 0,62 14 0,-1-35 0,-2-3 0,5 0 0,-5 0 0,-1 0 0,-6 0 0,-2 0 0,38 0 0,-40 0 0,-27 0 0,-17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24575,'0'28'0,"0"15"0,0 9 0,0 3 0,0 2 0,0 20 0,0-20 0,0-3 0,0-5 0,0 26 0,0-49 0,0 18 0,0-41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1071 82,'71'-9,"11"2,-17 7,16 0,-28 0,-11 0,-123 0,-6 0,-11 0,33 0,-3 0,-7 0,1 0,-9 0,-4 0,3 0,10 0,-1 0,8 0,-4 0,-26 0,-6 1,19-2,-7-7,90-1,55-4,29 3,-2 4,5 2,9-4,-1 1,-10 7,-8 0,-3 0,-2 36,-54 29,-27 26,-8-30,-5-2,-15 17,62-19,31-41,16-11,7-3,2-4,2 2,0 0,-6 0,-6 0,12 0,-8 27,-57-5,-45 24,-9-13,8-6,10-8,10-16,53-55,-33 31,32-32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19 24575,'0'-9'0,"-14"0"0,-43 17 0,-29 18 0,9 4 0,20 4 0,-1 6-1399,-10 0 1,-14 5 0,2 4-1,19 1 1399,16 12 0,14 18 0,11-17 0,-2 18 0,-1 13 0,0 8 0,3 4 0,3 1 0,5-5 0,7-9 0,8-12 0,19 18 0,15-16 0,5 0 0,-4 14 0,-18-12 0,-4 15 0,-2 8 0,0 2 0,2-3 0,5-8 0,6-16 0,9-19 0,41 3 0,14-29 0,6-19 0,-6-18 0,9-15 0,-2-11 0,-10-5 0,-8-9 0,-9-9 0,2-1 0,11 2 0,1-1 0,-4-10 0,-21 4 0,-2-7 0,-6-4 0,-10-4 18,-14-3 0,-10-5 1,-4-1-1,2 2-18,11-15 0,-1 2 0,-9-3 191,-12 7 1,-6-6-1,-7 4 1,-7 11-192,-22-11 0,-9 15 0,13 12 0,-8 9-57,-44 6 0,-9 12 57,28 6 0,4 2 0,0 4 0,4 0 0,-24-17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24575,'-6'41'0,"5"18"0,2 27 0,1 13 0,0 0 0,-1-14 0,0-1 0,0-8 0,0 9-972,0-6 1,1 13 0,0 5-1,0-3 1,0-11 0,-1-19 971,-1 33 0,0-35 0,0-34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24575,'3'0'0,"25"-24"0,13-3 0,20-10 0,16-9 0,9-4 0,4-2 0,-2 1 0,-7 5-1265,3-1 1,-2 0-1,0 2 1,2-2 0,6-1-1,6-4 1265,-24 14 0,5-3 0,4-2 0,2-1 0,3-1 0,2-1 0,0 1 0,0 0 0,0 1 0,-1 1 0,-3 3 0,-3 2 0,12-4 0,-1 2 0,-1 1 0,0 1 0,-2 2 0,-1 1 0,-1 2 0,-1 1 0,-2 1 0,8-2 0,-1 3 0,-1 1 0,-2 1 0,-3 2 0,-2 1 0,-4 1 0,8-3 0,-2 1 0,-4 2 0,-8 4 0,-9 6 0,14 8 0,-23 2 0,-32-6 0,-14 10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842 199 24575,'-3'-5'0,"-15"2"0,-59 0 0,-15 6 0,40 5 0,-2 3 0,-12-4 0,-8 1 0,8 14 0,14 26 0,8 15 0,5 2 0,7-5 0,4 2 0,2 3-500,-6 9 0,1 3 0,7 5 500,11-7 0,6 6 0,3-1 0,1-5 0,1-1 0,3-4 0,0 4 0,-1 2 0,0 6 0,0-1 0,0-8 0,0 22 0,0-10 0,-4-15 0,8-9 364,38 3-364,-3-38 0,9-13 0,9-5 0,16-8 0,6-7 0,4-1 0,8-5-823,-17-3 1,9-4 0,0-1 0,-10 1 822,8-5 0,-4-3 0,2-1 0,5-5 0,-14-6-77,-15-17 1,-12-8 76,-2-12 0,-6-5 0,3-10 0,-9-4-272,-17 3 1,-10 3 271,-7 20 0,-4 2 0,-3-4 0,-9-1-92,-11 9 1,-10-2 0,-6 0 91,0 7 0,-6 0 0,-2 0 0,2 3 0,-8-11 0,1 3 0,-5 2 386,2 9 0,-7 0 0,3 4 1,13 11-1,-15-9 0,26 24 1,0-1-1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24575,'-5'-14'0,"1"-46"0,13 43 0,2-43 0,18 49 0,-1 0 0,8 2 0,-4 9 0,-5 0 0,4 5 0,0 25 0,-2 11 0,-8 46 0,-15-28 0,-12 12 0,-4-46 0,-9 3 0,12-8 0,-6 0 0,62 4 0,20-12 0,2 1 0,1 1 0,9 4 0,0 20 0,-94 19 0,-30 1 0,17-18 0,-7 2 0,-34 11 0,0-5 0,13 1 0,10-15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24575,'94'-14'0,"-40"2"0,-1 5 0,-2 9 0,2 39 0,-25 6 0,-1 27 0,-52-5 0,-14 0 0,-2 5 0,-4-16 0,-2-1 0,-13 16 0,26-38 0,3 15 0,27-27 0,4-7 0,81-2 0,-5-10 0,-7-7 0,13-3 0,-7 1 0,-6 3 0,-4 0 0,11-5 0,-10 1 0,-20 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24575,'81'0'0,"-1"0"0,0 0 0,2 0 0,1 0 0,13 0 0,-14 0 0,12 0 0,7 0 0,5 0 0,0 0 0,-2 0 0,-7 0-534,-2 0 1,-5 0-1,-1 0 1,0 0-1,4 0 1,7 0 533,-10 0 0,8 0 0,5 0 0,2 0 0,0 0 0,-2 0 0,-4 0 0,-7 0 0,-9 0-634,27 0 0,-11 0 1,-7 0-1,-4 0 634,10 0 0,-6 0 0,-24 0 315,-26 0 1,-27 0 0,-11 0-1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 24575,'-10'-10'0,"-10"2"0,-25 38 0,-16 27 0,6-3 0,13-11 0,1 5 0,-15 17 0,-4 13 0,13 11 0,27-12 0,9 10 0,6 3 0,3-2 0,1-9-521,-3 0 1,3-8-1,10 9 521,7 2 0,7 13 0,5 7 0,5-3 0,1-11 0,1-20-1650,25 1 0,10-15 1650,-9-6 0,8 5 0,5-6 0,0-13 0,12-12 0,1-16 0,7-18 0,-20-13 0,6-16 0,3-10 0,0-2 0,-3 3 0,-8 9 0,22 4 0,-7 7 0,-3-15 0,-11-10 0,7-13 0,-5-7 0,-18 2 0,-32 8 0,-42 4 0,-29 4 0,-6 0 199,5 4 0,-6 1 0,-5-1 0,-3-2-199,-4-4 0,-6-2 0,-3-1 0,2 1 0,4 6 0,4 3 0,3 4 0,2 3 0,-1-1-394,-24-17 0,1 1 0,19 14 394,14 10 0,23 19 0,13 9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24575,'-40'6'0,"22"-7"0,116 0 0,-8-5 0,-28 6 0,-2 0 0,17 0 0,-21 9 0,-29 8 0,-4 16 0,-32 12 0,-19 13 0,-12-6 0,-1-16 0,10-13 0,74-22 0,-13 13 0,42-1 0,-25 16 0,-12 1 0,-8 15 0,-10 8 0,-35 35 0,-10-17 0,-14 0 0,-23-14 0,-10-9 0,-3-8 0,2-5 0,25-11 0,5-6 0,-9-4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24575,'-10'-8'0,"21"-15"0,16-2 0,18-8 0,24 7 0,3 4 0,-8 4 0,14 3 0,-8 11 0,-48 21 0,-27 32 0,-12 8 0,-6-4 0,-14 10 0,2-6 0,21-33 0,-4 3 0,18-18 0,22-4 0,18-1 0,12-4 0,16 0 0,-31 4 0,10 1 0,-34 1 0,4-2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24575,'-5'-1'0,"1"47"0,4-16 0,0 58 0,0-2 0,0-34 0,0 11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24575,'-5'23'0,"8"36"0,-1 29 0,9-17 0,6 19 0,1 5 0,-5-9 0,-8-11 0,-2-4 0,2 7 0,3 5 0,4 12 0,1 3 0,-2-6 0,-4-15 0,-5 5 0,-4-10 0,2 8 0,0-8 0,0-11 0,24 16 0,17 8 0,7-1 0,5 0 0,-5-22 0,-6-16 0,-28-41 0,-6 4 0,1-4 0,-4 2 0,-1-2 0,-4 3 0,0 1 0,0 0 0,0-1 0,0 1 0,0-1 0,0 0 0,0 5 0,0 2 0,4 31 0,3-8 0,4 17 0,4-13 0,-4-16 0,-2 2 0,-23-14 0,1 0 0,-21 1 0,-7 11 0,-11 13 0,-21 28 0,29-17 0,6 9 0,34-6 0,4-2 0,0 12 0,11 35 0,25-14 0,10 3 0,-6-11 0,2-2 0,8 10 0,8-6 0,7-23 0,4-13 0,-16-18 0,3-4 0,19 8 0,3-4 0,-10-10 0,0-8 0,3-9 0,-4-5 0,20-1 0,-29-3 0,0-9 0,-2-18 0,-5-3 0,14-6 0,-13-13 0,-10-3 0,-28 17 0,9-35 0,-16 26 0,-1 0 0,-6-41 0,0 25 0,0-23 0,0 37 0,-13 13 0,1 14 0,-12 3 0,-17-8 0,6 1 0,-2 0 0,-27-15 0,27 16 0,-1 1 0,-30-7 0,29 19 0,-36-13 0,4 17 0,-18 8 0,35 3 0,-2 1 0,-1 7 0,-4 2 0,-28-1 0,4 1 0,0 3 0,30-4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24575,'0'27'0,"0"-2"0,0 27 0,0-7 0,0 22 0,0-30 0,4 12 0,53-45 0,-19-4 0,27 0 0,2 0 0,-14 0 0,46 0 0,-78 0 0,3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24575,'0'25'0,"0"4"0,0-5 0,0 44 0,0 12 0,0 18 0,0-21 0,0 0 0,0 22 0,0-72 0,5 25 0,-4-42 0,3-1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24575,'0'13'0,"0"57"0,0-31 0,0 38 0,0-18 0,0-5 0,0-22 0,0 64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24575,'-5'25'0,"4"-1"0,-4 30 0,5 9 0,0 29 0,0-34 0,8-1 0,50-52 0,-10-32 0,-7-15 0,-5-7 0,-6-18 0,-19 10 0,-6 5 0,-5 24 0,0-9 0,-4 7 0,-10 3 0,-15 3 0,-3 15 0,7 5 0,11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2521 24575,'15'-20'0,"24"-19"0,17-16 0,-3 5 0,-3 4 0,2-2-926,12-13 1,7-8-1,2 0 926,-16 19 0,2-1 0,-1 2 0,-3 1-1350,2-3 0,-3 1 0,5-4 1350,10-4 0,6-5 0,1 0 0,-7 4 0,-2 1 0,-5 3 0,3-3 0,0-1 0,4-3 0,1-1 0,-1 2-91,-3 6 1,-1 1 0,2 0 0,2-2 90,-2 1 0,2-2 0,2-2 0,-1 3 0,-3 4-164,1 2 1,-1 3 0,-2 3 0,0 0 163,19-11 0,-1 1 0,-9 7 0,-10 8 0,-8 8 0,15-5 955,-36 12-955,-10 9 3538,-1-4-3538,-10 6 2342,-2 8-2342,-11-3 1006,6 3-1006,-2-3 0,4 3 0,-4 1 0,-2 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24575,'0'19'0,"0"-3"0,4 52 0,2-38 0,-1 38 0,4-47 0,-9-1 0,4-3 0,0-8 0,5 13 0,2-7 0,11 21 0,-11-18 0,7 13 0,-10-25 0,10 1 0,-3-7 0,14 0 0,6-4 0,20-12 0,26-8 0,-24 1 0,3 3 0,-41 15 0,-9 0 0,-2 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24575,'0'23'0,"0"8"0,0 36 0,0 7 0,0 4 0,0-6 0,0-2 0,0-16 0,0-21 0,0-3 0,0-17 0,0-9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24575,'0'70'0,"-1"26"0,1-2 0,-1-17 0,1-56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24575,'43'0'0,"-11"0"0,35 0 0,7 0 0,1 0 0,3 0 0,7 0 0,-10 0 0,-4 0 0,-14 0 0,3 0 0,11 0 0,8 0 0,-5 0-306,0 0 1,1 0 305,7 0 0,8 0 0,-3 0-928,-13-1 0,-1 1 0,0 1 928,7 1 0,2 1 0,-4-1 0,16-2 0,-3 2-74,-24 5 0,1 1 0,-3-1 74,13-5 0,1-1 0,-10 4 0,4 0 0,-1-1 0,28-3 0,-5-2 0,-28 1 0,-1 0 0,18 0 0,-7 0 0,-12 0 0,23-2 0,3-1 0,-14-4 0,-5 1 0,2 0 0,18-7 0,-1 0 193,-13 9 1,3 1-194,-21 0 0,0 1 1482,25 1 0,-1 2-1482,-22 1 0,-2 1 133,13 3 0,-1 1-133,-11 0 0,-1 0 0,7 3 0,-1-1 0,-9-5 0,-1-2 0,3 1 0,-1 0 0,38 2 0,-9 1 0,-32 4 0,-11-5 0,-20-1 0,26 2 0,0 0 0,3 1 0,32 6 0,13 3 0,-1-1 0,-15-5 0,2 5 0,-4-2 0,-29-6 0,29 9 0,-63-10 0,5-2 0,-19-4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24575,'0'39'0,"0"-28"0,42 29 0,-23-42 0,35-4 0,-35 2 0,8 4 0,-6-9 0,-3 3 0,-1-12 0,-10 3 0,7-11 0,0 5 0,-2-4 0,1 10 0,-3 2 0,-1 0 0,-5 3 0,4 1 0,-7 2 0,3 6 0,-4-3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24575,'0'16'0,"0"11"0,0 27 0,0 8 0,0 11 0,0-11 0,0 3 0,0-5 0,0-8 0,0-7 0,0 38 0,0-78 0,0-1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31,'-99'-7,"39"2,35 5,73-3,30-2,-27 4,4 0,14-1,9-1,0 0,-1 3,1 0,-3 0,25 0,-3 0,3 0,-11 0,-12 4,-60 18,-84 36,14-15,-15 10,-3 1,8-7,-10 4,-1-1,4-2,-9 7,1-1,14-11,14-13,8-5,-35 27,10-9,52-29,85-9,6-19,10-5,5 6,2-2,-20-2,1-3,-9 3,-2-1,-25 14,-88 76,20-33,-6 4,-19 13,-9 7,11-7,15-13,11-2,10 37,61-69,15-14,36-13,-30 7,8-1,-7-4,-12-6,-1-2,38-5,0 1,4-1,-23 23,-44 61,-30-28,-4 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1071 82,'71'-9,"11"2,-17 7,16 0,-28 0,-11 0,-123 0,-6 0,-11 0,33 0,-3 0,-7 0,1 0,-9 0,-4 0,3 0,10 0,-1 0,8 0,-4 0,-26 0,-6 1,19-2,-7-7,90-1,55-4,29 3,-2 4,5 2,9-4,-1 1,-10 7,-8 0,-3 0,-2 36,-54 29,-27 26,-8-30,-5-2,-15 17,62-19,31-41,16-11,7-3,2-4,2 2,0 0,-6 0,-6 0,12 0,-8 27,-57-5,-45 24,-9-13,8-6,10-8,10-16,53-55,-33 31,32-32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24575,'-5'-1'0,"1"47"0,4-16 0,0 58 0,0-2 0,0-34 0,0 11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24575,'0'39'0,"0"-28"0,42 29 0,-23-42 0,35-4 0,-35 2 0,8 4 0,-6-9 0,-3 3 0,-1-12 0,-10 3 0,7-11 0,0 5 0,-2-4 0,1 10 0,-3 2 0,-1 0 0,-5 3 0,4 1 0,-7 2 0,3 6 0,-4-3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0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24575,'24'0'0,"39"-2"0,26 0 0,-12 6 0,-27 11 0,-2 1 0,29-14 0,11-3 0,-26 11 0,-36 33 0,-26-15 0,-32 25 0,-5-6 0,-9 3 0,-17 10 0,-4 0 0,13-13 0,3-3 0,0-2 0,20-8 0,35-22 0,23-6 0,9-10 0,36-6 0,7 0 0,-3 0 0,-21 5 0,-37 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24575,'2'0'0,"4"7"0,68 58 0,-12 0 0,-22-15 0,4 9 0,-7-8 0,12 20 0,-23-21 0,-4-11 0,-12-32 0,7-7 0,-1-7 0,8 1 0,8-9 0,3 9 0,1 0 0,-14 6 0,-5-14 0,14-14 0,22-25 0,5-4 0,-3 2 0,1-9 0,-12 9 0,-37 42 0,-3-14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24575,'-6'0'0,"-10"0"0,-15 0 0,-31 3 0,31 5 0,-15 8 0,42 56 0,0-28 0,4 29 0,0-52 0,3-10 0,9-7 0,36-19 0,-19 3 0,41-38 0,-37 0 0,5 7 0,-13 0 0,-14 34 0,-4 1 0,0 5 0,0 3 0,4 12 0,-2 7 0,3 14 0,5 21 0,-5-12 0,6 12 0,-13-33 0,-1-4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24575,'10'-3'0,"-1"0"0,6 3 0,6-3 0,-15 5 0,8 3 0,-14 7 0,0 39 0,0-20 0,-15 34 0,1-36 0,-10-1 0,12-10 0,33-9 0,16-3 0,21-1 0,38 2 0,-22-2 0,18 1 0,-26-6 0,-38 0 0,-4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24575,'10'-3'0,"11"-1"0,5 4 0,32-2 0,3 1 0,-12 12 0,6-10 0,-10 9 0,-49 57 0,-3-31 0,-17 30 0,17-45 0,-1-9 0,46-2 0,-1 32 0,10-11 0,-22 43 0,-21-27 0,-4 10 0,-12-16 0,-5 3 0,-30-1 0,19-12 0,-11 4 0,30-26 0,2-2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0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24575,'24'0'0,"39"-2"0,26 0 0,-12 6 0,-27 11 0,-2 1 0,29-14 0,11-3 0,-26 11 0,-36 33 0,-26-15 0,-32 25 0,-5-6 0,-9 3 0,-17 10 0,-4 0 0,13-13 0,3-3 0,0-2 0,20-8 0,35-22 0,23-6 0,9-10 0,36-6 0,7 0 0,-3 0 0,-21 5 0,-37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24575,'38'0'0,"-16"0"0,36 0 0,-15 0 0,-23 0 0,10 0 0,-23 50 0,-8-26 0,-8 40 0,-16-30 0,1-10 0,-5 4 0,2-12 0,10 2 0,2-2 0,28 2 0,4-6 0,17 0 0,4 9 0,-9-6 0,1 9 0,-10 9 0,-14 9 0,2 0 0,-8 6 0,-9-15 0,-8 10 0,-15-5 0,5-4 0,6-17 0,14-10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24575,'0'98'0,"0"-56"0,0 12 0,0 5 0,0 32 0,0-50 0,0 32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24575,'35'0'0,"6"0"0,10 0 0,5 0 0,21 0 0,-20 10 0,-8 11 0,-24 33 0,-35 12 0,-29 4 0,10-41 0,3-4 0,31-24 0,11 5 0,14-10 0,24-9 0,-13 6 0,20-10 0,-32 16 0,-5-2 0,-17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24575,'84'2'0,"0"0"0,-20-1 0,4 1 0,13-2 0,11 0 0,17 0 0,-35 0 0,10 0 0,9 0 0,5 0 0,3 0 0,-1 0 0,-3 0 0,-5 0 0,-9 0 0,13 0 0,-8 0 0,-5 0 0,4 0 0,8 0 0,-4 0 0,9 0 0,7 0 0,2 0 0,-3 0 0,-6 0 0,-11 0 0,-16 0 0,45 0 0,-41 0 0,-56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24575,'12'-6'0,"47"27"0,11 10 0,-10-11 0,19 14 0,2 5 0,-8 6 0,-29-20 0,9 12 0,-66-23 0,-33 5 0,-11 5 0,-25 2 0,29-6 0,-9 1 0,0 1 0,10-2 0,-3-1 0,4-2 0,31-9 0,3-3 0,10-2 0,4-3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24575,'21'0'0,"37"0"0,-22 0 0,21 0 0,-43 20 0,-10-8 0,3 21 0,-15 11 0,-7-6 0,-44 29 0,22-34 0,-14 2 0,-1 0 0,9-3 0,-19 15 0,43-29 0,16-11 0,9-3 0,7-1 0,19-3 0,63 0 0,-30 0 0,-2 0 0,-2 0 0,-17 0 0,18 0 0,-42 0 0,32 4 0,-38 0 0,21 0 0,-25-1 0,-5-3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4 24575,'-1'-4'0,"16"10"0,27 35 0,6 13 0,11 17 0,-5-7 0,-3 11 0,-29-7 0,-7 5 0,-3-6 0,-1-11 0,-1 0 0,-1 9 0,0 7 0,-4-3 0,-8 20 0,-5-8 0,3-29 0,-3 0 0,-4 38 0,-5-2 0,-3-36 0,-4-3 0,-1 9 0,-3 2 0,-7 11 0,-11 4 0,-3-14 0,-12 5 0,-2-1 0,7-5 0,9-8 0,4-5 0,-6 3-226,-8 4 0,-8 4 0,-1-2 1,5-7 225,-18 6 0,2-5 0,20-12 0,-1-1 0,-3 2 0,-12 6 0,-4 1 0,-5-1 0,8-6 0,-5-1 0,1 0 0,6-3 0,5-1 0,6-3 0,-2 0 0,-10 2 0,-2 0 0,10-3 0,12-2 0,8-2 0,-27 10 0,9 1 0,0-1 0,-6-3 0,21-6 0,1-2 0,-16 3 0,4-7 0,-1 2 0,27-14 0,14-6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24575,'-47'35'0,"0"0"0,-11 8 0,12-1 0,-2 4 0,8-6 0,7-6 0,10-8 0,21 35 0,26-51 0,34 11 0,6 1 0,-6-2 0,-7-1 0,0 1 0,17 9 0,-13-2 0,7 2 0,-2 3 0,-7-3 0,1 2 0,-15-9 0,-20-8 0,-5-3 0,-6-6 0,-4 1 0,-1-9 0,-6-1 0,3-2 0,0 2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24575,'-40'8'0,"5"35"0,29 19 0,7 5 0,-3 2 0,23-1 0,17-11 0,17-45 0,3-11 0,7 19 0,-3-13 0,1-3 0,18 0 0,-34-4 0,24 0 0,-41-14 0,-6 4 0,-6-13 0,-10 7 0,-4-4 0,0-1 0,-11-19 0,-25 3 0,6 3 0,-24 11 0,1 18 0,7 0 0,-41 5 0,37 15 0,-25 14 0,47-1 0,-1 1 0,24-15 0,-2-6 0,3 3 0,0-5 0,0 1 0,17-12 0,-12 6 0,12-10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24575,'14'-7'0,"-2"1"0,17 6 0,32 0 0,6 0 0,-4 0 0,11 0 0,-4 0 0,-25 0 0,5 0 0,-22 23 0,-20 0 0,-65 50 0,11-30 0,-2 0 0,1-4 0,12-17 0,-4 15 0,32-34 0,7 4 0,28 5 0,-4 1 0,20-2 0,-1 12 0,-19-15 0,5 15 0,-18 8 0,-51 29 0,9-13 0,-48 12 0,49-48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24575,'2'0'0,"4"7"0,68 58 0,-12 0 0,-22-15 0,4 9 0,-7-8 0,12 20 0,-23-21 0,-4-11 0,-12-32 0,7-7 0,-1-7 0,8 1 0,8-9 0,3 9 0,1 0 0,-14 6 0,-5-14 0,14-14 0,22-25 0,5-4 0,-3 2 0,1-9 0,-12 9 0,-37 42 0,-3-14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24575,'0'79'0,"-15"1"0,11-38 0,-14 27 0,17-45 0,62 14 0,-1-35 0,-2-3 0,5 0 0,-5 0 0,-1 0 0,-6 0 0,-2 0 0,38 0 0,-40 0 0,-27 0 0,-17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4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24575,'0'28'0,"0"15"0,0 9 0,0 3 0,0 2 0,0 20 0,0-20 0,0-3 0,0-5 0,0 26 0,0-49 0,0 18 0,0-41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24575,'0'9'0,"0"13"0,0 19 0,0 24 0,0 4 0,0 3 0,0-12 0,0-8 0,0-29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24575,'8'8'0,"-1"3"0,-7 27 0,0 46 0,71-64 0,-51 39 0,62-99 0,-76 25 0,5-27 0,-11 24 0,-4-14 0,-10 10 0,-35-52 0,6 23 0,-4-14 0,27 41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24575,'55'0'0,"-30"0"0,29 0 0,-46 6 0,-5 12 0,-28 38 0,-2-3 0,-14 17 0,11-37 0,14-10 0,5-16 0,7 0 0,7-3 0,16-1 0,24-7 0,30-20 0,18-5 0,-45 7 0,0 0 0,31-4 0,-37 8 0,-17 14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24575,'0'60'0,"0"-8"0,0-17 0,19-18 0,9 3 0,33-20 0,0-5 0,18-1 0,13-4 0,-41-1 0,-1 1 0,27 3 0,-22-7 0,-44 14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24575,'0'36'0,"0"-6"0,0-6 0,0 28 0,0-23 0,0 34 0,0-44 0,0 8 0,0-15 0,0-4 0,0-5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9:3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24575,'0'28'0,"0"-2"0,0 3 0,0-14 0,4 15 0,0-13 0,5 7 0,0 23 0,0-10 0,0 12 0,-1-6 0,-3-18 0,-1 7 0,-1-17 0,1 0 0,3-1 0,-3-3 0,2-1 0,-5-3 0,2-3 0,-3-1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49:47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1,'64'0,"1"0,-5-1,11 2,3 0,17 2,8 0,-1 0,-11 0,7 1,-8 0,9 0,-5 0,9 0,5 1,-1 0,-3 0,-8-1,1 1,-2 0,-5 0,-9-1,-2 0,-9-1,6 1,10 1,8 0,-4 0,-20-2,5-2,-38 3,6-4,-22 3,-2-2,-12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24575,'0'-30'0,"0"6"0,0-1 0,46-30 0,11 28 0,17-20 0,-4 41 0,-4 8 0,-18-2 0,41 35 0,-79 2 0,-19 28 0,-15-2 0,-20-6 0,9-18 0,6-12 0,52-20 0,4 2 0,18 10 0,-1 13 0,-22-3 0,7 1 0,-21 11 0,-58 26 0,17-11 0,-6-16 0,-7-5 0,-34 3 0,32-15 0,2-1 0,-19 3 0,8-4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24575,'-6'0'0,"-10"0"0,-15 0 0,-31 3 0,31 5 0,-15 8 0,42 56 0,0-28 0,4 29 0,0-52 0,3-10 0,9-7 0,36-19 0,-19 3 0,41-38 0,-37 0 0,5 7 0,-13 0 0,-14 34 0,-4 1 0,0 5 0,0 3 0,4 12 0,-2 7 0,3 14 0,5 21 0,-5-12 0,6 12 0,-13-33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24575,'0'73'0,"0"-1"0,0-8 0,0 23 0,0 5 0,0-1 0,0-55 0,0 20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3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24575,'-12'82'0,"8"-35"0,-3 10 0,1 0 0,6-9 0,0-7 0,4-12 0,49 0 0,-29-12 0,53 6 0,-61-23 0,14 0 0,-26-28 0,3-2 0,-7-16 0,0 9 0,0 8 0,0 11 0,0 1 0,-3 10 0,-1-4 0,-11-4 0,2-1 0,-6-4 0,-1-7 0,-3-1 0,9 2 0,-6 6 0,19 13 0,-8 3 0,5-2 0,0 2 0,1 0 0,3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43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41 24575,'-9'-32'0,"2"23"0,12 71 0,2 10 0,-2-23 0,0 2 0,4 7 0,-1-9 0,-2-18 0,4 27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4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8 24575,'7'-8'0,"-3"31"0,-1-5 0,-3 17 0,0 1 0,0-16 0,0 17 0,0 2 0,0-18 0,-3 4 0,-4-23 0,-21-2 0,-13-8 0,-28-11 0,8-5 0,2-3 0,29 10 0,15 7 0,12 3 0,3 0 0,0 4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46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2159 24575,'43'-46'0,"2"-2"0,4-2 0,2 0 0,6-3 0,-3 2 0,5-4 0,-4 9 0,-2 2 0,-12 12 0,0 0 0,16-16 0,4-2 0,2 3 0,-2 4 0,15-12 0,-9 6 0,3-1 0,-19 15 0,3-1 0,9-7 0,5-5 0,-3 5 0,-4 4 0,2-1 0,16-9 0,9-7 0,-8 9 0,-17 11 0,-1 4 0,26-12 0,1 0-502,-23 9 1,-5 5 501,-12 12 0,1 1 0,13-8 0,1-1 0,-11 8 0,1 0 0,17-10 0,-2 1 0,19-3 0,-15 1 0,2 0 0,-13 9 0,2 0 0,-1 0 0,6-2 0,-3 2 0,20-5 0,-1 2 0,10 0 0,0 1 0,-14 4 0,-1 0 0,-11 3 0,2-1 0,-5 2 0,-4 0 0,-3 2 0,6-3 0,-6 2 0,-9-1 1003,-16 8-1003,4-5 0,-10 6 0,1 0 0,-9 2 0,-6 0 0,-11-1 0,-3 0 0,0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4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24575,'24'-8'0,"54"-1"0,16 1 0,-40 2 0,1 0-724,16 0 1,8 0-1,-10 3 724,31 3 0,-24 0 0,-1 0 0,14 0-64,7 0 0,-6 0 64,-38 0 549,33 0-549,-81 10 0,-1 0 0,-15 30 1079,-17 4-1079,-6 13 0,-4 5 335,4-16 1,-3 2-336,-19 33 0,2-3 0,3-12 0,-6 4 0,46-52 0,2-12 0,6 5 0,1-11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5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24575,'18'-4'0,"15"1"0,21-2 0,1-1 0,20-4 0,12-2 0,7 1 0,1 3 0,-14 3 0,6 3 0,4 0 0,2 1 0,2 1 0,0-1 0,-2-1 0,-4-2 0,1-1 0,-2-2 0,-1-1 0,-1 0 0,1 1 0,1 1 0,3 1-913,3 2 0,7 2 0,4 0 0,0 2 0,-4 0 0,-7 0 1,-11 0-1,-14 0 913,24 1 0,-12 2 0,-7 0 0,4 2 0,-5 2 33,10 7 1,-3 2-34,3-3 0,0 0 0,-10 0 0,8 2 0,-6-3 0,15 1 0,5 1 0,-4-1 0,-14-1 0,13 3 0,0 0-302,-16-3 0,13 2 0,4 0 0,-9 0 0,-19-4 302,24 6 4599,10 4-4599,-38-9 0,3 1 905,10 5 1,0 2-906,0-3 0,-2 1 0,-12 2 0,-2 0 0,-3-6 0,-4-1 2336,27 19-2336,-26-16 0,-3-2 0,2 6 0,16 0 0,-42-10 0,-12-8 0,4 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0:5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15 24575,'7'-8'0,"0"1"0,30 31 0,-24-11 0,15 36 0,-27-20 0,3 11 0,-4-14 0,-12 18 0,-6-14 0,-32 16 0,15-25 0,-6-5 0,22-8 0,7 0 0,0-1 0,1-3 0,4 3 0,0-6 0,-2 2 0,4-3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0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22 157 24575,'0'72'0,"0"10"0,-7 0 0,-5 25 0,10 2 0,23-22 0,44-30 0,23-19 0,-3 13 0,-36 9 0,-5 15 0,0 3 0,5-10 0,10-19-399,15-25 1,11-18 0,5-10-1,0-3 1,-7 2 398,-2 4 0,-3-3 0,-2 0 0,-4 1 0,10 1 0,-5 0 0,-3 1 239,20 0 1,-7 1-240,-16-3 0,-5 0 0,26 3 0,-45-6 0,-41 1 0,-6-8 1513,0-2-1513,0-13 0,-13-27 0,5-4 0,-7 8 0,-3-5 0,-1-6 0,0-1 0,-3-3 0,-1 0 0,0 1 0,0 3 0,3 12 0,2 4 0,-2-7 0,-8-16 0,15 36 0,-7-14 0,7 22 0,6 6 0,0 8 0,0-2 0,-1 7 0,-13-7 0,7 12 0,-70-16 0,-13 4 0,15-1 0,-4 1 0,16 5 0,2 2 0,11 1 0,0 0 0,-5 2 0,1 0 0,-38-3 0,33 3 0,-1 0 0,11 0 0,4 1 0,-15 2 0,16 0 0,34 0 0,-11 0 0,9 0 0,-18 0 0,-7 0 0,-3 0 0,2 0 0,2 0 0,28 0 0,-2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0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24575,'23'0'0,"26"24"0,13 17 0,7 9 0,8 9 0,-2-1 0,-5-8 0,-2-2 0,-1 3 0,4 7 0,-2 4 0,-4-6 0,9 7 0,-12-12 0,-22-17 0,2 5 0,-9-10 0,-30-28 0,-3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24575,'-6'41'0,"5"18"0,2 27 0,1 13 0,0 0 0,-1-14 0,0-1 0,0-8 0,0 9-972,0-6 1,1 13 0,0 5-1,0-3 1,0-11 0,-1-19 971,-1 33 0,0-35 0,0-34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24575,'4'-7'0,"2"70"0,-3 30 0,-2-23 0,2 36 0,0-17 0,-3-78 0,0-24 0,3-24 0,12-16 0,66 28 0,-26 4 0,43 35 0,-71 9 0,-8 27 0,-19-4 0,-7 2 0,-18-8 0,-16-11 0,-39-11 0,39-9 0,-10-5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0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 24575,'5'-4'0,"-2"35"0,-3 4 0,0 32 0,-7-12 0,0 0 0,3 8 0,-8-6 0,9-8 0,36-27 0,19-12 0,7-7 0,16-3 0,14 0 0,2 0 0,3 0 0,-26 5 0,-3-1 0,6-1 0,-26 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1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24575,'-4'3'0,"0"57"0,5 22 0,-1 1 0,0-15 0,0 19 0,0 1 0,0-17 0,0-15 0,0-4 0,0 39 0,0-14 0,0-55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13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24575,'0'16'0,"0"-8"0,0 82 0,7-50 0,47 5 0,12-9 0,-6-30 0,19-9 0,-5-7 0,-40-6 0,-1-2 0,-29 18 0,-1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1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24575,'0'74'0,"0"-31"0,1 6 0,-2 9 0,0 32 0,-1-1 0,1 4 0,-1-3 0,0-16 0,2-60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1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24575,'0'22'0,"0"17"0,0-5 0,0 0 0,5-17 0,0-15 0,8-2 0,-2 0 0,25 0 0,-10-3 0,22-2 0,-21-4 0,4 4 0,1-6 0,-13 9 0,5-4 0,-19 6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51:2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24575,'0'40'0,"0"26"0,0 3 0,0-8 0,0 3 0,0-1 0,0-14 0,0-32 0,0 7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5:5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62 24575,'-14'-7'0,"-1"10"0,-33 32 0,-27 30 0,-7 11 0,12-8 0,20-15 0,6-1 0,-3 9 0,-7 10 0,-10 14 0,2 5 0,11-2 0,22-12 0,22 22 0,37-6 0,12-33 0,20 2 0,10-1 0,1-5 0,-9-10 0,-1-7 0,-4-8 0,7 0 0,15 8 0,10 3 0,-1-3 0,-16-13 0,-15-12 0,-7-12 0,8-20 0,1-13 0,10-12 0,-1-12 0,-13-9 0,0-10 0,-5 5 0,-2 6 0,1 2 0,1-1 0,5-3 0,-11 14 0,-4 5 0,21-21 0,-39 42 0,-30-18 0,-22 5 0,-21-17 0,-7-2 0,19 25 0,-4 2 0,-15-9 0,-9-4 0,9 8 0,-18-9 0,-16 0 0,2 3 0,27 10 0,-23-7 0,0 0 0,27 13 0,-9-6 0,2 0 0,21 9 0,-23-14 0,53 28 0,-2-1 0,12 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5:5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24575,'-4'7'0,"6"49"0,5 18 0,-3 7 0,0 20 0,0-10 0,0-19 0,-1-3 0,-1 10 0,0 6 0,-1-19 0,-1-17 0,0-35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5:57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1844 24575,'30'-20'0,"36"-41"0,12-11 0,-20 27 0,3-2-1615,11-14 1,9-7 0,-8 6 1614,-10 9 0,-3 5 0,1 2 0,5 0 0,-2-1 0,6-2 0,-6 5 0,-7 7 0,0 0 0,7-6 0,6-5 0,2-2 0,-7 6 0,3-3 0,-1 1 0,-6 2 0,-6 3 0,-4 3 0,5-4 0,10-6 0,9-4 0,-1 0 0,-9 6 0,10-5 0,-8 5 134,-5 1 0,-2 3-134,-8 8 0,-5 3 1037,18-20-1037,-34 29 0,-7 6 0,-11 4 0,-3 5 0,-10 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5:5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748 369 24575,'-10'0'0,"-75"0"0,-21 0 0,24 0 0,-7 8 0,-18 6 0,23 1 0,25 6 0,3 14 0,11 4 0,34-8 0,-2 52 0,13 2 0,-1-31 0,7 4 0,22 23 0,5-4 0,5 13 0,10-31 0,8-7 0,30-10 0,-26-23 0,6-5 0,11-2 0,3-4 0,9-3 0,4-10 0,-7-16 0,3-9 0,-7 4 0,-7 8 0,-4-2 0,-2-12 0,2-6 0,-13 0 0,3-25 0,-21 24 0,0-2 0,-5-7 0,-4 1 0,12-12 0,-14-17 0,-29 44 0,-16-24 0,-12 10 0,-16-9 0,-2 7 0,-2-2 0,-10-22 0,-4 12 0,1 5 0,13 11 0,-15-9 0,14 38 0,-5 5 0,-7 1 0,-7-6 0,0 1 0,7 7 0,4-1 0,-26-13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24575,'10'-3'0,"-1"0"0,6 3 0,6-3 0,-15 5 0,8 3 0,-14 7 0,0 39 0,0-20 0,-15 34 0,1-36 0,-10-1 0,12-10 0,33-9 0,16-3 0,21-1 0,38 2 0,-22-2 0,18 1 0,-26-6 0,-38 0 0,-4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5:5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24575,'8'-9'0,"31"3"0,57 6 0,-40 16 0,22 0 0,-78 19 0,-4 15 0,-10-12 0,3 11 0,-15-21 0,12-3 0,-4-6 0,4-2 0,18-12 0,9 1 0,29-15 0,34-12 0,19-9 0,-34 10 0,1-1 0,-1 3 0,-3 2 0,37-11 0,-31 12 0,-39 11 0,-18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24575,'6'-3'0,"36"0"0,16 2 0,24 1 0,13 1 0,6-1 0,-22 0 0,9 0 0,7 0 0,3 0 0,1 0 0,-1 0 0,-4 0 0,-6 0 0,2 0 0,-4 0 0,-3 0 0,0 0 0,1 0 0,4 0-164,6 0 0,10 0 0,4 0 0,-3 0 0,-10 0 0,-16 0 0,-25 0 164,-1 0 281,-36 0-281,0 0 0,-12-6 0,1 5 0,-6-5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 19 24575,'-63'-9'0,"14"4"0,-12 2 0,0 1 0,9 2 0,-10 4 0,5 6 0,28 10 0,-6 27 0,-7 43 0,20-3 0,3 8 0,0-9 0,4 1 0,6 15 0,18-8 0,17-34 0,18-11 0,11-16 0,12-6 0,6-5-646,19-2 1,7-6 0,5 0 645,-16 0 0,4 0 0,0 0 0,-1-4 0,-4-3 0,-1-2 0,-1-2 0,-2 0 0,19 2 0,-2-2 0,-10-4 0,-7-6 0,-9-5 0,-5 1 0,-14-11-42,-29-60 42,-11 9 0,-35 15 0,-15-9 0,2 7 0,9 14 0,-6 0 0,-16-5 0,-15-8 0,-3 2 0,9 11 0,4 8 0,1 5 0,-29-23 0,0 3 0,28 26 0,6 5 0,-7-2 0,-21 0 0,52 19 0,4 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29 24575,'-4'-13'0,"8"10"0,44-5 0,11 3 0,-19 5 0,26 0 0,-4 0 0,-37 0 0,7 29 0,-31-7 0,-25 18 0,-28-14 0,-10-12 0,22 2 0,21-8 0,71 20 0,-16-11 0,30 9 0,-35-9 0,-13 0 0,-1 18 0,-20 16 0,-18-6 0,-22 7 0,-33-17 0,-3-8 0,0-2 0,3 1 0,17-10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5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24575,'0'15'0,"0"32"0,0 7 0,0 4 0,0-2 0,0 1 0,0 13 0,0-47 0,0 22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37 244 24575,'0'7'0,"0"3"0,0 7 0,0 66 0,0-42 0,0 57 0,0-50 0,0-15 0,12-2 0,26-25 0,-6-5 0,34 3 0,-29-16 0,0-48 0,-17 12 0,-18-4 0,-9-4 0,-30-30 0,11 12 0,-25-1 0,27 42 0,-25-26 0,16 34 0,-5-14 0,25 36 0,10 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7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24575,'0'30'0,"0"-7"0,0 18 0,0 24 0,0 4 0,0 1 0,1 4 0,15-6 0,68-30 0,-35-18 0,1-10 0,0-8 0,-3-26 0,-16 11 0,6-27 0,-29 23 0,-5-13 0,-11-5 0,-40-18 0,-8-6 0,6 22 0,-3 1 0,-23-15 0,12 7 0,27 23 0,25 13 0,6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08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24575,'0'24'0,"0"15"0,0-4 0,0 39 0,0-28 0,0 12 0,0-44 0,0-4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24575,'0'44'0,"0"33"0,0 25 0,0-9 0,0-21 0,0 1 0,0-1 0,0 8 0,0 7 0,0 2 0,0 6 0,0 9 0,0 2 0,0-8 0,0-14 0,0 8 0,0-1-146,-1-4 0,0 19 0,0 3 0,2-13 0,1-27 146,6-6 180,-6-3-180,10-9 0,-11-34 0,6 13 0,-6-13 0,2 40 137,-3-30 1,0 16-1,0-33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3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24575,'69'0'0,"1"0"0,9 10 0,9 7 0,-2-3 0,-10-6 0,-1-2 0,2 3 0,11 7 0,4 4 0,0 0 0,-16-7 0,2 1 0,-3-2 0,-8 0 0,5 1 0,-1-1 0,14 2 0,9 1 0,-8-2 0,0 1 0,-10-2 0,19 4 0,-30-5 0,8 2 0,-11-2 0,8 2 0,1 1 0,0 0 0,-11-2 0,24 7 0,-35-14 0,-10-1 0,39 1 0,-37 0 0,43 4 0,-54-5 0,59 13 0,-22-9 0,28 11 0,-30-9 0,8 1 0,-30-6 0,35 3 0,-46-7 0,17 3 0,-38-4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24575,'10'-3'0,"11"-1"0,5 4 0,32-2 0,3 1 0,-12 12 0,6-10 0,-10 9 0,-49 57 0,-3-31 0,-17 30 0,17-45 0,-1-9 0,46-2 0,-1 32 0,10-11 0,-22 43 0,-21-27 0,-4 10 0,-12-16 0,-5 3 0,-30-1 0,19-12 0,-11 4 0,30-26 0,2-2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257 130 24575,'0'-10'0,"-7"-1"0,-6-1 0,-72-7 0,47 24 0,-48 32 0,72 26 0,13 12 0,-5-14 0,2 6 0,2 7 0,1 14 0,3 1 0,3-13 0,9 1 0,4-4 0,-8 7 0,2 5 0,14-13 0,46-9 0,12-17-1237,-25-14 1,5-5 1236,7 2 0,9 1 0,-3-6 0,12-9 0,3-6 0,0 2 0,7-1 0,-8-2 0,-3-7 0,-3-1 0,-9 5 0,3-1 0,-2-5-672,17-18 1,-8-6 671,-32 9 0,-3-8 0,2-20 0,0-12 0,-16 1 0,-23 8 0,-11-5-362,-5-46 0,-8 1 362,-5 10 0,-8 27 0,-10 3 0,-7 14 0,-7 4 0,-8 0 0,-6-2 0,5 6 0,-4-3 0,-3-1 0,-21-8 0,-5-2 0,6 4 0,-2-1 0,2 2 729,16 8 1,-2-2 0,9 7-730,-21-4 0,49 22 0,-8-4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5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24575,'0'83'0,"0"-13"0,0-7 0,0-2 0,0-9 0,-2 7 0,4-6 0,9-29 0,9-10 0,24-5 0,9-9 0,23 0 0,-7 0 0,0 0 0,-18-4 0,-4 0 0,-26-1 0,-1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24575,'0'41'0,"0"11"0,0-1 0,0 5 0,0 0 0,0-10 0,0 43 0,0-58 0,0 12 0,0-24 0,0 9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24575,'84'0'0,"0"0"0,-3 0 0,6 0 0,22 0 0,-6 0 0,-27 0 0,-5 0 0,1 0 0,3 0 0,1 0 0,1 0 0,15 0 0,2 0 0,-10 0 0,-15 0 0,-3 0 0,23 0 0,-4 0 0,11 0 0,-27 1 0,-5 2 0,-5 1 0,19 1 0,-65-1 0,1-4 0,-11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8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15 24575,'-2'-8'0,"-11"1"0,-83 7 0,45 1 0,-2 2 0,-13-1 0,1 11 0,-6 40 0,15 12 0,20 5 0,7 21 0,7 3 0,17-11 0,32-17 0,13-2 0,23 8 0,2-41 0,23-1 0,5-4 0,-14-4 0,-5-2 0,0-4 0,19 3 0,11 1 0,-19-8 0,0-12 0,-37-23 0,0-53 0,-39-1 0,-6 15 0,-2 0 0,-6-8 0,-6 13 0,-4-1 0,-18-22 0,12 31 0,0 3 0,-11-6 0,8 32 0,3 13 0,6 7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1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24575,'-24'0'0,"4"0"0,-39 0 0,33 0 0,-33 0 0,20 0 0,9 0 0,-9 0 0,16 7 0,10 13 0,2-1 0,7 19 0,4-14 0,0 22 0,0-16 0,0 15 0,14-22 0,3 0 0,15-15 0,12-5 0,-6-3 0,20 0 0,-6 0 0,2 0 0,-18 0 0,-7 0 0,-23 10 0,0 11 0,-26 13 0,-23 0 0,-4-2 0,8-2 0,-42 12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2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24575,'-4'58'0,"1"-21"0,2 55 0,2 5 0,-1-43 0,0 9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2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24575,'0'53'0,"0"40"0,0-11 0,0 9 0,0-53 0,0-22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24575,'0'52'0,"6"1"0,-4-4 0,2 9 0,7 23 0,4 11 0,-2-15 0,0 8 0,3 13 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24575,'60'-23'0,"-1"11"0,24 3 0,-9 8 0,-3 2 0,-5-1 0,-4-5 0,-9 13 0,-35 67 0,-32-7 0,-1 25 0,-15-42 0,-3-8 0,0-11 0,-15 31 0,28-41 0,7 0 0,17 0 0,63-7 0,-10-6 0,7-3 0,27-2 0,6-3 0,-6-1 0,-2 0 0,-5 0 0,-10 0 0,-4 0 0,-25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24575,'38'0'0,"-16"0"0,36 0 0,-15 0 0,-23 0 0,10 0 0,-23 50 0,-8-26 0,-8 40 0,-16-30 0,1-10 0,-5 4 0,2-12 0,10 2 0,2-2 0,28 2 0,4-6 0,17 0 0,4 9 0,-9-6 0,1 9 0,-10 9 0,-14 9 0,2 0 0,-8 6 0,-9-15 0,-8 10 0,-15-5 0,5-4 0,6-17 0,14-10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24575,'14'0'0,"1"4"0,2 57 0,-6 21 0,1 1 0,-3-17 0,2 10 0,-3-1 0,-7 22 0,-1-8 0,6 4 0,-6-30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24575,'-4'-30'0,"8"5"0,43 17 0,12 7 0,-9-3 0,20 1 0,-4 1 0,-39 2 0,2 33 0,-26-17 0,-3 30 0,-21-3 0,8-20 0,-10 17 0,13-28 0,9 0 0,-2-1 0,6-4 0,5 0 0,7 4 0,14 14 0,-2 10 0,7 13 0,-16 14 0,-5-1 0,-9-3 0,-21 10 0,-6-25 0,-17 14 0,-17-12 0,18-14 0,-10 1 0,16-16 0,3 1 0,5-8 0,7 1 0,14-9 0,1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24575,'5'-6'0,"24"-5"0,27-8 0,21-7 0,-7 3 0,-21 6 0,0 0 0,23-5 0,9-1 0,-12 6 0,8 8 0,-32 9 0,6 0 0,-44 0 0,0 0 0,-4 0 0,1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3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24575,'32'0'0,"62"-3"0,8 6 0,-26 23 0,9 3 0,-24 8 0,-98 28 0,7-22 0,0-2 0,-6 10 0,-7 4 0,1 4 0,11-18 0,9-8 0,22-26 0,0-3 0,0-1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6:5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24575,'0'18'0,"0"26"0,0-19 0,0 18 0,0-31 0,0-5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7:0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24575,'70'-33'0,"0"0"0,-22 10 0,3 0 0,32-13 0,15-3 0,-16 5 0,10-6 0,-41 22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7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24575,'48'0'0,"12"0"0,33 0 0,-39 0 0,27 0 0,-68 18 0,-6-1 0,-3 16 0,-4 38 0,0-12 0,-5-8 0,-1-1 0,-1 0 0,-5-6 0,8-25 0,1-7 0,2-1 0,-2-7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7:1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24575,'4'6'0,"-1"49"0,-3 16 0,0 3 0,0 5 0,0 4 0,0-25 0,0-10 0,0-3 0,0 17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7:3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24575,'24'0'0,"15"-5"0,23 3 0,20 3 0,-10-2 0,-22-1 0,0 0 0,21 1 0,9 1 0,-21 1 0,-27-1 0,-15 0 0,-6 7 0,-7 13 0,-1 6 0,-14 62 0,8-55 0,5 34 0,23-64 0,59-3 0,-23-4 0,-10 1 0,-1 0 0,9-3 0,0 1 0,22 5 0,-46 0 0,11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8:2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24575,'8'-8'0,"14"2"0,49 4 0,10 4 0,-8-2 0,5 0 0,-10 0 0,-47 0 0,-19 6 0,-19 9 0,-17 14 0,-16 5 0,-2 2 0,6-1 0,-3 1 0,16-6 0,36-24 0,18 16 0,9-12 0,8 9 0,13 3 0,-26-2 0,8 8 0,-58 24 0,11-21 0,-32 22 0,24-35 0,7-3 0,4-8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24575,'0'98'0,"0"-56"0,0 12 0,0 5 0,0 32 0,0-50 0,0 32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8:3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60 24575,'-38'-12'0,"7"4"0,-4 5 0,13 3 0,15 5 0,5 20 0,6-2 0,5 20 0,-4 6 0,0 38 0,-9-26 0,-4 11 0,-1-52 0,-6 2 0,10-5 0,-2 1 0,7-8 0,0-3 0,3 0 0,8 4 0,19 14 0,-6-10 0,5 10 0,-8-14 0,-11-2 0,12-2 0,-7 0 0,5-6 0,3 6 0,0-6 0,-4 2 0,-1-3 0,-4 0 0,-3 0 0,3 0 0,1 0 0,-2 0 0,1 0 0,-4 0 0,-2 0 0,2-3 0,-6-11 0,-1-2 0,-3-7 0,0 4 0,0-1 0,0 3 0,0-24 0,0 15 0,0-16 0,0 13 0,4 4 0,-3 2 0,2 9 0,-3-4 0,0 10 0,0-10 0,-6 3 0,0-6 0,-16-11 0,-4-14 0,-8 6 0,2-7 0,9 23 0,8 2 0,5 14 0,6-2 0,-2 10 0,5-4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8:3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24575,'0'22'0,"0"51"0,0 9 0,0-24 0,0 29 0,0 2 0,0-22 0,53-25 0,-12 2 0,6-46 0,5-11 0,38-9 0,-4-7 0,2 4 0,-47 11 0,-13 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8:3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24575,'-4'-5'0,"1"6"0,3 15 0,0 11 0,0 58 0,0-21 0,0 0 0,0 15 0,0-12 0,0 12 0,0 2 0,0-7 0,0-35 0,0-9 0,0-11 0,0-12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24575,'35'0'0,"6"0"0,10 0 0,5 0 0,21 0 0,-20 10 0,-8 11 0,-24 33 0,-35 12 0,-29 4 0,10-41 0,3-4 0,31-24 0,11 5 0,14-10 0,24-9 0,-13 6 0,20-10 0,-32 16 0,-5-2 0,-17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24575,'0'9'0,"0"13"0,0 19 0,0 24 0,0 4 0,0 3 0,0-12 0,0-8 0,0-29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24575,'8'8'0,"-1"3"0,-7 27 0,0 46 0,71-64 0,-51 39 0,62-99 0,-76 25 0,5-27 0,-11 24 0,-4-14 0,-10 10 0,-35-52 0,6 23 0,-4-14 0,27 41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24575,'55'0'0,"-30"0"0,29 0 0,-46 6 0,-5 12 0,-28 38 0,-2-3 0,-14 17 0,11-37 0,14-10 0,5-16 0,7 0 0,7-3 0,16-1 0,24-7 0,30-20 0,18-5 0,-45 7 0,0 0 0,31-4 0,-37 8 0,-17 14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24575,'0'60'0,"0"-8"0,0-17 0,19-18 0,9 3 0,33-20 0,0-5 0,18-1 0,13-4 0,-41-1 0,-1 1 0,27 3 0,-22-7 0,-44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24575,'3'0'0,"25"-24"0,13-3 0,20-10 0,16-9 0,9-4 0,4-2 0,-2 1 0,-7 5-1265,3-1 1,-2 0-1,0 2 1,2-2 0,6-1-1,6-4 1265,-24 14 0,5-3 0,4-2 0,2-1 0,3-1 0,2-1 0,0 1 0,0 0 0,0 1 0,-1 1 0,-3 3 0,-3 2 0,12-4 0,-1 2 0,-1 1 0,0 1 0,-2 2 0,-1 1 0,-1 2 0,-1 1 0,-2 1 0,8-2 0,-1 3 0,-1 1 0,-2 1 0,-3 2 0,-2 1 0,-4 1 0,8-3 0,-2 1 0,-4 2 0,-8 4 0,-9 6 0,14 8 0,-23 2 0,-32-6 0,-14 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24575,'0'36'0,"0"-6"0,0-6 0,0 28 0,0-23 0,0 34 0,0-44 0,0 8 0,0-15 0,0-4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24575,'0'28'0,"0"-2"0,0 3 0,0-14 0,4 15 0,0-13 0,5 7 0,0 23 0,0-10 0,0 12 0,-1-6 0,-3-18 0,-1 7 0,-1-17 0,1 0 0,3-1 0,-3-3 0,2-1 0,-5-3 0,2-3 0,-3-1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24575,'84'2'0,"0"0"0,-20-1 0,4 1 0,13-2 0,11 0 0,17 0 0,-35 0 0,10 0 0,9 0 0,5 0 0,3 0 0,-1 0 0,-3 0 0,-5 0 0,-9 0 0,13 0 0,-8 0 0,-5 0 0,4 0 0,8 0 0,-4 0 0,9 0 0,7 0 0,2 0 0,-3 0 0,-6 0 0,-11 0 0,-16 0 0,45 0 0,-41 0 0,-56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24575,'12'-6'0,"47"27"0,11 10 0,-10-11 0,19 14 0,2 5 0,-8 6 0,-29-20 0,9 12 0,-66-23 0,-33 5 0,-11 5 0,-25 2 0,29-6 0,-9 1 0,0 1 0,10-2 0,-3-1 0,4-2 0,31-9 0,3-3 0,10-2 0,4-3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24575,'0'-24'0,"0"0"0,12-26 0,7-3 0,7 6 0,-4-3 0,9 5 0,29 29 0,3 17 0,-6 18 0,4-13 0,-6 6 0,-25 38 0,22 1 0,19-3 0,-5-11 0,17-20 0,-31-24 0,-9-35 0,-13-24 0,-22 2 0,-8 0 0,0 36 0,-32 13 0,1 2 0,-18 17 0,-16 9 0,27 3 0,-46 19 0,51-18 0,-31 14 0,49-22 0,-21 12 0,23-12 0,-20 12 0,15-15 0,-26 8 0,23-10 0,-27 4 0,29-3 0,-4-2 0,16-3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24575,'0'-27'0,"0"-18"0,53-2 0,14 3 0,-3-3 0,20 5 0,1 12 0,-30 30 0,0 0 0,-29 4 0,18 18 0,8 4 0,-6-6 0,4 0 0,0-6 0,1-3 0,12-2 0,-2-2 0,22-2 0,-28-3 0,-1-4 0,10-20 0,16-2 0,-32-49 0,-27 36 0,-17-23 0,-28 39 0,-32-9 0,5 11 0,-11 2 0,20 13 0,-4 4 0,9 0 0,-4 0 0,7 16 0,-14 15 0,3 5 0,6-2 0,-4 1 0,-38 14 0,-4-8 0,-5-2 0,33-15 0,0-4 0,-37 6 0,9-5 0,41-9 0,-15-2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367 220 24575,'-8'19'0,"1"-13"0,7-13 0,0-14 0,72-27 0,-37 28 0,52-15 0,9 44 0,-37 20 0,4 6 0,18-2 0,7 2 0,-16-1 0,2 4 0,-7-5 0,-9-5 0,-3-5 0,13-2 0,-5-9 0,-13-12 0,-2-11 0,-12 2 0,-12-15 0,-13-5 0,-5-15 0,-15-11 0,-38-15 0,12 34 0,-4 1 0,-13 2 0,-1 3 0,-18-12 0,-21 20 0,59 18 0,-55 48 0,46-8 0,-1 18 0,0 5 0,1 4 0,3-1 0,-1-2 0,-7-4 0,2-13 0,-2-5 0,-5-8 0,-9-14 0,-8-8 0,-2-10 0,1-6 0,8 3 0,1-2 0,-6-4 0,9-3 0,18-7 0,16 6 0,5 0 0,15 12 0,4-1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858 19 24575,'0'-9'0,"-14"0"0,-43 17 0,-29 18 0,9 4 0,20 4 0,-1 6-1399,-10 0 1,-14 5 0,2 4-1,19 1 1399,16 12 0,14 18 0,11-17 0,-2 18 0,-1 13 0,0 8 0,3 4 0,3 1 0,5-5 0,7-9 0,8-12 0,19 18 0,15-16 0,5 0 0,-4 14 0,-18-12 0,-4 15 0,-2 8 0,0 2 0,2-3 0,5-8 0,6-16 0,9-19 0,41 3 0,14-29 0,6-19 0,-6-18 0,9-15 0,-2-11 0,-10-5 0,-8-9 0,-9-9 0,2-1 0,11 2 0,1-1 0,-4-10 0,-21 4 0,-2-7 0,-6-4 0,-10-4 18,-14-3 0,-10-5 1,-4-1-1,2 2-18,11-15 0,-1 2 0,-9-3 191,-12 7 1,-6-6-1,-7 4 1,-7 11-192,-22-11 0,-9 15 0,13 12 0,-8 9-57,-44 6 0,-9 12 57,28 6 0,4 2 0,0 4 0,4 0 0,-24-17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24575,'-6'41'0,"5"18"0,2 27 0,1 13 0,0 0 0,-1-14 0,0-1 0,0-8 0,0 9-972,0-6 1,1 13 0,0 5-1,0-3 1,0-11 0,-1-19 971,-1 33 0,0-35 0,0-34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24575,'3'0'0,"25"-24"0,13-3 0,20-10 0,16-9 0,9-4 0,4-2 0,-2 1 0,-7 5-1265,3-1 1,-2 0-1,0 2 1,2-2 0,6-1-1,6-4 1265,-24 14 0,5-3 0,4-2 0,2-1 0,3-1 0,2-1 0,0 1 0,0 0 0,0 1 0,-1 1 0,-3 3 0,-3 2 0,12-4 0,-1 2 0,-1 1 0,0 1 0,-2 2 0,-1 1 0,-1 2 0,-1 1 0,-2 1 0,8-2 0,-1 3 0,-1 1 0,-2 1 0,-3 2 0,-2 1 0,-4 1 0,8-3 0,-2 1 0,-4 2 0,-8 4 0,-9 6 0,14 8 0,-23 2 0,-32-6 0,-14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842 199 24575,'-3'-5'0,"-15"2"0,-59 0 0,-15 6 0,40 5 0,-2 3 0,-12-4 0,-8 1 0,8 14 0,14 26 0,8 15 0,5 2 0,7-5 0,4 2 0,2 3-500,-6 9 0,1 3 0,7 5 500,11-7 0,6 6 0,3-1 0,1-5 0,1-1 0,3-4 0,0 4 0,-1 2 0,0 6 0,0-1 0,0-8 0,0 22 0,0-10 0,-4-15 0,8-9 364,38 3-364,-3-38 0,9-13 0,9-5 0,16-8 0,6-7 0,4-1 0,8-5-823,-17-3 1,9-4 0,0-1 0,-10 1 822,8-5 0,-4-3 0,2-1 0,5-5 0,-14-6-77,-15-17 1,-12-8 76,-2-12 0,-6-5 0,3-10 0,-9-4-272,-17 3 1,-10 3 271,-7 20 0,-4 2 0,-3-4 0,-9-1-92,-11 9 1,-10-2 0,-6 0 91,0 7 0,-6 0 0,-2 0 0,2 3 0,-8-11 0,1 3 0,-5 2 386,2 9 0,-7 0 0,3 4 1,13 11-1,-15-9 0,26 24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842 199 24575,'-3'-5'0,"-15"2"0,-59 0 0,-15 6 0,40 5 0,-2 3 0,-12-4 0,-8 1 0,8 14 0,14 26 0,8 15 0,5 2 0,7-5 0,4 2 0,2 3-500,-6 9 0,1 3 0,7 5 500,11-7 0,6 6 0,3-1 0,1-5 0,1-1 0,3-4 0,0 4 0,-1 2 0,0 6 0,0-1 0,0-8 0,0 22 0,0-10 0,-4-15 0,8-9 364,38 3-364,-3-38 0,9-13 0,9-5 0,16-8 0,6-7 0,4-1 0,8-5-823,-17-3 1,9-4 0,0-1 0,-10 1 822,8-5 0,-4-3 0,2-1 0,5-5 0,-14-6-77,-15-17 1,-12-8 76,-2-12 0,-6-5 0,3-10 0,-9-4-272,-17 3 1,-10 3 271,-7 20 0,-4 2 0,-3-4 0,-9-1-92,-11 9 1,-10-2 0,-6 0 91,0 7 0,-6 0 0,-2 0 0,2 3 0,-8-11 0,1 3 0,-5 2 386,2 9 0,-7 0 0,3 4 1,13 11-1,-15-9 0,26 24 1,0-1-1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24575,'-5'-14'0,"1"-46"0,13 43 0,2-43 0,18 49 0,-1 0 0,8 2 0,-4 9 0,-5 0 0,4 5 0,0 25 0,-2 11 0,-8 46 0,-15-28 0,-12 12 0,-4-46 0,-9 3 0,12-8 0,-6 0 0,62 4 0,20-12 0,2 1 0,1 1 0,9 4 0,0 20 0,-94 19 0,-30 1 0,17-18 0,-7 2 0,-34 11 0,0-5 0,13 1 0,10-15 0,0-1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24575,'94'-14'0,"-40"2"0,-1 5 0,-2 9 0,2 39 0,-25 6 0,-1 27 0,-52-5 0,-14 0 0,-2 5 0,-4-16 0,-2-1 0,-13 16 0,26-38 0,3 15 0,27-27 0,4-7 0,81-2 0,-5-10 0,-7-7 0,13-3 0,-7 1 0,-6 3 0,-4 0 0,11-5 0,-10 1 0,-20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24575,'81'0'0,"-1"0"0,0 0 0,2 0 0,1 0 0,13 0 0,-14 0 0,12 0 0,7 0 0,5 0 0,0 0 0,-2 0 0,-7 0-534,-2 0 1,-5 0-1,-1 0 1,0 0-1,4 0 1,7 0 533,-10 0 0,8 0 0,5 0 0,2 0 0,0 0 0,-2 0 0,-4 0 0,-7 0 0,-9 0-634,27 0 0,-11 0 1,-7 0-1,-4 0 634,10 0 0,-6 0 0,-24 0 315,-26 0 1,-27 0 0,-11 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 24575,'-10'-10'0,"-10"2"0,-25 38 0,-16 27 0,6-3 0,13-11 0,1 5 0,-15 17 0,-4 13 0,13 11 0,27-12 0,9 10 0,6 3 0,3-2 0,1-9-521,-3 0 1,3-8-1,10 9 521,7 2 0,7 13 0,5 7 0,5-3 0,1-11 0,1-20-1650,25 1 0,10-15 1650,-9-6 0,8 5 0,5-6 0,0-13 0,12-12 0,1-16 0,7-18 0,-20-13 0,6-16 0,3-10 0,0-2 0,-3 3 0,-8 9 0,22 4 0,-7 7 0,-3-15 0,-11-10 0,7-13 0,-5-7 0,-18 2 0,-32 8 0,-42 4 0,-29 4 0,-6 0 199,5 4 0,-6 1 0,-5-1 0,-3-2-199,-4-4 0,-6-2 0,-3-1 0,2 1 0,4 6 0,4 3 0,3 4 0,2 3 0,-1-1-394,-24-17 0,1 1 0,19 14 394,14 10 0,23 19 0,13 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 24575,'-40'6'0,"22"-7"0,116 0 0,-8-5 0,-28 6 0,-2 0 0,17 0 0,-21 9 0,-29 8 0,-4 16 0,-32 12 0,-19 13 0,-12-6 0,-1-16 0,10-13 0,74-22 0,-13 13 0,42-1 0,-25 16 0,-12 1 0,-8 15 0,-10 8 0,-35 35 0,-10-17 0,-14 0 0,-23-14 0,-10-9 0,-3-8 0,2-5 0,25-11 0,5-6 0,-9-4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10 174 24575,'-10'-8'0,"21"-15"0,16-2 0,18-8 0,24 7 0,3 4 0,-8 4 0,14 3 0,-8 11 0,-48 21 0,-27 32 0,-12 8 0,-6-4 0,-14 10 0,2-6 0,21-33 0,-4 3 0,18-18 0,22-4 0,18-1 0,12-4 0,16 0 0,-31 4 0,10 1 0,-34 1 0,4-2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24575,'-5'23'0,"8"36"0,-1 29 0,9-17 0,6 19 0,1 5 0,-5-9 0,-8-11 0,-2-4 0,2 7 0,3 5 0,4 12 0,1 3 0,-2-6 0,-4-15 0,-5 5 0,-4-10 0,2 8 0,0-8 0,0-11 0,24 16 0,17 8 0,7-1 0,5 0 0,-5-22 0,-6-16 0,-28-41 0,-6 4 0,1-4 0,-4 2 0,-1-2 0,-4 3 0,0 1 0,0 0 0,0-1 0,0 1 0,0-1 0,0 0 0,0 5 0,0 2 0,4 31 0,3-8 0,4 17 0,4-13 0,-4-16 0,-2 2 0,-23-14 0,1 0 0,-21 1 0,-7 11 0,-11 13 0,-21 28 0,29-17 0,6 9 0,34-6 0,4-2 0,0 12 0,11 35 0,25-14 0,10 3 0,-6-11 0,2-2 0,8 10 0,8-6 0,7-23 0,4-13 0,-16-18 0,3-4 0,19 8 0,3-4 0,-10-10 0,0-8 0,3-9 0,-4-5 0,20-1 0,-29-3 0,0-9 0,-2-18 0,-5-3 0,14-6 0,-13-13 0,-10-3 0,-28 17 0,9-35 0,-16 26 0,-1 0 0,-6-41 0,0 25 0,0-23 0,0 37 0,-13 13 0,1 14 0,-12 3 0,-17-8 0,6 1 0,-2 0 0,-27-15 0,27 16 0,-1 1 0,-30-7 0,29 19 0,-36-13 0,4 17 0,-18 8 0,35 3 0,-2 1 0,-1 7 0,-4 2 0,-28-1 0,4 1 0,0 3 0,30-4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24575,'0'27'0,"0"-2"0,0 27 0,0-7 0,0 22 0,0-30 0,4 12 0,53-45 0,-19-4 0,27 0 0,2 0 0,-14 0 0,46 0 0,-78 0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24575,'0'25'0,"0"4"0,0-5 0,0 44 0,0 12 0,0 18 0,0-21 0,0 0 0,0 22 0,0-72 0,5 25 0,-4-42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24575,'-5'-14'0,"1"-46"0,13 43 0,2-43 0,18 49 0,-1 0 0,8 2 0,-4 9 0,-5 0 0,4 5 0,0 25 0,-2 11 0,-8 46 0,-15-28 0,-12 12 0,-4-46 0,-9 3 0,12-8 0,-6 0 0,62 4 0,20-12 0,2 1 0,1 1 0,9 4 0,0 20 0,-94 19 0,-30 1 0,17-18 0,-7 2 0,-34 11 0,0-5 0,13 1 0,10-15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24575,'0'13'0,"0"57"0,0-31 0,0 38 0,0-18 0,0-5 0,0-22 0,0 64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75 24575,'-5'25'0,"4"-1"0,-4 30 0,5 9 0,0 29 0,0-34 0,8-1 0,50-52 0,-10-32 0,-7-15 0,-5-7 0,-6-18 0,-19 10 0,-6 5 0,-5 24 0,0-9 0,-4 7 0,-10 3 0,-15 3 0,-3 15 0,7 5 0,11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0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2521 24575,'15'-20'0,"24"-19"0,17-16 0,-3 5 0,-3 4 0,2-2-926,12-13 1,7-8-1,2 0 926,-16 19 0,2-1 0,-1 2 0,-3 1-1350,2-3 0,-3 1 0,5-4 1350,10-4 0,6-5 0,1 0 0,-7 4 0,-2 1 0,-5 3 0,3-3 0,0-1 0,4-3 0,1-1 0,-1 2-91,-3 6 1,-1 1 0,2 0 0,2-2 90,-2 1 0,2-2 0,2-2 0,-1 3 0,-3 4-164,1 2 1,-1 3 0,-2 3 0,0 0 163,19-11 0,-1 1 0,-9 7 0,-10 8 0,-8 8 0,15-5 955,-36 12-955,-10 9 3538,-1-4-3538,-10 6 2342,-2 8-2342,-11-3 1006,6 3-1006,-2-3 0,4 3 0,-4 1 0,-2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24575,'0'19'0,"0"-3"0,4 52 0,2-38 0,-1 38 0,4-47 0,-9-1 0,4-3 0,0-8 0,5 13 0,2-7 0,11 21 0,-11-18 0,7 13 0,-10-25 0,10 1 0,-3-7 0,14 0 0,6-4 0,20-12 0,26-8 0,-24 1 0,3 3 0,-41 15 0,-9 0 0,-2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24575,'0'23'0,"0"8"0,0 36 0,0 7 0,0 4 0,0-6 0,0-2 0,0-16 0,0-21 0,0-3 0,0-17 0,0-9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24575,'0'70'0,"-1"26"0,1-2 0,-1-17 0,1-56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24575,'43'0'0,"-11"0"0,35 0 0,7 0 0,1 0 0,3 0 0,7 0 0,-10 0 0,-4 0 0,-14 0 0,3 0 0,11 0 0,8 0 0,-5 0-306,0 0 1,1 0 305,7 0 0,8 0 0,-3 0-928,-13-1 0,-1 1 0,0 1 928,7 1 0,2 1 0,-4-1 0,16-2 0,-3 2-74,-24 5 0,1 1 0,-3-1 74,13-5 0,1-1 0,-10 4 0,4 0 0,-1-1 0,28-3 0,-5-2 0,-28 1 0,-1 0 0,18 0 0,-7 0 0,-12 0 0,23-2 0,3-1 0,-14-4 0,-5 1 0,2 0 0,18-7 0,-1 0 193,-13 9 1,3 1-194,-21 0 0,0 1 1482,25 1 0,-1 2-1482,-22 1 0,-2 1 133,13 3 0,-1 1-133,-11 0 0,-1 0 0,7 3 0,-1-1 0,-9-5 0,-1-2 0,3 1 0,-1 0 0,38 2 0,-9 1 0,-32 4 0,-11-5 0,-20-1 0,26 2 0,0 0 0,3 1 0,32 6 0,13 3 0,-1-1 0,-15-5 0,2 5 0,-4-2 0,-29-6 0,29 9 0,-63-10 0,5-2 0,-19-4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24575,'0'16'0,"0"11"0,0 27 0,0 8 0,0 11 0,0-11 0,0 3 0,0-5 0,0-8 0,0-7 0,0 38 0,0-78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5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185 31,'-99'-7,"39"2,35 5,73-3,30-2,-27 4,4 0,14-1,9-1,0 0,-1 3,1 0,-3 0,25 0,-3 0,3 0,-11 0,-12 4,-60 18,-84 36,14-15,-15 10,-3 1,8-7,-10 4,-1-1,4-2,-9 7,1-1,14-11,14-13,8-5,-35 27,10-9,52-29,85-9,6-19,10-5,5 6,2-2,-20-2,1-3,-9 3,-2-1,-25 14,-88 76,20-33,-6 4,-19 13,-9 7,11-7,15-13,11-2,10 37,61-69,15-14,36-13,-30 7,8-1,-7-4,-12-6,-1-2,38-5,0 1,4-1,-23 23,-44 61,-30-28,-4 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38:5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1071 82,'71'-9,"11"2,-17 7,16 0,-28 0,-11 0,-123 0,-6 0,-11 0,33 0,-3 0,-7 0,1 0,-9 0,-4 0,3 0,10 0,-1 0,8 0,-4 0,-26 0,-6 1,19-2,-7-7,90-1,55-4,29 3,-2 4,5 2,9-4,-1 1,-10 7,-8 0,-3 0,-2 36,-54 29,-27 26,-8-30,-5-2,-15 17,62-19,31-41,16-11,7-3,2-4,2 2,0 0,-6 0,-6 0,12 0,-8 27,-57-5,-45 24,-9-13,8-6,10-8,10-16,53-55,-33 31,32-32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2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24575,'94'-14'0,"-40"2"0,-1 5 0,-2 9 0,2 39 0,-25 6 0,-1 27 0,-52-5 0,-14 0 0,-2 5 0,-4-16 0,-2-1 0,-13 16 0,26-38 0,3 15 0,27-27 0,4-7 0,81-2 0,-5-10 0,-7-7 0,13-3 0,-7 1 0,-6 3 0,-4 0 0,11-5 0,-10 1 0,-20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 24575,'-5'-1'0,"1"47"0,4-16 0,0 58 0,0-2 0,0-34 0,0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9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24575,'0'39'0,"0"-28"0,42 29 0,-23-42 0,35-4 0,-35 2 0,8 4 0,-6-9 0,-3 3 0,-1-12 0,-10 3 0,7-11 0,0 5 0,-2-4 0,1 10 0,-3 2 0,-1 0 0,-5 3 0,4 1 0,-7 2 0,3 6 0,-4-3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0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24575,'24'0'0,"39"-2"0,26 0 0,-12 6 0,-27 11 0,-2 1 0,29-14 0,11-3 0,-26 11 0,-36 33 0,-26-15 0,-32 25 0,-5-6 0,-9 3 0,-17 10 0,-4 0 0,13-13 0,3-3 0,0-2 0,20-8 0,35-22 0,23-6 0,9-10 0,36-6 0,7 0 0,-3 0 0,-21 5 0,-37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24575,'2'0'0,"4"7"0,68 58 0,-12 0 0,-22-15 0,4 9 0,-7-8 0,12 20 0,-23-21 0,-4-11 0,-12-32 0,7-7 0,-1-7 0,8 1 0,8-9 0,3 9 0,1 0 0,-14 6 0,-5-14 0,14-14 0,22-25 0,5-4 0,-3 2 0,1-9 0,-12 9 0,-37 42 0,-3-14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24575,'-6'0'0,"-10"0"0,-15 0 0,-31 3 0,31 5 0,-15 8 0,42 56 0,0-28 0,4 29 0,0-52 0,3-10 0,9-7 0,36-19 0,-19 3 0,41-38 0,-37 0 0,5 7 0,-13 0 0,-14 34 0,-4 1 0,0 5 0,0 3 0,4 12 0,-2 7 0,3 14 0,5 21 0,-5-12 0,6 12 0,-13-33 0,-1-4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24575,'4'-7'0,"2"70"0,-3 30 0,-2-23 0,2 36 0,0-17 0,-3-78 0,0-24 0,3-24 0,12-16 0,66 28 0,-26 4 0,43 35 0,-71 9 0,-8 27 0,-19-4 0,-7 2 0,-18-8 0,-16-11 0,-39-11 0,39-9 0,-10-5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24575,'10'-3'0,"-1"0"0,6 3 0,6-3 0,-15 5 0,8 3 0,-14 7 0,0 39 0,0-20 0,-15 34 0,1-36 0,-10-1 0,12-10 0,33-9 0,16-3 0,21-1 0,38 2 0,-22-2 0,18 1 0,-26-6 0,-38 0 0,-4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24575,'10'-3'0,"11"-1"0,5 4 0,32-2 0,3 1 0,-12 12 0,6-10 0,-10 9 0,-49 57 0,-3-31 0,-17 30 0,17-45 0,-1-9 0,46-2 0,-1 32 0,10-11 0,-22 43 0,-21-27 0,-4 10 0,-12-16 0,-5 3 0,-30-1 0,19-12 0,-11 4 0,30-26 0,2-2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24575,'38'0'0,"-16"0"0,36 0 0,-15 0 0,-23 0 0,10 0 0,-23 50 0,-8-26 0,-8 40 0,-16-30 0,1-10 0,-5 4 0,2-12 0,10 2 0,2-2 0,28 2 0,4-6 0,17 0 0,4 9 0,-9-6 0,1 9 0,-10 9 0,-14 9 0,2 0 0,-8 6 0,-9-15 0,-8 10 0,-15-5 0,5-4 0,6-17 0,14-10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24575,'0'98'0,"0"-56"0,0 12 0,0 5 0,0 32 0,0-50 0,0 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24575,'81'0'0,"-1"0"0,0 0 0,2 0 0,1 0 0,13 0 0,-14 0 0,12 0 0,7 0 0,5 0 0,0 0 0,-2 0 0,-7 0-534,-2 0 1,-5 0-1,-1 0 1,0 0-1,4 0 1,7 0 533,-10 0 0,8 0 0,5 0 0,2 0 0,0 0 0,-2 0 0,-4 0 0,-7 0 0,-9 0-634,27 0 0,-11 0 1,-7 0-1,-4 0 634,10 0 0,-6 0 0,-24 0 315,-26 0 1,-27 0 0,-11 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1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24575,'35'0'0,"6"0"0,10 0 0,5 0 0,21 0 0,-20 10 0,-8 11 0,-24 33 0,-35 12 0,-29 4 0,10-41 0,3-4 0,31-24 0,11 5 0,14-10 0,24-9 0,-13 6 0,20-10 0,-32 16 0,-5-2 0,-17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24575,'0'9'0,"0"13"0,0 19 0,0 24 0,0 4 0,0 3 0,0-12 0,0-8 0,0-29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24575,'8'8'0,"-1"3"0,-7 27 0,0 46 0,71-64 0,-51 39 0,62-99 0,-76 25 0,5-27 0,-11 24 0,-4-14 0,-10 10 0,-35-52 0,6 23 0,-4-14 0,27 41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24575,'55'0'0,"-30"0"0,29 0 0,-46 6 0,-5 12 0,-28 38 0,-2-3 0,-14 17 0,11-37 0,14-10 0,5-16 0,7 0 0,7-3 0,16-1 0,24-7 0,30-20 0,18-5 0,-45 7 0,0 0 0,31-4 0,-37 8 0,-17 14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24575,'0'60'0,"0"-8"0,0-17 0,19-18 0,9 3 0,33-20 0,0-5 0,18-1 0,13-4 0,-41-1 0,-1 1 0,27 3 0,-22-7 0,-44 14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4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24575,'0'36'0,"0"-6"0,0-6 0,0 28 0,0-23 0,0 34 0,0-44 0,0 8 0,0-15 0,0-4 0,0-5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2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24575,'0'28'0,"0"-2"0,0 3 0,0-14 0,4 15 0,0-13 0,5 7 0,0 23 0,0-10 0,0 12 0,-1-6 0,-3-18 0,-1 7 0,-1-17 0,1 0 0,3-1 0,-3-3 0,2-1 0,-5-3 0,2-3 0,-3-1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24575,'84'2'0,"0"0"0,-20-1 0,4 1 0,13-2 0,11 0 0,17 0 0,-35 0 0,10 0 0,9 0 0,5 0 0,3 0 0,-1 0 0,-3 0 0,-5 0 0,-9 0 0,13 0 0,-8 0 0,-5 0 0,4 0 0,8 0 0,-4 0 0,9 0 0,7 0 0,2 0 0,-3 0 0,-6 0 0,-11 0 0,-16 0 0,45 0 0,-41 0 0,-56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37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 24575,'12'-6'0,"47"27"0,11 10 0,-10-11 0,19 14 0,2 5 0,-8 6 0,-29-20 0,9 12 0,-66-23 0,-33 5 0,-11 5 0,-25 2 0,29-6 0,-9 1 0,0 1 0,10-2 0,-3-1 0,4-2 0,31-9 0,3-3 0,10-2 0,4-3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2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1 368 24575,'0'-24'0,"0"0"0,12-26 0,7-3 0,7 6 0,-4-3 0,9 5 0,29 29 0,3 17 0,-6 18 0,4-13 0,-6 6 0,-25 38 0,22 1 0,19-3 0,-5-11 0,17-20 0,-31-24 0,-9-35 0,-13-24 0,-22 2 0,-8 0 0,0 36 0,-32 13 0,1 2 0,-18 17 0,-16 9 0,27 3 0,-46 19 0,51-18 0,-31 14 0,49-22 0,-21 12 0,23-12 0,-20 12 0,15-15 0,-26 8 0,23-10 0,-27 4 0,29-3 0,-4-2 0,16-3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38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18 24575,'-10'-10'0,"-10"2"0,-25 38 0,-16 27 0,6-3 0,13-11 0,1 5 0,-15 17 0,-4 13 0,13 11 0,27-12 0,9 10 0,6 3 0,3-2 0,1-9-521,-3 0 1,3-8-1,10 9 521,7 2 0,7 13 0,5 7 0,5-3 0,1-11 0,1-20-1650,25 1 0,10-15 1650,-9-6 0,8 5 0,5-6 0,0-13 0,12-12 0,1-16 0,7-18 0,-20-13 0,6-16 0,3-10 0,0-2 0,-3 3 0,-8 9 0,22 4 0,-7 7 0,-3-15 0,-11-10 0,7-13 0,-5-7 0,-18 2 0,-32 8 0,-42 4 0,-29 4 0,-6 0 199,5 4 0,-6 1 0,-5-1 0,-3-2-199,-4-4 0,-6-2 0,-3-1 0,2 1 0,4 6 0,4 3 0,3 4 0,2 3 0,-1-1-394,-24-17 0,1 1 0,19 14 394,14 10 0,23 19 0,13 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24575,'0'-27'0,"0"-18"0,53-2 0,14 3 0,-3-3 0,20 5 0,1 12 0,-30 30 0,0 0 0,-29 4 0,18 18 0,8 4 0,-6-6 0,4 0 0,0-6 0,1-3 0,12-2 0,-2-2 0,22-2 0,-28-3 0,-1-4 0,10-20 0,16-2 0,-32-49 0,-27 36 0,-17-23 0,-28 39 0,-32-9 0,5 11 0,-11 2 0,20 13 0,-4 4 0,9 0 0,-4 0 0,7 16 0,-14 15 0,3 5 0,6-2 0,-4 1 0,-38 14 0,-4-8 0,-5-2 0,33-15 0,0-4 0,-37 6 0,9-5 0,41-9 0,-15-2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0:4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367 220 24575,'-8'19'0,"1"-13"0,7-13 0,0-14 0,72-27 0,-37 28 0,52-15 0,9 44 0,-37 20 0,4 6 0,18-2 0,7 2 0,-16-1 0,2 4 0,-7-5 0,-9-5 0,-3-5 0,13-2 0,-5-9 0,-13-12 0,-2-11 0,-12 2 0,-12-15 0,-13-5 0,-5-15 0,-15-11 0,-38-15 0,12 34 0,-4 1 0,-13 2 0,-1 3 0,-18-12 0,-21 20 0,59 18 0,-55 48 0,46-8 0,-1 18 0,0 5 0,1 4 0,3-1 0,-1-2 0,-7-4 0,2-13 0,-2-5 0,-5-8 0,-9-14 0,-8-8 0,-2-10 0,1-6 0,8 3 0,1-2 0,-6-4 0,9-3 0,18-7 0,16 6 0,5 0 0,15 12 0,4-1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24575,'0'-4'0,"0"28"0,0 15 0,0 23 0,0 5 0,0 1 0,0-10 0,0-8 0,0-27 0,0-17 0,18-49 0,8-6 0,11-5 0,5-1 0,19-16 0,-24 32 0,-2 5 0,-1 7 0,-19 28 0,-8 54 0,-4-5 0,-3 4 0,-1 3 0,-1-2 0,1 38 0,-3-58 0,4-62 0,17-21 0,18-15 0,13 9 0,11 18 0,-16 22 0,-10 6 0,-3 42 0,-10-13 0,3 12 0,3-43 0,-8-16 0,8-30 0,-5 11 0,0-2 0,10-22 0,-4 16 0,0 3 0,-2 13 0,-11 15 0,-27 36 0,-20 13 0,-30 12 0,-28-6 0,42-19 0,-1-3 0,-5-1 0,1-4 0,-29-9 0,14-36 0,35 15 0,12-22 0,29 23 0,41 13 0,16-4 0,-14 12 0,2 4 0,22 6 0,-7 12 0,-41 12 0,-60 7 0,-4-11 0,-12-16 0,-5-6 0,-8-1 0,12-15 0,35 0 0,105-7 0,-1 9 0,-20 5 0,0 1 0,18 2 0,-41 0 0,-25 0 0,-14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24575,'21'0'0,"37"0"0,-22 0 0,21 0 0,-43 20 0,-10-8 0,3 21 0,-15 11 0,-7-6 0,-44 29 0,22-34 0,-14 2 0,-1 0 0,9-3 0,-19 15 0,43-29 0,16-11 0,9-3 0,7-1 0,19-3 0,63 0 0,-30 0 0,-2 0 0,-2 0 0,-17 0 0,18 0 0,-42 0 0,32 4 0,-38 0 0,21 0 0,-25-1 0,-5-3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1:0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24575,'73'0'0,"0"0"0,0 0 0,-19 0 0,3 0 0,29 0 0,21 0 0,2 0 0,-18 0-2082,-10 0 0,-4 0 2082,-1 0 0,6 0 0,-4 0 0,18 0 0,-11 0 929,11 0-929,-22 0 0,3 0 379,-11 0 0,-2 0-379,1 0 0,-1 0 0,6 0 0,2 0 0,17 0 0,-4 0 0,-32 0 0,1 0 722,22 0 0,11 0 0,-10 0-722,-16 2 0,-4 0 0,15-2 0,-10 1 311,-24 2-311,-26-3 0,-2 0 0,1 0 0,-4 0 0,0-2 0,-1 1 0,14-6 0,4 2 0,10-3 0,14-1 0,-18 4 0,8-2 0,-14 3 0,-11 0 0,1 0 0,-7 4 0,0 0 0,0 0 0,0 0 0,-1 0 0,18 0 0,-13 0 0,12 0 0,-13 0 0,-2 0 0,2 0 0,-3 0 0,0 0 0,-4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2951 229 24575,'-82'-30'0,"0"-1"0,0 0 0,17 6 0,3 1 0,-4 4 0,-25 3 0,-6 6 0,14 2 0,32 4 0,-1 1 0,-31-3 0,-15-1 0,6 3 0,-2 4 0,8 2 0,26-1 0,-4 0 0,-19 0 0,-11 0 0,11 0-867,20 0 0,3 0 867,-24-1 0,-2 2 209,13 0 1,0 3-210,-18 11 0,-5 3 0,24-7 0,-2-1 0,2 3 0,4 3 0,1 2 0,3-3 0,-10-1 0,7-4 0,-12 3 0,53-13 0,15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 24575,'-22'-3'0,"7"7"0,-36 12 0,4 15 0,0 4 0,-7 0 0,10 1 0,5-4 0,19-19 0,15 2 0,-2-8 0,7 7 0,0-3 0,12 11 0,14-5 0,26 5 0,25-2 0,7 0 0,0-5 0,-20-6 0,-20-1 0,-17-7 0,-12 5 0,-5-5 0,-6 5 0,-1-2 0,-3 0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2452 4 24575,'-1'-4'0,"16"10"0,27 35 0,6 13 0,11 17 0,-5-7 0,-3 11 0,-29-7 0,-7 5 0,-3-6 0,-1-11 0,-1 0 0,-1 9 0,0 7 0,-4-3 0,-8 20 0,-5-8 0,3-29 0,-3 0 0,-4 38 0,-5-2 0,-3-36 0,-4-3 0,-1 9 0,-3 2 0,-7 11 0,-11 4 0,-3-14 0,-12 5 0,-2-1 0,7-5 0,9-8 0,4-5 0,-6 3-226,-8 4 0,-8 4 0,-1-2 1,5-7 225,-18 6 0,2-5 0,20-12 0,-1-1 0,-3 2 0,-12 6 0,-4 1 0,-5-1 0,8-6 0,-5-1 0,1 0 0,6-3 0,5-1 0,6-3 0,-2 0 0,-10 2 0,-2 0 0,10-3 0,12-2 0,8-2 0,-27 10 0,9 1 0,0-1 0,-6-3 0,21-6 0,1-2 0,-16 3 0,4-7 0,-1 2 0,27-14 0,14-6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6T04:42:4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24575,'-47'35'0,"0"0"0,-11 8 0,12-1 0,-2 4 0,8-6 0,7-6 0,10-8 0,21 35 0,26-51 0,34 11 0,6 1 0,-6-2 0,-7-1 0,0 1 0,17 9 0,-13-2 0,7 2 0,-2 3 0,-7-3 0,1 2 0,-15-9 0,-20-8 0,-5-3 0,-6-6 0,-4 1 0,-1-9 0,-6-1 0,3-2 0,0 2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6T04:43:16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0,'99'0,"0"0,1 0,-1 0,0 0,1 0,-1 0,-12 0,-4 0,-3 0,1 0,1 0,5 0,9 0,5 0,4 0,0 0,-2 0,-5 0,-9 0,19 0,-5 0,-11 0,-17 0,-20 0,-5 0,41 0,-4 0,-16 0,1 0,-65 0,0 0,15 9,-9-6,13 9,-8-8,-7 0,9 2,2-2,-1 0,9 3,3-2,7 4,11 3,-16-6,-5 4,-15-9,-7 5,-2-2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29EA-7733-8A40-A8B1-18F9AACA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C5A6C-8A0F-5441-B47A-F17F51D6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63CA-D51A-F24F-B09F-32F80598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5DA-EB11-1242-A47E-32A4613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E0D5-B306-1442-99F5-2CAD0D84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A4B0-2606-5046-8BEA-F98C19E6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F10C5-2E5B-3B45-820D-19AF4C1B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04A7-3151-4A48-8118-D71A9E52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AB4D-9AD1-F742-8585-CEBEA41E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802D-2797-7E4F-8ED0-84908E2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1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5908A-F59E-EF4F-A21E-344305302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88D8A-D566-744D-8DD3-2E02D9387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60F7-50BF-4944-A74D-3A996A5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7005-673A-7843-B6B0-E9135064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F9BB-5F09-754C-9578-2779691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9216-0175-E345-A49E-A5D4A7E4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4E7F-2218-6E41-9667-02DBA5F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28BC-B4E9-0F4F-8D6C-C89C5EB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818C-DF7B-3E47-A967-3B2A63A0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B9F0-6CD5-124D-BE26-FB230E16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0752-AFD3-3C4F-8404-87A56DFF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4E60D-6EF5-4042-A005-069E0BE1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842A-99C6-E446-9C70-5A86BDAD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71DD-DCC6-F144-B045-9F3F0A9A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94A5-B91D-4D43-BE0D-6857BA4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3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89C8-3562-1049-B1F3-CA891A6D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1D56-8520-F94E-815A-F11AC5392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ECF1A-C57C-6349-A5B3-E5C5FB21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2E273-A52A-074F-9CAA-E2F6BE8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4A8F9-0CEE-F248-BCBF-520DB95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7ED28-EBA4-BF4B-9283-4C430EA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8A54-0DBC-9941-A3EB-B8092EBA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08CB-3114-6446-A04C-D801C7CC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396E6-8ACB-3E43-A0A2-BE0F8BFB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31104-70AD-CD45-9BF2-51E1725E0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462D4-C816-CE4E-BECD-06FBAEB4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87DF4-2E5E-FC43-AD22-8BA10661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F7A99-1FDF-6F40-9F12-F4BB6E00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A2C75-B1EF-DF49-95D4-2706083C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F88B-A1EF-BF49-AF03-E5C8D0BF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1F1D4-95FE-AD4E-9DCA-D6ED8F0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9E5B8-B628-6042-A474-924C8595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2E17B-CB43-CB41-B878-B9ABFEE3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9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3FDD3-4415-8C4C-AEB1-5241B0CF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872BE-67B1-8D4B-AA96-6BCBD8A0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F0F4-21CD-EB46-B5FB-A03FDEFD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6C45-7BA8-8C45-8FBE-3B4C0238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ED2E-25B4-3848-9F1B-C8D4E4F2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6279C-5599-5344-9574-B7B81AAA9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77A0C-518B-3240-9438-5837EB71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BE46-895E-3A42-A0DF-4E968CDD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17AF-73B2-2944-91F2-7702FE3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6853-3598-2146-815F-B2105F80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70AE8-8F1C-E94B-A529-8DC7457FA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4062-DBBD-6549-8986-4973C519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28D1-19AC-984F-BADC-11A069FA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9EF2-F23C-4641-96AA-A79F91F9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96B0-B709-4546-B8CA-FA48FF4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4FF8D-764C-564A-816B-F96D45D9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DFA75-9627-2743-BF05-5D16DF51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78C1-AF99-A64D-BCEB-0394CFC73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D0987-101E-8447-B197-D5B052B77794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363F-85EF-2340-B294-B3E289FC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35EC-B60C-414B-A78F-759C0E92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4242-2B14-514E-899E-AD4702F34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1.png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5.xml"/><Relationship Id="rId84" Type="http://schemas.openxmlformats.org/officeDocument/2006/relationships/customXml" Target="../ink/ink43.xml"/><Relationship Id="rId89" Type="http://schemas.openxmlformats.org/officeDocument/2006/relationships/image" Target="../media/image45.png"/><Relationship Id="rId16" Type="http://schemas.openxmlformats.org/officeDocument/2006/relationships/customXml" Target="../ink/ink9.xml"/><Relationship Id="rId11" Type="http://schemas.openxmlformats.org/officeDocument/2006/relationships/image" Target="../media/image6.png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90" Type="http://schemas.openxmlformats.org/officeDocument/2006/relationships/customXml" Target="../ink/ink46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85" Type="http://schemas.openxmlformats.org/officeDocument/2006/relationships/image" Target="../media/image43.png"/><Relationship Id="rId3" Type="http://schemas.openxmlformats.org/officeDocument/2006/relationships/image" Target="../media/image210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5.xml"/><Relationship Id="rId9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40.xml"/><Relationship Id="rId81" Type="http://schemas.openxmlformats.org/officeDocument/2006/relationships/image" Target="../media/image41.png"/><Relationship Id="rId86" Type="http://schemas.openxmlformats.org/officeDocument/2006/relationships/customXml" Target="../ink/ink44.xml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image" Target="../media/image2.png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4" Type="http://schemas.openxmlformats.org/officeDocument/2006/relationships/customXml" Target="../ink/ink13.xml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.xml"/><Relationship Id="rId21" Type="http://schemas.openxmlformats.org/officeDocument/2006/relationships/image" Target="../media/image55.png"/><Relationship Id="rId42" Type="http://schemas.openxmlformats.org/officeDocument/2006/relationships/customXml" Target="../ink/ink67.xml"/><Relationship Id="rId47" Type="http://schemas.openxmlformats.org/officeDocument/2006/relationships/image" Target="../media/image64.png"/><Relationship Id="rId63" Type="http://schemas.openxmlformats.org/officeDocument/2006/relationships/image" Target="../media/image71.png"/><Relationship Id="rId68" Type="http://schemas.openxmlformats.org/officeDocument/2006/relationships/customXml" Target="../ink/ink80.xml"/><Relationship Id="rId84" Type="http://schemas.openxmlformats.org/officeDocument/2006/relationships/customXml" Target="../ink/ink88.xml"/><Relationship Id="rId89" Type="http://schemas.openxmlformats.org/officeDocument/2006/relationships/image" Target="../media/image81.png"/><Relationship Id="rId16" Type="http://schemas.openxmlformats.org/officeDocument/2006/relationships/customXml" Target="../ink/ink54.xml"/><Relationship Id="rId107" Type="http://schemas.openxmlformats.org/officeDocument/2006/relationships/image" Target="../media/image90.png"/><Relationship Id="rId11" Type="http://schemas.openxmlformats.org/officeDocument/2006/relationships/image" Target="../media/image51.png"/><Relationship Id="rId32" Type="http://schemas.openxmlformats.org/officeDocument/2006/relationships/customXml" Target="../ink/ink62.xml"/><Relationship Id="rId37" Type="http://schemas.openxmlformats.org/officeDocument/2006/relationships/image" Target="../media/image61.png"/><Relationship Id="rId53" Type="http://schemas.openxmlformats.org/officeDocument/2006/relationships/image" Target="../media/image66.png"/><Relationship Id="rId58" Type="http://schemas.openxmlformats.org/officeDocument/2006/relationships/customXml" Target="../ink/ink75.xml"/><Relationship Id="rId74" Type="http://schemas.openxmlformats.org/officeDocument/2006/relationships/customXml" Target="../ink/ink83.xml"/><Relationship Id="rId79" Type="http://schemas.openxmlformats.org/officeDocument/2006/relationships/image" Target="../media/image40.png"/><Relationship Id="rId102" Type="http://schemas.openxmlformats.org/officeDocument/2006/relationships/customXml" Target="../ink/ink97.xml"/><Relationship Id="rId5" Type="http://schemas.openxmlformats.org/officeDocument/2006/relationships/image" Target="../media/image48.png"/><Relationship Id="rId90" Type="http://schemas.openxmlformats.org/officeDocument/2006/relationships/customXml" Target="../ink/ink91.xml"/><Relationship Id="rId95" Type="http://schemas.openxmlformats.org/officeDocument/2006/relationships/image" Target="../media/image84.png"/><Relationship Id="rId22" Type="http://schemas.openxmlformats.org/officeDocument/2006/relationships/customXml" Target="../ink/ink57.xml"/><Relationship Id="rId27" Type="http://schemas.openxmlformats.org/officeDocument/2006/relationships/image" Target="../media/image57.png"/><Relationship Id="rId43" Type="http://schemas.openxmlformats.org/officeDocument/2006/relationships/image" Target="../media/image22.png"/><Relationship Id="rId48" Type="http://schemas.openxmlformats.org/officeDocument/2006/relationships/customXml" Target="../ink/ink70.xml"/><Relationship Id="rId64" Type="http://schemas.openxmlformats.org/officeDocument/2006/relationships/customXml" Target="../ink/ink78.xml"/><Relationship Id="rId69" Type="http://schemas.openxmlformats.org/officeDocument/2006/relationships/image" Target="../media/image73.png"/><Relationship Id="rId80" Type="http://schemas.openxmlformats.org/officeDocument/2006/relationships/customXml" Target="../ink/ink86.xml"/><Relationship Id="rId85" Type="http://schemas.openxmlformats.org/officeDocument/2006/relationships/image" Target="../media/image79.png"/><Relationship Id="rId12" Type="http://schemas.openxmlformats.org/officeDocument/2006/relationships/customXml" Target="../ink/ink52.xml"/><Relationship Id="rId17" Type="http://schemas.openxmlformats.org/officeDocument/2006/relationships/image" Target="../media/image53.png"/><Relationship Id="rId33" Type="http://schemas.openxmlformats.org/officeDocument/2006/relationships/image" Target="../media/image59.png"/><Relationship Id="rId38" Type="http://schemas.openxmlformats.org/officeDocument/2006/relationships/customXml" Target="../ink/ink65.xml"/><Relationship Id="rId59" Type="http://schemas.openxmlformats.org/officeDocument/2006/relationships/image" Target="../media/image69.png"/><Relationship Id="rId103" Type="http://schemas.openxmlformats.org/officeDocument/2006/relationships/image" Target="../media/image88.png"/><Relationship Id="rId108" Type="http://schemas.openxmlformats.org/officeDocument/2006/relationships/image" Target="../media/image2.png"/><Relationship Id="rId20" Type="http://schemas.openxmlformats.org/officeDocument/2006/relationships/customXml" Target="../ink/ink56.xml"/><Relationship Id="rId41" Type="http://schemas.openxmlformats.org/officeDocument/2006/relationships/image" Target="../media/image62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70" Type="http://schemas.openxmlformats.org/officeDocument/2006/relationships/customXml" Target="../ink/ink81.xml"/><Relationship Id="rId75" Type="http://schemas.openxmlformats.org/officeDocument/2006/relationships/image" Target="../media/image75.png"/><Relationship Id="rId83" Type="http://schemas.openxmlformats.org/officeDocument/2006/relationships/image" Target="../media/image78.png"/><Relationship Id="rId88" Type="http://schemas.openxmlformats.org/officeDocument/2006/relationships/customXml" Target="../ink/ink90.xml"/><Relationship Id="rId91" Type="http://schemas.openxmlformats.org/officeDocument/2006/relationships/image" Target="../media/image82.png"/><Relationship Id="rId9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5" Type="http://schemas.openxmlformats.org/officeDocument/2006/relationships/image" Target="../media/image8.png"/><Relationship Id="rId23" Type="http://schemas.openxmlformats.org/officeDocument/2006/relationships/image" Target="../media/image56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25.png"/><Relationship Id="rId57" Type="http://schemas.openxmlformats.org/officeDocument/2006/relationships/image" Target="../media/image68.png"/><Relationship Id="rId106" Type="http://schemas.openxmlformats.org/officeDocument/2006/relationships/customXml" Target="../ink/ink99.xml"/><Relationship Id="rId10" Type="http://schemas.openxmlformats.org/officeDocument/2006/relationships/customXml" Target="../ink/ink51.xml"/><Relationship Id="rId31" Type="http://schemas.openxmlformats.org/officeDocument/2006/relationships/image" Target="../media/image58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65" Type="http://schemas.openxmlformats.org/officeDocument/2006/relationships/image" Target="../media/image72.png"/><Relationship Id="rId73" Type="http://schemas.openxmlformats.org/officeDocument/2006/relationships/image" Target="../media/image74.png"/><Relationship Id="rId78" Type="http://schemas.openxmlformats.org/officeDocument/2006/relationships/customXml" Target="../ink/ink85.xml"/><Relationship Id="rId81" Type="http://schemas.openxmlformats.org/officeDocument/2006/relationships/image" Target="../media/image77.png"/><Relationship Id="rId86" Type="http://schemas.openxmlformats.org/officeDocument/2006/relationships/customXml" Target="../ink/ink89.xml"/><Relationship Id="rId94" Type="http://schemas.openxmlformats.org/officeDocument/2006/relationships/customXml" Target="../ink/ink93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4" Type="http://schemas.openxmlformats.org/officeDocument/2006/relationships/customXml" Target="../ink/ink48.xml"/><Relationship Id="rId9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customXml" Target="../ink/ink55.xml"/><Relationship Id="rId39" Type="http://schemas.openxmlformats.org/officeDocument/2006/relationships/image" Target="../media/image20.png"/><Relationship Id="rId34" Type="http://schemas.openxmlformats.org/officeDocument/2006/relationships/customXml" Target="../ink/ink63.xml"/><Relationship Id="rId50" Type="http://schemas.openxmlformats.org/officeDocument/2006/relationships/customXml" Target="../ink/ink71.xml"/><Relationship Id="rId55" Type="http://schemas.openxmlformats.org/officeDocument/2006/relationships/image" Target="../media/image67.png"/><Relationship Id="rId76" Type="http://schemas.openxmlformats.org/officeDocument/2006/relationships/customXml" Target="../ink/ink84.xml"/><Relationship Id="rId97" Type="http://schemas.openxmlformats.org/officeDocument/2006/relationships/image" Target="../media/image85.png"/><Relationship Id="rId104" Type="http://schemas.openxmlformats.org/officeDocument/2006/relationships/customXml" Target="../ink/ink98.xml"/><Relationship Id="rId7" Type="http://schemas.openxmlformats.org/officeDocument/2006/relationships/image" Target="../media/image49.png"/><Relationship Id="rId71" Type="http://schemas.openxmlformats.org/officeDocument/2006/relationships/image" Target="../media/image36.png"/><Relationship Id="rId92" Type="http://schemas.openxmlformats.org/officeDocument/2006/relationships/customXml" Target="../ink/ink92.xml"/><Relationship Id="rId2" Type="http://schemas.openxmlformats.org/officeDocument/2006/relationships/customXml" Target="../ink/ink47.xml"/><Relationship Id="rId29" Type="http://schemas.openxmlformats.org/officeDocument/2006/relationships/image" Target="../media/image15.png"/><Relationship Id="rId24" Type="http://schemas.openxmlformats.org/officeDocument/2006/relationships/customXml" Target="../ink/ink58.xml"/><Relationship Id="rId40" Type="http://schemas.openxmlformats.org/officeDocument/2006/relationships/customXml" Target="../ink/ink66.xml"/><Relationship Id="rId45" Type="http://schemas.openxmlformats.org/officeDocument/2006/relationships/image" Target="../media/image63.png"/><Relationship Id="rId66" Type="http://schemas.openxmlformats.org/officeDocument/2006/relationships/customXml" Target="../ink/ink79.xml"/><Relationship Id="rId87" Type="http://schemas.openxmlformats.org/officeDocument/2006/relationships/image" Target="../media/image80.png"/><Relationship Id="rId61" Type="http://schemas.openxmlformats.org/officeDocument/2006/relationships/image" Target="../media/image70.png"/><Relationship Id="rId82" Type="http://schemas.openxmlformats.org/officeDocument/2006/relationships/customXml" Target="../ink/ink87.xml"/><Relationship Id="rId19" Type="http://schemas.openxmlformats.org/officeDocument/2006/relationships/image" Target="../media/image54.png"/><Relationship Id="rId14" Type="http://schemas.openxmlformats.org/officeDocument/2006/relationships/customXml" Target="../ink/ink53.xml"/><Relationship Id="rId30" Type="http://schemas.openxmlformats.org/officeDocument/2006/relationships/customXml" Target="../ink/ink61.xml"/><Relationship Id="rId35" Type="http://schemas.openxmlformats.org/officeDocument/2006/relationships/image" Target="../media/image60.png"/><Relationship Id="rId56" Type="http://schemas.openxmlformats.org/officeDocument/2006/relationships/customXml" Target="../ink/ink74.xml"/><Relationship Id="rId77" Type="http://schemas.openxmlformats.org/officeDocument/2006/relationships/image" Target="../media/image76.png"/><Relationship Id="rId100" Type="http://schemas.openxmlformats.org/officeDocument/2006/relationships/customXml" Target="../ink/ink96.xml"/><Relationship Id="rId105" Type="http://schemas.openxmlformats.org/officeDocument/2006/relationships/image" Target="../media/image89.png"/><Relationship Id="rId8" Type="http://schemas.openxmlformats.org/officeDocument/2006/relationships/customXml" Target="../ink/ink50.xml"/><Relationship Id="rId51" Type="http://schemas.openxmlformats.org/officeDocument/2006/relationships/image" Target="../media/image65.png"/><Relationship Id="rId72" Type="http://schemas.openxmlformats.org/officeDocument/2006/relationships/customXml" Target="../ink/ink82.xml"/><Relationship Id="rId93" Type="http://schemas.openxmlformats.org/officeDocument/2006/relationships/image" Target="../media/image83.png"/><Relationship Id="rId98" Type="http://schemas.openxmlformats.org/officeDocument/2006/relationships/customXml" Target="../ink/ink95.xml"/><Relationship Id="rId3" Type="http://schemas.openxmlformats.org/officeDocument/2006/relationships/image" Target="../media/image47.png"/><Relationship Id="rId25" Type="http://schemas.openxmlformats.org/officeDocument/2006/relationships/image" Target="../media/image13.png"/><Relationship Id="rId46" Type="http://schemas.openxmlformats.org/officeDocument/2006/relationships/customXml" Target="../ink/ink69.xml"/><Relationship Id="rId6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120.xml"/><Relationship Id="rId63" Type="http://schemas.openxmlformats.org/officeDocument/2006/relationships/image" Target="../media/image71.png"/><Relationship Id="rId84" Type="http://schemas.openxmlformats.org/officeDocument/2006/relationships/customXml" Target="../ink/ink141.xml"/><Relationship Id="rId138" Type="http://schemas.openxmlformats.org/officeDocument/2006/relationships/customXml" Target="../ink/ink168.xml"/><Relationship Id="rId107" Type="http://schemas.openxmlformats.org/officeDocument/2006/relationships/image" Target="../media/image98.png"/><Relationship Id="rId11" Type="http://schemas.openxmlformats.org/officeDocument/2006/relationships/image" Target="../media/image51.png"/><Relationship Id="rId32" Type="http://schemas.openxmlformats.org/officeDocument/2006/relationships/customXml" Target="../ink/ink115.xml"/><Relationship Id="rId37" Type="http://schemas.openxmlformats.org/officeDocument/2006/relationships/image" Target="../media/image61.png"/><Relationship Id="rId53" Type="http://schemas.openxmlformats.org/officeDocument/2006/relationships/image" Target="../media/image66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40.png"/><Relationship Id="rId102" Type="http://schemas.openxmlformats.org/officeDocument/2006/relationships/customXml" Target="../ink/ink150.xml"/><Relationship Id="rId123" Type="http://schemas.openxmlformats.org/officeDocument/2006/relationships/image" Target="../media/image106.png"/><Relationship Id="rId128" Type="http://schemas.openxmlformats.org/officeDocument/2006/relationships/customXml" Target="../ink/ink163.xml"/><Relationship Id="rId144" Type="http://schemas.openxmlformats.org/officeDocument/2006/relationships/image" Target="../media/image2.png"/><Relationship Id="rId5" Type="http://schemas.openxmlformats.org/officeDocument/2006/relationships/image" Target="../media/image48.png"/><Relationship Id="rId90" Type="http://schemas.openxmlformats.org/officeDocument/2006/relationships/customXml" Target="../ink/ink144.xml"/><Relationship Id="rId95" Type="http://schemas.openxmlformats.org/officeDocument/2006/relationships/image" Target="../media/image92.png"/><Relationship Id="rId22" Type="http://schemas.openxmlformats.org/officeDocument/2006/relationships/customXml" Target="../ink/ink110.xml"/><Relationship Id="rId27" Type="http://schemas.openxmlformats.org/officeDocument/2006/relationships/image" Target="../media/image57.png"/><Relationship Id="rId43" Type="http://schemas.openxmlformats.org/officeDocument/2006/relationships/image" Target="../media/image22.png"/><Relationship Id="rId48" Type="http://schemas.openxmlformats.org/officeDocument/2006/relationships/customXml" Target="../ink/ink123.xml"/><Relationship Id="rId64" Type="http://schemas.openxmlformats.org/officeDocument/2006/relationships/customXml" Target="../ink/ink131.xml"/><Relationship Id="rId69" Type="http://schemas.openxmlformats.org/officeDocument/2006/relationships/image" Target="../media/image73.png"/><Relationship Id="rId113" Type="http://schemas.openxmlformats.org/officeDocument/2006/relationships/image" Target="../media/image101.png"/><Relationship Id="rId118" Type="http://schemas.openxmlformats.org/officeDocument/2006/relationships/customXml" Target="../ink/ink158.xml"/><Relationship Id="rId134" Type="http://schemas.openxmlformats.org/officeDocument/2006/relationships/customXml" Target="../ink/ink166.xml"/><Relationship Id="rId139" Type="http://schemas.openxmlformats.org/officeDocument/2006/relationships/image" Target="../media/image114.png"/><Relationship Id="rId80" Type="http://schemas.openxmlformats.org/officeDocument/2006/relationships/customXml" Target="../ink/ink139.xml"/><Relationship Id="rId85" Type="http://schemas.openxmlformats.org/officeDocument/2006/relationships/image" Target="../media/image79.png"/><Relationship Id="rId12" Type="http://schemas.openxmlformats.org/officeDocument/2006/relationships/customXml" Target="../ink/ink105.xml"/><Relationship Id="rId17" Type="http://schemas.openxmlformats.org/officeDocument/2006/relationships/image" Target="../media/image53.png"/><Relationship Id="rId33" Type="http://schemas.openxmlformats.org/officeDocument/2006/relationships/image" Target="../media/image59.png"/><Relationship Id="rId38" Type="http://schemas.openxmlformats.org/officeDocument/2006/relationships/customXml" Target="../ink/ink118.xml"/><Relationship Id="rId59" Type="http://schemas.openxmlformats.org/officeDocument/2006/relationships/image" Target="../media/image69.png"/><Relationship Id="rId103" Type="http://schemas.openxmlformats.org/officeDocument/2006/relationships/image" Target="../media/image96.png"/><Relationship Id="rId108" Type="http://schemas.openxmlformats.org/officeDocument/2006/relationships/customXml" Target="../ink/ink153.xml"/><Relationship Id="rId124" Type="http://schemas.openxmlformats.org/officeDocument/2006/relationships/customXml" Target="../ink/ink161.xml"/><Relationship Id="rId129" Type="http://schemas.openxmlformats.org/officeDocument/2006/relationships/image" Target="../media/image109.png"/><Relationship Id="rId54" Type="http://schemas.openxmlformats.org/officeDocument/2006/relationships/customXml" Target="../ink/ink126.xml"/><Relationship Id="rId70" Type="http://schemas.openxmlformats.org/officeDocument/2006/relationships/customXml" Target="../ink/ink134.xml"/><Relationship Id="rId75" Type="http://schemas.openxmlformats.org/officeDocument/2006/relationships/image" Target="../media/image75.png"/><Relationship Id="rId91" Type="http://schemas.openxmlformats.org/officeDocument/2006/relationships/image" Target="../media/image82.png"/><Relationship Id="rId96" Type="http://schemas.openxmlformats.org/officeDocument/2006/relationships/customXml" Target="../ink/ink147.xml"/><Relationship Id="rId140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23" Type="http://schemas.openxmlformats.org/officeDocument/2006/relationships/image" Target="../media/image56.png"/><Relationship Id="rId28" Type="http://schemas.openxmlformats.org/officeDocument/2006/relationships/customXml" Target="../ink/ink113.xml"/><Relationship Id="rId49" Type="http://schemas.openxmlformats.org/officeDocument/2006/relationships/image" Target="../media/image25.png"/><Relationship Id="rId114" Type="http://schemas.openxmlformats.org/officeDocument/2006/relationships/customXml" Target="../ink/ink156.xml"/><Relationship Id="rId119" Type="http://schemas.openxmlformats.org/officeDocument/2006/relationships/image" Target="../media/image104.png"/><Relationship Id="rId44" Type="http://schemas.openxmlformats.org/officeDocument/2006/relationships/customXml" Target="../ink/ink121.xml"/><Relationship Id="rId60" Type="http://schemas.openxmlformats.org/officeDocument/2006/relationships/customXml" Target="../ink/ink129.xml"/><Relationship Id="rId65" Type="http://schemas.openxmlformats.org/officeDocument/2006/relationships/image" Target="../media/image72.png"/><Relationship Id="rId81" Type="http://schemas.openxmlformats.org/officeDocument/2006/relationships/image" Target="../media/image77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35" Type="http://schemas.openxmlformats.org/officeDocument/2006/relationships/image" Target="../media/image112.png"/><Relationship Id="rId13" Type="http://schemas.openxmlformats.org/officeDocument/2006/relationships/image" Target="../media/image52.png"/><Relationship Id="rId18" Type="http://schemas.openxmlformats.org/officeDocument/2006/relationships/customXml" Target="../ink/ink108.xml"/><Relationship Id="rId39" Type="http://schemas.openxmlformats.org/officeDocument/2006/relationships/image" Target="../media/image20.png"/><Relationship Id="rId109" Type="http://schemas.openxmlformats.org/officeDocument/2006/relationships/image" Target="../media/image99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67.png"/><Relationship Id="rId76" Type="http://schemas.openxmlformats.org/officeDocument/2006/relationships/customXml" Target="../ink/ink137.xml"/><Relationship Id="rId97" Type="http://schemas.openxmlformats.org/officeDocument/2006/relationships/image" Target="../media/image93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07.png"/><Relationship Id="rId141" Type="http://schemas.openxmlformats.org/officeDocument/2006/relationships/image" Target="../media/image115.png"/><Relationship Id="rId7" Type="http://schemas.openxmlformats.org/officeDocument/2006/relationships/image" Target="../media/image49.png"/><Relationship Id="rId71" Type="http://schemas.openxmlformats.org/officeDocument/2006/relationships/image" Target="../media/image36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5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63.png"/><Relationship Id="rId66" Type="http://schemas.openxmlformats.org/officeDocument/2006/relationships/customXml" Target="../ink/ink132.xml"/><Relationship Id="rId87" Type="http://schemas.openxmlformats.org/officeDocument/2006/relationships/image" Target="../media/image80.png"/><Relationship Id="rId110" Type="http://schemas.openxmlformats.org/officeDocument/2006/relationships/customXml" Target="../ink/ink154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167.xml"/><Relationship Id="rId61" Type="http://schemas.openxmlformats.org/officeDocument/2006/relationships/image" Target="../media/image70.png"/><Relationship Id="rId82" Type="http://schemas.openxmlformats.org/officeDocument/2006/relationships/customXml" Target="../ink/ink140.xml"/><Relationship Id="rId19" Type="http://schemas.openxmlformats.org/officeDocument/2006/relationships/image" Target="../media/image54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60.png"/><Relationship Id="rId56" Type="http://schemas.openxmlformats.org/officeDocument/2006/relationships/customXml" Target="../ink/ink127.xml"/><Relationship Id="rId77" Type="http://schemas.openxmlformats.org/officeDocument/2006/relationships/image" Target="../media/image76.png"/><Relationship Id="rId100" Type="http://schemas.openxmlformats.org/officeDocument/2006/relationships/customXml" Target="../ink/ink149.xml"/><Relationship Id="rId105" Type="http://schemas.openxmlformats.org/officeDocument/2006/relationships/image" Target="../media/image97.png"/><Relationship Id="rId126" Type="http://schemas.openxmlformats.org/officeDocument/2006/relationships/customXml" Target="../ink/ink162.xml"/><Relationship Id="rId8" Type="http://schemas.openxmlformats.org/officeDocument/2006/relationships/customXml" Target="../ink/ink103.xml"/><Relationship Id="rId51" Type="http://schemas.openxmlformats.org/officeDocument/2006/relationships/image" Target="../media/image65.png"/><Relationship Id="rId72" Type="http://schemas.openxmlformats.org/officeDocument/2006/relationships/customXml" Target="../ink/ink135.xml"/><Relationship Id="rId93" Type="http://schemas.openxmlformats.org/officeDocument/2006/relationships/image" Target="../media/image91.png"/><Relationship Id="rId98" Type="http://schemas.openxmlformats.org/officeDocument/2006/relationships/customXml" Target="../ink/ink148.xml"/><Relationship Id="rId121" Type="http://schemas.openxmlformats.org/officeDocument/2006/relationships/image" Target="../media/image105.png"/><Relationship Id="rId142" Type="http://schemas.openxmlformats.org/officeDocument/2006/relationships/customXml" Target="../ink/ink170.xml"/><Relationship Id="rId3" Type="http://schemas.openxmlformats.org/officeDocument/2006/relationships/image" Target="../media/image47.png"/><Relationship Id="rId25" Type="http://schemas.openxmlformats.org/officeDocument/2006/relationships/image" Target="../media/image13.png"/><Relationship Id="rId46" Type="http://schemas.openxmlformats.org/officeDocument/2006/relationships/customXml" Target="../ink/ink122.xml"/><Relationship Id="rId67" Type="http://schemas.openxmlformats.org/officeDocument/2006/relationships/image" Target="../media/image34.png"/><Relationship Id="rId116" Type="http://schemas.openxmlformats.org/officeDocument/2006/relationships/customXml" Target="../ink/ink157.xml"/><Relationship Id="rId137" Type="http://schemas.openxmlformats.org/officeDocument/2006/relationships/image" Target="../media/image113.png"/><Relationship Id="rId20" Type="http://schemas.openxmlformats.org/officeDocument/2006/relationships/customXml" Target="../ink/ink109.xml"/><Relationship Id="rId41" Type="http://schemas.openxmlformats.org/officeDocument/2006/relationships/image" Target="../media/image62.png"/><Relationship Id="rId62" Type="http://schemas.openxmlformats.org/officeDocument/2006/relationships/customXml" Target="../ink/ink130.xml"/><Relationship Id="rId83" Type="http://schemas.openxmlformats.org/officeDocument/2006/relationships/image" Target="../media/image78.png"/><Relationship Id="rId88" Type="http://schemas.openxmlformats.org/officeDocument/2006/relationships/customXml" Target="../ink/ink143.xml"/><Relationship Id="rId111" Type="http://schemas.openxmlformats.org/officeDocument/2006/relationships/image" Target="../media/image100.png"/><Relationship Id="rId132" Type="http://schemas.openxmlformats.org/officeDocument/2006/relationships/customXml" Target="../ink/ink165.xml"/><Relationship Id="rId15" Type="http://schemas.openxmlformats.org/officeDocument/2006/relationships/image" Target="../media/image8.png"/><Relationship Id="rId36" Type="http://schemas.openxmlformats.org/officeDocument/2006/relationships/customXml" Target="../ink/ink117.xml"/><Relationship Id="rId57" Type="http://schemas.openxmlformats.org/officeDocument/2006/relationships/image" Target="../media/image68.png"/><Relationship Id="rId106" Type="http://schemas.openxmlformats.org/officeDocument/2006/relationships/customXml" Target="../ink/ink152.xml"/><Relationship Id="rId127" Type="http://schemas.openxmlformats.org/officeDocument/2006/relationships/image" Target="../media/image108.png"/><Relationship Id="rId10" Type="http://schemas.openxmlformats.org/officeDocument/2006/relationships/customXml" Target="../ink/ink104.xml"/><Relationship Id="rId31" Type="http://schemas.openxmlformats.org/officeDocument/2006/relationships/image" Target="../media/image58.png"/><Relationship Id="rId52" Type="http://schemas.openxmlformats.org/officeDocument/2006/relationships/customXml" Target="../ink/ink125.xml"/><Relationship Id="rId73" Type="http://schemas.openxmlformats.org/officeDocument/2006/relationships/image" Target="../media/image74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160.xml"/><Relationship Id="rId143" Type="http://schemas.openxmlformats.org/officeDocument/2006/relationships/image" Target="../media/image116.png"/><Relationship Id="rId4" Type="http://schemas.openxmlformats.org/officeDocument/2006/relationships/customXml" Target="../ink/ink101.xml"/><Relationship Id="rId9" Type="http://schemas.openxmlformats.org/officeDocument/2006/relationships/image" Target="../media/image50.png"/><Relationship Id="rId26" Type="http://schemas.openxmlformats.org/officeDocument/2006/relationships/customXml" Target="../ink/ink112.xml"/><Relationship Id="rId47" Type="http://schemas.openxmlformats.org/officeDocument/2006/relationships/image" Target="../media/image64.png"/><Relationship Id="rId68" Type="http://schemas.openxmlformats.org/officeDocument/2006/relationships/customXml" Target="../ink/ink133.xml"/><Relationship Id="rId89" Type="http://schemas.openxmlformats.org/officeDocument/2006/relationships/image" Target="../media/image81.png"/><Relationship Id="rId112" Type="http://schemas.openxmlformats.org/officeDocument/2006/relationships/customXml" Target="../ink/ink155.xml"/><Relationship Id="rId133" Type="http://schemas.openxmlformats.org/officeDocument/2006/relationships/image" Target="../media/image111.png"/><Relationship Id="rId16" Type="http://schemas.openxmlformats.org/officeDocument/2006/relationships/customXml" Target="../ink/ink10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1" Type="http://schemas.openxmlformats.org/officeDocument/2006/relationships/image" Target="../media/image55.png"/><Relationship Id="rId42" Type="http://schemas.openxmlformats.org/officeDocument/2006/relationships/customXml" Target="../ink/ink191.xml"/><Relationship Id="rId63" Type="http://schemas.openxmlformats.org/officeDocument/2006/relationships/image" Target="../media/image71.png"/><Relationship Id="rId84" Type="http://schemas.openxmlformats.org/officeDocument/2006/relationships/customXml" Target="../ink/ink212.xml"/><Relationship Id="rId138" Type="http://schemas.openxmlformats.org/officeDocument/2006/relationships/customXml" Target="../ink/ink239.xml"/><Relationship Id="rId16" Type="http://schemas.openxmlformats.org/officeDocument/2006/relationships/customXml" Target="../ink/ink178.xml"/><Relationship Id="rId107" Type="http://schemas.openxmlformats.org/officeDocument/2006/relationships/image" Target="../media/image117.png"/><Relationship Id="rId11" Type="http://schemas.openxmlformats.org/officeDocument/2006/relationships/image" Target="../media/image51.png"/><Relationship Id="rId32" Type="http://schemas.openxmlformats.org/officeDocument/2006/relationships/customXml" Target="../ink/ink186.xml"/><Relationship Id="rId37" Type="http://schemas.openxmlformats.org/officeDocument/2006/relationships/image" Target="../media/image61.png"/><Relationship Id="rId53" Type="http://schemas.openxmlformats.org/officeDocument/2006/relationships/image" Target="../media/image66.png"/><Relationship Id="rId58" Type="http://schemas.openxmlformats.org/officeDocument/2006/relationships/customXml" Target="../ink/ink199.xml"/><Relationship Id="rId74" Type="http://schemas.openxmlformats.org/officeDocument/2006/relationships/customXml" Target="../ink/ink207.xml"/><Relationship Id="rId79" Type="http://schemas.openxmlformats.org/officeDocument/2006/relationships/image" Target="../media/image40.png"/><Relationship Id="rId102" Type="http://schemas.openxmlformats.org/officeDocument/2006/relationships/customXml" Target="../ink/ink221.xml"/><Relationship Id="rId123" Type="http://schemas.openxmlformats.org/officeDocument/2006/relationships/image" Target="../media/image121.png"/><Relationship Id="rId128" Type="http://schemas.openxmlformats.org/officeDocument/2006/relationships/customXml" Target="../ink/ink234.xml"/><Relationship Id="rId5" Type="http://schemas.openxmlformats.org/officeDocument/2006/relationships/image" Target="../media/image48.png"/><Relationship Id="rId90" Type="http://schemas.openxmlformats.org/officeDocument/2006/relationships/customXml" Target="../ink/ink215.xml"/><Relationship Id="rId95" Type="http://schemas.openxmlformats.org/officeDocument/2006/relationships/image" Target="../media/image92.png"/><Relationship Id="rId22" Type="http://schemas.openxmlformats.org/officeDocument/2006/relationships/customXml" Target="../ink/ink181.xml"/><Relationship Id="rId27" Type="http://schemas.openxmlformats.org/officeDocument/2006/relationships/image" Target="../media/image57.png"/><Relationship Id="rId43" Type="http://schemas.openxmlformats.org/officeDocument/2006/relationships/image" Target="../media/image22.png"/><Relationship Id="rId48" Type="http://schemas.openxmlformats.org/officeDocument/2006/relationships/customXml" Target="../ink/ink194.xml"/><Relationship Id="rId64" Type="http://schemas.openxmlformats.org/officeDocument/2006/relationships/customXml" Target="../ink/ink202.xml"/><Relationship Id="rId69" Type="http://schemas.openxmlformats.org/officeDocument/2006/relationships/image" Target="../media/image73.png"/><Relationship Id="rId113" Type="http://schemas.openxmlformats.org/officeDocument/2006/relationships/image" Target="../media/image118.png"/><Relationship Id="rId118" Type="http://schemas.openxmlformats.org/officeDocument/2006/relationships/customXml" Target="../ink/ink229.xml"/><Relationship Id="rId134" Type="http://schemas.openxmlformats.org/officeDocument/2006/relationships/customXml" Target="../ink/ink237.xml"/><Relationship Id="rId139" Type="http://schemas.openxmlformats.org/officeDocument/2006/relationships/image" Target="../media/image129.png"/><Relationship Id="rId80" Type="http://schemas.openxmlformats.org/officeDocument/2006/relationships/customXml" Target="../ink/ink210.xml"/><Relationship Id="rId85" Type="http://schemas.openxmlformats.org/officeDocument/2006/relationships/image" Target="../media/image79.png"/><Relationship Id="rId12" Type="http://schemas.openxmlformats.org/officeDocument/2006/relationships/customXml" Target="../ink/ink176.xml"/><Relationship Id="rId17" Type="http://schemas.openxmlformats.org/officeDocument/2006/relationships/image" Target="../media/image53.png"/><Relationship Id="rId33" Type="http://schemas.openxmlformats.org/officeDocument/2006/relationships/image" Target="../media/image59.png"/><Relationship Id="rId38" Type="http://schemas.openxmlformats.org/officeDocument/2006/relationships/customXml" Target="../ink/ink189.xml"/><Relationship Id="rId59" Type="http://schemas.openxmlformats.org/officeDocument/2006/relationships/image" Target="../media/image69.png"/><Relationship Id="rId103" Type="http://schemas.openxmlformats.org/officeDocument/2006/relationships/image" Target="../media/image96.png"/><Relationship Id="rId108" Type="http://schemas.openxmlformats.org/officeDocument/2006/relationships/customXml" Target="../ink/ink224.xml"/><Relationship Id="rId124" Type="http://schemas.openxmlformats.org/officeDocument/2006/relationships/customXml" Target="../ink/ink232.xml"/><Relationship Id="rId129" Type="http://schemas.openxmlformats.org/officeDocument/2006/relationships/image" Target="../media/image124.png"/><Relationship Id="rId54" Type="http://schemas.openxmlformats.org/officeDocument/2006/relationships/customXml" Target="../ink/ink197.xml"/><Relationship Id="rId70" Type="http://schemas.openxmlformats.org/officeDocument/2006/relationships/customXml" Target="../ink/ink205.xml"/><Relationship Id="rId75" Type="http://schemas.openxmlformats.org/officeDocument/2006/relationships/image" Target="../media/image75.png"/><Relationship Id="rId91" Type="http://schemas.openxmlformats.org/officeDocument/2006/relationships/image" Target="../media/image82.png"/><Relationship Id="rId96" Type="http://schemas.openxmlformats.org/officeDocument/2006/relationships/customXml" Target="../ink/ink218.xml"/><Relationship Id="rId14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23" Type="http://schemas.openxmlformats.org/officeDocument/2006/relationships/image" Target="../media/image56.png"/><Relationship Id="rId28" Type="http://schemas.openxmlformats.org/officeDocument/2006/relationships/customXml" Target="../ink/ink184.xml"/><Relationship Id="rId49" Type="http://schemas.openxmlformats.org/officeDocument/2006/relationships/image" Target="../media/image25.png"/><Relationship Id="rId114" Type="http://schemas.openxmlformats.org/officeDocument/2006/relationships/customXml" Target="../ink/ink227.xml"/><Relationship Id="rId119" Type="http://schemas.openxmlformats.org/officeDocument/2006/relationships/image" Target="../media/image120.png"/><Relationship Id="rId44" Type="http://schemas.openxmlformats.org/officeDocument/2006/relationships/customXml" Target="../ink/ink192.xml"/><Relationship Id="rId60" Type="http://schemas.openxmlformats.org/officeDocument/2006/relationships/customXml" Target="../ink/ink200.xml"/><Relationship Id="rId65" Type="http://schemas.openxmlformats.org/officeDocument/2006/relationships/image" Target="../media/image72.png"/><Relationship Id="rId81" Type="http://schemas.openxmlformats.org/officeDocument/2006/relationships/image" Target="../media/image77.png"/><Relationship Id="rId86" Type="http://schemas.openxmlformats.org/officeDocument/2006/relationships/customXml" Target="../ink/ink213.xml"/><Relationship Id="rId130" Type="http://schemas.openxmlformats.org/officeDocument/2006/relationships/customXml" Target="../ink/ink235.xml"/><Relationship Id="rId135" Type="http://schemas.openxmlformats.org/officeDocument/2006/relationships/image" Target="../media/image127.png"/><Relationship Id="rId13" Type="http://schemas.openxmlformats.org/officeDocument/2006/relationships/image" Target="../media/image52.png"/><Relationship Id="rId18" Type="http://schemas.openxmlformats.org/officeDocument/2006/relationships/customXml" Target="../ink/ink179.xml"/><Relationship Id="rId39" Type="http://schemas.openxmlformats.org/officeDocument/2006/relationships/image" Target="../media/image20.png"/><Relationship Id="rId109" Type="http://schemas.openxmlformats.org/officeDocument/2006/relationships/image" Target="../media/image100.png"/><Relationship Id="rId34" Type="http://schemas.openxmlformats.org/officeDocument/2006/relationships/customXml" Target="../ink/ink187.xml"/><Relationship Id="rId50" Type="http://schemas.openxmlformats.org/officeDocument/2006/relationships/customXml" Target="../ink/ink195.xml"/><Relationship Id="rId55" Type="http://schemas.openxmlformats.org/officeDocument/2006/relationships/image" Target="../media/image67.png"/><Relationship Id="rId76" Type="http://schemas.openxmlformats.org/officeDocument/2006/relationships/customXml" Target="../ink/ink208.xml"/><Relationship Id="rId97" Type="http://schemas.openxmlformats.org/officeDocument/2006/relationships/image" Target="../media/image93.png"/><Relationship Id="rId104" Type="http://schemas.openxmlformats.org/officeDocument/2006/relationships/customXml" Target="../ink/ink222.xml"/><Relationship Id="rId120" Type="http://schemas.openxmlformats.org/officeDocument/2006/relationships/customXml" Target="../ink/ink230.xml"/><Relationship Id="rId125" Type="http://schemas.openxmlformats.org/officeDocument/2006/relationships/image" Target="../media/image122.png"/><Relationship Id="rId7" Type="http://schemas.openxmlformats.org/officeDocument/2006/relationships/image" Target="../media/image49.png"/><Relationship Id="rId71" Type="http://schemas.openxmlformats.org/officeDocument/2006/relationships/image" Target="../media/image36.png"/><Relationship Id="rId92" Type="http://schemas.openxmlformats.org/officeDocument/2006/relationships/customXml" Target="../ink/ink216.xml"/><Relationship Id="rId2" Type="http://schemas.openxmlformats.org/officeDocument/2006/relationships/customXml" Target="../ink/ink171.xml"/><Relationship Id="rId29" Type="http://schemas.openxmlformats.org/officeDocument/2006/relationships/image" Target="../media/image15.png"/><Relationship Id="rId24" Type="http://schemas.openxmlformats.org/officeDocument/2006/relationships/customXml" Target="../ink/ink182.xml"/><Relationship Id="rId40" Type="http://schemas.openxmlformats.org/officeDocument/2006/relationships/customXml" Target="../ink/ink190.xml"/><Relationship Id="rId45" Type="http://schemas.openxmlformats.org/officeDocument/2006/relationships/image" Target="../media/image63.png"/><Relationship Id="rId66" Type="http://schemas.openxmlformats.org/officeDocument/2006/relationships/customXml" Target="../ink/ink203.xml"/><Relationship Id="rId87" Type="http://schemas.openxmlformats.org/officeDocument/2006/relationships/image" Target="../media/image80.png"/><Relationship Id="rId110" Type="http://schemas.openxmlformats.org/officeDocument/2006/relationships/customXml" Target="../ink/ink225.xml"/><Relationship Id="rId115" Type="http://schemas.openxmlformats.org/officeDocument/2006/relationships/image" Target="../media/image103.png"/><Relationship Id="rId131" Type="http://schemas.openxmlformats.org/officeDocument/2006/relationships/image" Target="../media/image125.png"/><Relationship Id="rId136" Type="http://schemas.openxmlformats.org/officeDocument/2006/relationships/customXml" Target="../ink/ink238.xml"/><Relationship Id="rId61" Type="http://schemas.openxmlformats.org/officeDocument/2006/relationships/image" Target="../media/image70.png"/><Relationship Id="rId82" Type="http://schemas.openxmlformats.org/officeDocument/2006/relationships/customXml" Target="../ink/ink211.xml"/><Relationship Id="rId19" Type="http://schemas.openxmlformats.org/officeDocument/2006/relationships/image" Target="../media/image54.png"/><Relationship Id="rId14" Type="http://schemas.openxmlformats.org/officeDocument/2006/relationships/customXml" Target="../ink/ink177.xml"/><Relationship Id="rId30" Type="http://schemas.openxmlformats.org/officeDocument/2006/relationships/customXml" Target="../ink/ink185.xml"/><Relationship Id="rId35" Type="http://schemas.openxmlformats.org/officeDocument/2006/relationships/image" Target="../media/image60.png"/><Relationship Id="rId56" Type="http://schemas.openxmlformats.org/officeDocument/2006/relationships/customXml" Target="../ink/ink198.xml"/><Relationship Id="rId77" Type="http://schemas.openxmlformats.org/officeDocument/2006/relationships/image" Target="../media/image76.png"/><Relationship Id="rId100" Type="http://schemas.openxmlformats.org/officeDocument/2006/relationships/customXml" Target="../ink/ink220.xml"/><Relationship Id="rId105" Type="http://schemas.openxmlformats.org/officeDocument/2006/relationships/image" Target="../media/image97.png"/><Relationship Id="rId126" Type="http://schemas.openxmlformats.org/officeDocument/2006/relationships/customXml" Target="../ink/ink233.xml"/><Relationship Id="rId8" Type="http://schemas.openxmlformats.org/officeDocument/2006/relationships/customXml" Target="../ink/ink174.xml"/><Relationship Id="rId51" Type="http://schemas.openxmlformats.org/officeDocument/2006/relationships/image" Target="../media/image65.png"/><Relationship Id="rId72" Type="http://schemas.openxmlformats.org/officeDocument/2006/relationships/customXml" Target="../ink/ink206.xml"/><Relationship Id="rId93" Type="http://schemas.openxmlformats.org/officeDocument/2006/relationships/image" Target="../media/image91.png"/><Relationship Id="rId98" Type="http://schemas.openxmlformats.org/officeDocument/2006/relationships/customXml" Target="../ink/ink219.xml"/><Relationship Id="rId121" Type="http://schemas.openxmlformats.org/officeDocument/2006/relationships/image" Target="../media/image106.png"/><Relationship Id="rId3" Type="http://schemas.openxmlformats.org/officeDocument/2006/relationships/image" Target="../media/image47.png"/><Relationship Id="rId25" Type="http://schemas.openxmlformats.org/officeDocument/2006/relationships/image" Target="../media/image13.png"/><Relationship Id="rId46" Type="http://schemas.openxmlformats.org/officeDocument/2006/relationships/customXml" Target="../ink/ink193.xml"/><Relationship Id="rId67" Type="http://schemas.openxmlformats.org/officeDocument/2006/relationships/image" Target="../media/image34.png"/><Relationship Id="rId116" Type="http://schemas.openxmlformats.org/officeDocument/2006/relationships/customXml" Target="../ink/ink228.xml"/><Relationship Id="rId137" Type="http://schemas.openxmlformats.org/officeDocument/2006/relationships/image" Target="../media/image128.png"/><Relationship Id="rId20" Type="http://schemas.openxmlformats.org/officeDocument/2006/relationships/customXml" Target="../ink/ink180.xml"/><Relationship Id="rId41" Type="http://schemas.openxmlformats.org/officeDocument/2006/relationships/image" Target="../media/image62.png"/><Relationship Id="rId62" Type="http://schemas.openxmlformats.org/officeDocument/2006/relationships/customXml" Target="../ink/ink201.xml"/><Relationship Id="rId83" Type="http://schemas.openxmlformats.org/officeDocument/2006/relationships/image" Target="../media/image78.png"/><Relationship Id="rId88" Type="http://schemas.openxmlformats.org/officeDocument/2006/relationships/customXml" Target="../ink/ink214.xml"/><Relationship Id="rId111" Type="http://schemas.openxmlformats.org/officeDocument/2006/relationships/image" Target="../media/image101.png"/><Relationship Id="rId132" Type="http://schemas.openxmlformats.org/officeDocument/2006/relationships/customXml" Target="../ink/ink236.xml"/><Relationship Id="rId15" Type="http://schemas.openxmlformats.org/officeDocument/2006/relationships/image" Target="../media/image8.png"/><Relationship Id="rId36" Type="http://schemas.openxmlformats.org/officeDocument/2006/relationships/customXml" Target="../ink/ink188.xml"/><Relationship Id="rId57" Type="http://schemas.openxmlformats.org/officeDocument/2006/relationships/image" Target="../media/image68.png"/><Relationship Id="rId106" Type="http://schemas.openxmlformats.org/officeDocument/2006/relationships/customXml" Target="../ink/ink223.xml"/><Relationship Id="rId127" Type="http://schemas.openxmlformats.org/officeDocument/2006/relationships/image" Target="../media/image123.png"/><Relationship Id="rId10" Type="http://schemas.openxmlformats.org/officeDocument/2006/relationships/customXml" Target="../ink/ink175.xml"/><Relationship Id="rId31" Type="http://schemas.openxmlformats.org/officeDocument/2006/relationships/image" Target="../media/image58.png"/><Relationship Id="rId52" Type="http://schemas.openxmlformats.org/officeDocument/2006/relationships/customXml" Target="../ink/ink196.xml"/><Relationship Id="rId73" Type="http://schemas.openxmlformats.org/officeDocument/2006/relationships/image" Target="../media/image74.png"/><Relationship Id="rId78" Type="http://schemas.openxmlformats.org/officeDocument/2006/relationships/customXml" Target="../ink/ink209.xml"/><Relationship Id="rId94" Type="http://schemas.openxmlformats.org/officeDocument/2006/relationships/customXml" Target="../ink/ink217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231.xml"/><Relationship Id="rId4" Type="http://schemas.openxmlformats.org/officeDocument/2006/relationships/customXml" Target="../ink/ink172.xml"/><Relationship Id="rId9" Type="http://schemas.openxmlformats.org/officeDocument/2006/relationships/image" Target="../media/image50.png"/><Relationship Id="rId26" Type="http://schemas.openxmlformats.org/officeDocument/2006/relationships/customXml" Target="../ink/ink183.xml"/><Relationship Id="rId47" Type="http://schemas.openxmlformats.org/officeDocument/2006/relationships/image" Target="../media/image64.png"/><Relationship Id="rId68" Type="http://schemas.openxmlformats.org/officeDocument/2006/relationships/customXml" Target="../ink/ink204.xml"/><Relationship Id="rId89" Type="http://schemas.openxmlformats.org/officeDocument/2006/relationships/image" Target="../media/image81.png"/><Relationship Id="rId112" Type="http://schemas.openxmlformats.org/officeDocument/2006/relationships/customXml" Target="../ink/ink226.xml"/><Relationship Id="rId133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.png"/><Relationship Id="rId21" Type="http://schemas.openxmlformats.org/officeDocument/2006/relationships/image" Target="../media/image55.png"/><Relationship Id="rId42" Type="http://schemas.openxmlformats.org/officeDocument/2006/relationships/customXml" Target="../ink/ink260.xml"/><Relationship Id="rId63" Type="http://schemas.openxmlformats.org/officeDocument/2006/relationships/image" Target="../media/image72.png"/><Relationship Id="rId84" Type="http://schemas.openxmlformats.org/officeDocument/2006/relationships/customXml" Target="../ink/ink281.xml"/><Relationship Id="rId16" Type="http://schemas.openxmlformats.org/officeDocument/2006/relationships/customXml" Target="../ink/ink247.xml"/><Relationship Id="rId107" Type="http://schemas.openxmlformats.org/officeDocument/2006/relationships/image" Target="../media/image137.png"/><Relationship Id="rId11" Type="http://schemas.openxmlformats.org/officeDocument/2006/relationships/image" Target="../media/image51.png"/><Relationship Id="rId32" Type="http://schemas.openxmlformats.org/officeDocument/2006/relationships/customXml" Target="../ink/ink255.xml"/><Relationship Id="rId37" Type="http://schemas.openxmlformats.org/officeDocument/2006/relationships/image" Target="../media/image61.png"/><Relationship Id="rId53" Type="http://schemas.openxmlformats.org/officeDocument/2006/relationships/image" Target="../media/image66.png"/><Relationship Id="rId58" Type="http://schemas.openxmlformats.org/officeDocument/2006/relationships/customXml" Target="../ink/ink268.xml"/><Relationship Id="rId74" Type="http://schemas.openxmlformats.org/officeDocument/2006/relationships/customXml" Target="../ink/ink276.xml"/><Relationship Id="rId79" Type="http://schemas.openxmlformats.org/officeDocument/2006/relationships/image" Target="../media/image130.png"/><Relationship Id="rId102" Type="http://schemas.openxmlformats.org/officeDocument/2006/relationships/customXml" Target="../ink/ink290.xml"/><Relationship Id="rId123" Type="http://schemas.openxmlformats.org/officeDocument/2006/relationships/image" Target="../media/image145.png"/><Relationship Id="rId128" Type="http://schemas.openxmlformats.org/officeDocument/2006/relationships/customXml" Target="../ink/ink303.xml"/><Relationship Id="rId5" Type="http://schemas.openxmlformats.org/officeDocument/2006/relationships/image" Target="../media/image48.png"/><Relationship Id="rId90" Type="http://schemas.openxmlformats.org/officeDocument/2006/relationships/customXml" Target="../ink/ink284.xml"/><Relationship Id="rId95" Type="http://schemas.openxmlformats.org/officeDocument/2006/relationships/image" Target="../media/image40.png"/><Relationship Id="rId22" Type="http://schemas.openxmlformats.org/officeDocument/2006/relationships/customXml" Target="../ink/ink250.xml"/><Relationship Id="rId27" Type="http://schemas.openxmlformats.org/officeDocument/2006/relationships/image" Target="../media/image57.png"/><Relationship Id="rId43" Type="http://schemas.openxmlformats.org/officeDocument/2006/relationships/image" Target="../media/image22.png"/><Relationship Id="rId48" Type="http://schemas.openxmlformats.org/officeDocument/2006/relationships/customXml" Target="../ink/ink263.xml"/><Relationship Id="rId64" Type="http://schemas.openxmlformats.org/officeDocument/2006/relationships/customXml" Target="../ink/ink271.xml"/><Relationship Id="rId69" Type="http://schemas.openxmlformats.org/officeDocument/2006/relationships/image" Target="../media/image78.png"/><Relationship Id="rId113" Type="http://schemas.openxmlformats.org/officeDocument/2006/relationships/image" Target="../media/image140.png"/><Relationship Id="rId118" Type="http://schemas.openxmlformats.org/officeDocument/2006/relationships/customXml" Target="../ink/ink298.xml"/><Relationship Id="rId80" Type="http://schemas.openxmlformats.org/officeDocument/2006/relationships/customXml" Target="../ink/ink279.xml"/><Relationship Id="rId85" Type="http://schemas.openxmlformats.org/officeDocument/2006/relationships/image" Target="../media/image129.png"/><Relationship Id="rId12" Type="http://schemas.openxmlformats.org/officeDocument/2006/relationships/customXml" Target="../ink/ink245.xml"/><Relationship Id="rId17" Type="http://schemas.openxmlformats.org/officeDocument/2006/relationships/image" Target="../media/image53.png"/><Relationship Id="rId33" Type="http://schemas.openxmlformats.org/officeDocument/2006/relationships/image" Target="../media/image59.png"/><Relationship Id="rId38" Type="http://schemas.openxmlformats.org/officeDocument/2006/relationships/customXml" Target="../ink/ink258.xml"/><Relationship Id="rId59" Type="http://schemas.openxmlformats.org/officeDocument/2006/relationships/image" Target="../media/image70.png"/><Relationship Id="rId103" Type="http://schemas.openxmlformats.org/officeDocument/2006/relationships/image" Target="../media/image135.png"/><Relationship Id="rId108" Type="http://schemas.openxmlformats.org/officeDocument/2006/relationships/customXml" Target="../ink/ink293.xml"/><Relationship Id="rId124" Type="http://schemas.openxmlformats.org/officeDocument/2006/relationships/customXml" Target="../ink/ink301.xml"/><Relationship Id="rId129" Type="http://schemas.openxmlformats.org/officeDocument/2006/relationships/image" Target="../media/image148.png"/><Relationship Id="rId54" Type="http://schemas.openxmlformats.org/officeDocument/2006/relationships/customXml" Target="../ink/ink266.xml"/><Relationship Id="rId70" Type="http://schemas.openxmlformats.org/officeDocument/2006/relationships/customXml" Target="../ink/ink274.xml"/><Relationship Id="rId75" Type="http://schemas.openxmlformats.org/officeDocument/2006/relationships/image" Target="../media/image96.png"/><Relationship Id="rId91" Type="http://schemas.openxmlformats.org/officeDocument/2006/relationships/image" Target="../media/image75.png"/><Relationship Id="rId96" Type="http://schemas.openxmlformats.org/officeDocument/2006/relationships/customXml" Target="../ink/ink2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2.xml"/><Relationship Id="rId23" Type="http://schemas.openxmlformats.org/officeDocument/2006/relationships/image" Target="../media/image56.png"/><Relationship Id="rId28" Type="http://schemas.openxmlformats.org/officeDocument/2006/relationships/customXml" Target="../ink/ink253.xml"/><Relationship Id="rId49" Type="http://schemas.openxmlformats.org/officeDocument/2006/relationships/image" Target="../media/image25.png"/><Relationship Id="rId114" Type="http://schemas.openxmlformats.org/officeDocument/2006/relationships/customXml" Target="../ink/ink296.xml"/><Relationship Id="rId119" Type="http://schemas.openxmlformats.org/officeDocument/2006/relationships/image" Target="../media/image143.png"/><Relationship Id="rId44" Type="http://schemas.openxmlformats.org/officeDocument/2006/relationships/customXml" Target="../ink/ink261.xml"/><Relationship Id="rId60" Type="http://schemas.openxmlformats.org/officeDocument/2006/relationships/customXml" Target="../ink/ink269.xml"/><Relationship Id="rId65" Type="http://schemas.openxmlformats.org/officeDocument/2006/relationships/image" Target="../media/image34.png"/><Relationship Id="rId81" Type="http://schemas.openxmlformats.org/officeDocument/2006/relationships/image" Target="../media/image131.png"/><Relationship Id="rId86" Type="http://schemas.openxmlformats.org/officeDocument/2006/relationships/customXml" Target="../ink/ink282.xml"/><Relationship Id="rId130" Type="http://schemas.openxmlformats.org/officeDocument/2006/relationships/customXml" Target="../ink/ink304.xml"/><Relationship Id="rId13" Type="http://schemas.openxmlformats.org/officeDocument/2006/relationships/image" Target="../media/image52.png"/><Relationship Id="rId18" Type="http://schemas.openxmlformats.org/officeDocument/2006/relationships/customXml" Target="../ink/ink248.xml"/><Relationship Id="rId39" Type="http://schemas.openxmlformats.org/officeDocument/2006/relationships/image" Target="../media/image20.png"/><Relationship Id="rId109" Type="http://schemas.openxmlformats.org/officeDocument/2006/relationships/image" Target="../media/image138.png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67.png"/><Relationship Id="rId76" Type="http://schemas.openxmlformats.org/officeDocument/2006/relationships/customXml" Target="../ink/ink277.xml"/><Relationship Id="rId97" Type="http://schemas.openxmlformats.org/officeDocument/2006/relationships/image" Target="../media/image77.png"/><Relationship Id="rId104" Type="http://schemas.openxmlformats.org/officeDocument/2006/relationships/customXml" Target="../ink/ink291.xml"/><Relationship Id="rId120" Type="http://schemas.openxmlformats.org/officeDocument/2006/relationships/customXml" Target="../ink/ink299.xml"/><Relationship Id="rId125" Type="http://schemas.openxmlformats.org/officeDocument/2006/relationships/image" Target="../media/image146.png"/><Relationship Id="rId7" Type="http://schemas.openxmlformats.org/officeDocument/2006/relationships/image" Target="../media/image49.png"/><Relationship Id="rId71" Type="http://schemas.openxmlformats.org/officeDocument/2006/relationships/image" Target="../media/image79.png"/><Relationship Id="rId92" Type="http://schemas.openxmlformats.org/officeDocument/2006/relationships/customXml" Target="../ink/ink285.xml"/><Relationship Id="rId2" Type="http://schemas.openxmlformats.org/officeDocument/2006/relationships/customXml" Target="../ink/ink240.xml"/><Relationship Id="rId29" Type="http://schemas.openxmlformats.org/officeDocument/2006/relationships/image" Target="../media/image15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63.png"/><Relationship Id="rId66" Type="http://schemas.openxmlformats.org/officeDocument/2006/relationships/customXml" Target="../ink/ink272.xml"/><Relationship Id="rId87" Type="http://schemas.openxmlformats.org/officeDocument/2006/relationships/image" Target="../media/image36.png"/><Relationship Id="rId110" Type="http://schemas.openxmlformats.org/officeDocument/2006/relationships/customXml" Target="../ink/ink294.xml"/><Relationship Id="rId115" Type="http://schemas.openxmlformats.org/officeDocument/2006/relationships/image" Target="../media/image141.png"/><Relationship Id="rId131" Type="http://schemas.openxmlformats.org/officeDocument/2006/relationships/image" Target="../media/image149.png"/><Relationship Id="rId61" Type="http://schemas.openxmlformats.org/officeDocument/2006/relationships/image" Target="../media/image71.png"/><Relationship Id="rId82" Type="http://schemas.openxmlformats.org/officeDocument/2006/relationships/customXml" Target="../ink/ink280.xml"/><Relationship Id="rId19" Type="http://schemas.openxmlformats.org/officeDocument/2006/relationships/image" Target="../media/image54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60.png"/><Relationship Id="rId56" Type="http://schemas.openxmlformats.org/officeDocument/2006/relationships/customXml" Target="../ink/ink267.xml"/><Relationship Id="rId77" Type="http://schemas.openxmlformats.org/officeDocument/2006/relationships/image" Target="../media/image97.png"/><Relationship Id="rId100" Type="http://schemas.openxmlformats.org/officeDocument/2006/relationships/customXml" Target="../ink/ink289.xml"/><Relationship Id="rId105" Type="http://schemas.openxmlformats.org/officeDocument/2006/relationships/image" Target="../media/image136.png"/><Relationship Id="rId126" Type="http://schemas.openxmlformats.org/officeDocument/2006/relationships/customXml" Target="../ink/ink302.xml"/><Relationship Id="rId8" Type="http://schemas.openxmlformats.org/officeDocument/2006/relationships/customXml" Target="../ink/ink243.xml"/><Relationship Id="rId51" Type="http://schemas.openxmlformats.org/officeDocument/2006/relationships/image" Target="../media/image65.png"/><Relationship Id="rId72" Type="http://schemas.openxmlformats.org/officeDocument/2006/relationships/customXml" Target="../ink/ink275.xml"/><Relationship Id="rId93" Type="http://schemas.openxmlformats.org/officeDocument/2006/relationships/image" Target="../media/image76.png"/><Relationship Id="rId98" Type="http://schemas.openxmlformats.org/officeDocument/2006/relationships/customXml" Target="../ink/ink288.xml"/><Relationship Id="rId121" Type="http://schemas.openxmlformats.org/officeDocument/2006/relationships/image" Target="../media/image144.png"/><Relationship Id="rId3" Type="http://schemas.openxmlformats.org/officeDocument/2006/relationships/image" Target="../media/image47.png"/><Relationship Id="rId25" Type="http://schemas.openxmlformats.org/officeDocument/2006/relationships/image" Target="../media/image13.png"/><Relationship Id="rId46" Type="http://schemas.openxmlformats.org/officeDocument/2006/relationships/customXml" Target="../ink/ink262.xml"/><Relationship Id="rId67" Type="http://schemas.openxmlformats.org/officeDocument/2006/relationships/image" Target="../media/image73.png"/><Relationship Id="rId116" Type="http://schemas.openxmlformats.org/officeDocument/2006/relationships/customXml" Target="../ink/ink297.xml"/><Relationship Id="rId20" Type="http://schemas.openxmlformats.org/officeDocument/2006/relationships/customXml" Target="../ink/ink249.xml"/><Relationship Id="rId41" Type="http://schemas.openxmlformats.org/officeDocument/2006/relationships/image" Target="../media/image62.png"/><Relationship Id="rId62" Type="http://schemas.openxmlformats.org/officeDocument/2006/relationships/customXml" Target="../ink/ink270.xml"/><Relationship Id="rId83" Type="http://schemas.openxmlformats.org/officeDocument/2006/relationships/image" Target="../media/image132.png"/><Relationship Id="rId88" Type="http://schemas.openxmlformats.org/officeDocument/2006/relationships/customXml" Target="../ink/ink283.xml"/><Relationship Id="rId111" Type="http://schemas.openxmlformats.org/officeDocument/2006/relationships/image" Target="../media/image139.png"/><Relationship Id="rId132" Type="http://schemas.openxmlformats.org/officeDocument/2006/relationships/customXml" Target="../ink/ink305.xml"/><Relationship Id="rId15" Type="http://schemas.openxmlformats.org/officeDocument/2006/relationships/image" Target="../media/image8.png"/><Relationship Id="rId36" Type="http://schemas.openxmlformats.org/officeDocument/2006/relationships/customXml" Target="../ink/ink257.xml"/><Relationship Id="rId57" Type="http://schemas.openxmlformats.org/officeDocument/2006/relationships/image" Target="../media/image68.png"/><Relationship Id="rId106" Type="http://schemas.openxmlformats.org/officeDocument/2006/relationships/customXml" Target="../ink/ink292.xml"/><Relationship Id="rId127" Type="http://schemas.openxmlformats.org/officeDocument/2006/relationships/image" Target="../media/image147.png"/><Relationship Id="rId10" Type="http://schemas.openxmlformats.org/officeDocument/2006/relationships/customXml" Target="../ink/ink244.xml"/><Relationship Id="rId31" Type="http://schemas.openxmlformats.org/officeDocument/2006/relationships/image" Target="../media/image58.png"/><Relationship Id="rId52" Type="http://schemas.openxmlformats.org/officeDocument/2006/relationships/customXml" Target="../ink/ink265.xml"/><Relationship Id="rId73" Type="http://schemas.openxmlformats.org/officeDocument/2006/relationships/image" Target="../media/image92.png"/><Relationship Id="rId78" Type="http://schemas.openxmlformats.org/officeDocument/2006/relationships/customXml" Target="../ink/ink278.xml"/><Relationship Id="rId94" Type="http://schemas.openxmlformats.org/officeDocument/2006/relationships/customXml" Target="../ink/ink286.xml"/><Relationship Id="rId99" Type="http://schemas.openxmlformats.org/officeDocument/2006/relationships/image" Target="../media/image133.png"/><Relationship Id="rId101" Type="http://schemas.openxmlformats.org/officeDocument/2006/relationships/image" Target="../media/image134.png"/><Relationship Id="rId122" Type="http://schemas.openxmlformats.org/officeDocument/2006/relationships/customXml" Target="../ink/ink300.xml"/><Relationship Id="rId4" Type="http://schemas.openxmlformats.org/officeDocument/2006/relationships/customXml" Target="../ink/ink241.xml"/><Relationship Id="rId9" Type="http://schemas.openxmlformats.org/officeDocument/2006/relationships/image" Target="../media/image50.png"/><Relationship Id="rId26" Type="http://schemas.openxmlformats.org/officeDocument/2006/relationships/customXml" Target="../ink/ink252.xml"/><Relationship Id="rId47" Type="http://schemas.openxmlformats.org/officeDocument/2006/relationships/image" Target="../media/image64.png"/><Relationship Id="rId68" Type="http://schemas.openxmlformats.org/officeDocument/2006/relationships/customXml" Target="../ink/ink273.xml"/><Relationship Id="rId89" Type="http://schemas.openxmlformats.org/officeDocument/2006/relationships/image" Target="../media/image74.png"/><Relationship Id="rId112" Type="http://schemas.openxmlformats.org/officeDocument/2006/relationships/customXml" Target="../ink/ink295.xml"/><Relationship Id="rId13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21" Type="http://schemas.openxmlformats.org/officeDocument/2006/relationships/image" Target="../media/image159.png"/><Relationship Id="rId42" Type="http://schemas.openxmlformats.org/officeDocument/2006/relationships/customXml" Target="../ink/ink326.xml"/><Relationship Id="rId47" Type="http://schemas.openxmlformats.org/officeDocument/2006/relationships/image" Target="../media/image171.png"/><Relationship Id="rId63" Type="http://schemas.openxmlformats.org/officeDocument/2006/relationships/image" Target="../media/image179.png"/><Relationship Id="rId68" Type="http://schemas.openxmlformats.org/officeDocument/2006/relationships/customXml" Target="../ink/ink339.xml"/><Relationship Id="rId2" Type="http://schemas.openxmlformats.org/officeDocument/2006/relationships/customXml" Target="../ink/ink306.xml"/><Relationship Id="rId16" Type="http://schemas.openxmlformats.org/officeDocument/2006/relationships/customXml" Target="../ink/ink313.xml"/><Relationship Id="rId29" Type="http://schemas.openxmlformats.org/officeDocument/2006/relationships/image" Target="../media/image162.png"/><Relationship Id="rId11" Type="http://schemas.openxmlformats.org/officeDocument/2006/relationships/image" Target="../media/image154.png"/><Relationship Id="rId24" Type="http://schemas.openxmlformats.org/officeDocument/2006/relationships/customXml" Target="../ink/ink317.xml"/><Relationship Id="rId32" Type="http://schemas.openxmlformats.org/officeDocument/2006/relationships/customXml" Target="../ink/ink321.xml"/><Relationship Id="rId37" Type="http://schemas.openxmlformats.org/officeDocument/2006/relationships/image" Target="../media/image166.png"/><Relationship Id="rId40" Type="http://schemas.openxmlformats.org/officeDocument/2006/relationships/customXml" Target="../ink/ink325.xml"/><Relationship Id="rId45" Type="http://schemas.openxmlformats.org/officeDocument/2006/relationships/image" Target="../media/image170.png"/><Relationship Id="rId53" Type="http://schemas.openxmlformats.org/officeDocument/2006/relationships/image" Target="../media/image174.png"/><Relationship Id="rId58" Type="http://schemas.openxmlformats.org/officeDocument/2006/relationships/customXml" Target="../ink/ink334.xml"/><Relationship Id="rId66" Type="http://schemas.openxmlformats.org/officeDocument/2006/relationships/customXml" Target="../ink/ink338.xml"/><Relationship Id="rId74" Type="http://schemas.openxmlformats.org/officeDocument/2006/relationships/customXml" Target="../ink/ink342.xml"/><Relationship Id="rId5" Type="http://schemas.openxmlformats.org/officeDocument/2006/relationships/image" Target="../media/image151.png"/><Relationship Id="rId61" Type="http://schemas.openxmlformats.org/officeDocument/2006/relationships/image" Target="../media/image178.png"/><Relationship Id="rId19" Type="http://schemas.openxmlformats.org/officeDocument/2006/relationships/image" Target="../media/image158.png"/><Relationship Id="rId14" Type="http://schemas.openxmlformats.org/officeDocument/2006/relationships/customXml" Target="../ink/ink312.xml"/><Relationship Id="rId22" Type="http://schemas.openxmlformats.org/officeDocument/2006/relationships/customXml" Target="../ink/ink316.xml"/><Relationship Id="rId27" Type="http://schemas.openxmlformats.org/officeDocument/2006/relationships/image" Target="../media/image161.png"/><Relationship Id="rId30" Type="http://schemas.openxmlformats.org/officeDocument/2006/relationships/customXml" Target="../ink/ink320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329.xml"/><Relationship Id="rId56" Type="http://schemas.openxmlformats.org/officeDocument/2006/relationships/customXml" Target="../ink/ink333.xml"/><Relationship Id="rId64" Type="http://schemas.openxmlformats.org/officeDocument/2006/relationships/customXml" Target="../ink/ink337.xml"/><Relationship Id="rId69" Type="http://schemas.openxmlformats.org/officeDocument/2006/relationships/image" Target="../media/image182.png"/><Relationship Id="rId8" Type="http://schemas.openxmlformats.org/officeDocument/2006/relationships/customXml" Target="../ink/ink309.xml"/><Relationship Id="rId51" Type="http://schemas.openxmlformats.org/officeDocument/2006/relationships/image" Target="../media/image173.png"/><Relationship Id="rId72" Type="http://schemas.openxmlformats.org/officeDocument/2006/relationships/customXml" Target="../ink/ink341.xml"/><Relationship Id="rId3" Type="http://schemas.openxmlformats.org/officeDocument/2006/relationships/image" Target="../media/image150.png"/><Relationship Id="rId12" Type="http://schemas.openxmlformats.org/officeDocument/2006/relationships/customXml" Target="../ink/ink311.xml"/><Relationship Id="rId17" Type="http://schemas.openxmlformats.org/officeDocument/2006/relationships/image" Target="../media/image157.png"/><Relationship Id="rId25" Type="http://schemas.openxmlformats.org/officeDocument/2006/relationships/image" Target="../media/image40.png"/><Relationship Id="rId33" Type="http://schemas.openxmlformats.org/officeDocument/2006/relationships/image" Target="../media/image164.png"/><Relationship Id="rId38" Type="http://schemas.openxmlformats.org/officeDocument/2006/relationships/customXml" Target="../ink/ink324.xml"/><Relationship Id="rId46" Type="http://schemas.openxmlformats.org/officeDocument/2006/relationships/customXml" Target="../ink/ink328.xml"/><Relationship Id="rId59" Type="http://schemas.openxmlformats.org/officeDocument/2006/relationships/image" Target="../media/image177.png"/><Relationship Id="rId67" Type="http://schemas.openxmlformats.org/officeDocument/2006/relationships/image" Target="../media/image181.png"/><Relationship Id="rId20" Type="http://schemas.openxmlformats.org/officeDocument/2006/relationships/customXml" Target="../ink/ink315.xml"/><Relationship Id="rId41" Type="http://schemas.openxmlformats.org/officeDocument/2006/relationships/image" Target="../media/image168.png"/><Relationship Id="rId54" Type="http://schemas.openxmlformats.org/officeDocument/2006/relationships/customXml" Target="../ink/ink332.xml"/><Relationship Id="rId62" Type="http://schemas.openxmlformats.org/officeDocument/2006/relationships/customXml" Target="../ink/ink336.xml"/><Relationship Id="rId70" Type="http://schemas.openxmlformats.org/officeDocument/2006/relationships/customXml" Target="../ink/ink340.xml"/><Relationship Id="rId75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49" Type="http://schemas.openxmlformats.org/officeDocument/2006/relationships/image" Target="../media/image172.png"/><Relationship Id="rId57" Type="http://schemas.openxmlformats.org/officeDocument/2006/relationships/image" Target="../media/image176.png"/><Relationship Id="rId10" Type="http://schemas.openxmlformats.org/officeDocument/2006/relationships/customXml" Target="../ink/ink310.xml"/><Relationship Id="rId31" Type="http://schemas.openxmlformats.org/officeDocument/2006/relationships/image" Target="../media/image163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180.png"/><Relationship Id="rId73" Type="http://schemas.openxmlformats.org/officeDocument/2006/relationships/image" Target="../media/image184.png"/><Relationship Id="rId4" Type="http://schemas.openxmlformats.org/officeDocument/2006/relationships/customXml" Target="../ink/ink307.xml"/><Relationship Id="rId9" Type="http://schemas.openxmlformats.org/officeDocument/2006/relationships/image" Target="../media/image153.png"/><Relationship Id="rId13" Type="http://schemas.openxmlformats.org/officeDocument/2006/relationships/image" Target="../media/image155.png"/><Relationship Id="rId18" Type="http://schemas.openxmlformats.org/officeDocument/2006/relationships/customXml" Target="../ink/ink314.xml"/><Relationship Id="rId39" Type="http://schemas.openxmlformats.org/officeDocument/2006/relationships/image" Target="../media/image167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175.png"/><Relationship Id="rId76" Type="http://schemas.openxmlformats.org/officeDocument/2006/relationships/image" Target="../media/image2.png"/><Relationship Id="rId7" Type="http://schemas.openxmlformats.org/officeDocument/2006/relationships/image" Target="../media/image152.png"/><Relationship Id="rId71" Type="http://schemas.openxmlformats.org/officeDocument/2006/relationships/image" Target="../media/image18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B74CCC-24E3-774D-BB3D-AEDA88EB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Dijisktra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F9DAB4-DC13-2545-9033-F2C300BB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Slides by David Yang 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94BD6C6F-61E1-1342-B308-EE8AA761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9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AA2E-6491-6E43-B33B-FD417B9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06B-698E-0846-9540-578E9B97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pq.size</a:t>
            </a:r>
            <a:r>
              <a:rPr lang="en-US" dirty="0"/>
              <a:t>()&gt;0){</a:t>
            </a:r>
          </a:p>
          <a:p>
            <a:pPr marL="0" indent="0">
              <a:buNone/>
            </a:pPr>
            <a:r>
              <a:rPr lang="en-US" dirty="0"/>
              <a:t>	pair&lt;int, int&gt; cur = </a:t>
            </a:r>
            <a:r>
              <a:rPr lang="en-US" dirty="0" err="1"/>
              <a:t>pq.top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pq.poll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//look at neighbors</a:t>
            </a:r>
          </a:p>
          <a:p>
            <a:pPr marL="0" indent="0">
              <a:buNone/>
            </a:pPr>
            <a:r>
              <a:rPr lang="en-US" dirty="0"/>
              <a:t>	for(auto next: adj[</a:t>
            </a:r>
            <a:r>
              <a:rPr lang="en-US" dirty="0" err="1"/>
              <a:t>cur.second</a:t>
            </a:r>
            <a:r>
              <a:rPr lang="en-US" dirty="0"/>
              <a:t>]){</a:t>
            </a:r>
          </a:p>
          <a:p>
            <a:pPr marL="0" indent="0">
              <a:buNone/>
            </a:pPr>
            <a:r>
              <a:rPr lang="en-US" dirty="0"/>
              <a:t>		int </a:t>
            </a:r>
            <a:r>
              <a:rPr lang="en-US" dirty="0" err="1"/>
              <a:t>nextcost</a:t>
            </a:r>
            <a:r>
              <a:rPr lang="en-US" dirty="0"/>
              <a:t> = </a:t>
            </a:r>
            <a:r>
              <a:rPr lang="en-US" dirty="0" err="1"/>
              <a:t>cur.first</a:t>
            </a:r>
            <a:r>
              <a:rPr lang="en-US" dirty="0"/>
              <a:t>+ </a:t>
            </a:r>
            <a:r>
              <a:rPr lang="en-US" dirty="0" err="1"/>
              <a:t>next.first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// if you have a better deal, take it, and add it to the min queue to process later</a:t>
            </a:r>
          </a:p>
          <a:p>
            <a:pPr marL="0" indent="0">
              <a:buNone/>
            </a:pPr>
            <a:r>
              <a:rPr lang="en-US" dirty="0"/>
              <a:t>		if(cost[</a:t>
            </a:r>
            <a:r>
              <a:rPr lang="en-US" dirty="0" err="1"/>
              <a:t>next.second</a:t>
            </a:r>
            <a:r>
              <a:rPr lang="en-US" dirty="0"/>
              <a:t>]&gt; </a:t>
            </a:r>
            <a:r>
              <a:rPr lang="en-US" dirty="0" err="1"/>
              <a:t>nextcost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	cost[</a:t>
            </a:r>
            <a:r>
              <a:rPr lang="en-US" dirty="0" err="1"/>
              <a:t>next.second</a:t>
            </a:r>
            <a:r>
              <a:rPr lang="en-US" dirty="0"/>
              <a:t>] = </a:t>
            </a:r>
            <a:r>
              <a:rPr lang="en-US" dirty="0" err="1"/>
              <a:t>nextcost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pq.offer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nextcost</a:t>
            </a:r>
            <a:r>
              <a:rPr lang="en-US" dirty="0"/>
              <a:t>, </a:t>
            </a:r>
            <a:r>
              <a:rPr lang="en-US" dirty="0" err="1"/>
              <a:t>next.second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AD4E8BB-C39C-084D-8171-7E01478E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8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C0ED-33E9-1D46-973C-063FC75A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8116-EE29-8540-A54F-EF4B9319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v</a:t>
            </a:r>
            <a:r>
              <a:rPr lang="en-US" dirty="0"/>
              <a:t>&lt;</a:t>
            </a:r>
            <a:r>
              <a:rPr lang="en-US" b="1" dirty="0" err="1"/>
              <a:t>pii</a:t>
            </a:r>
            <a:r>
              <a:rPr lang="en-US" dirty="0"/>
              <a:t>&gt; adj[1001];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setIO</a:t>
            </a:r>
            <a:r>
              <a:rPr lang="en-US" dirty="0"/>
              <a:t>("", 0);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//Adj list stores edges with weights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int N, M; </a:t>
            </a:r>
            <a:r>
              <a:rPr lang="en-US" dirty="0" err="1"/>
              <a:t>cin</a:t>
            </a:r>
            <a:r>
              <a:rPr lang="en-US" dirty="0"/>
              <a:t>&gt;&gt;N&gt;&gt;M;</a:t>
            </a:r>
            <a:br>
              <a:rPr lang="en-US" dirty="0"/>
            </a:br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&lt;M; </a:t>
            </a:r>
            <a:r>
              <a:rPr lang="en-US" dirty="0" err="1"/>
              <a:t>i</a:t>
            </a:r>
            <a:r>
              <a:rPr lang="en-US" dirty="0"/>
              <a:t>++){</a:t>
            </a:r>
            <a:br>
              <a:rPr lang="en-US" dirty="0"/>
            </a:br>
            <a:r>
              <a:rPr lang="en-US" dirty="0"/>
              <a:t>        int </a:t>
            </a:r>
            <a:r>
              <a:rPr lang="en-US" dirty="0" err="1"/>
              <a:t>a,b,c,d</a:t>
            </a:r>
            <a:r>
              <a:rPr lang="en-US" dirty="0"/>
              <a:t>; </a:t>
            </a:r>
            <a:r>
              <a:rPr lang="en-US" dirty="0" err="1"/>
              <a:t>cin</a:t>
            </a:r>
            <a:r>
              <a:rPr lang="en-US" dirty="0"/>
              <a:t>&gt;&gt;a&gt;&gt;b&gt;&gt;c;</a:t>
            </a:r>
            <a:br>
              <a:rPr lang="en-US" dirty="0"/>
            </a:br>
            <a:r>
              <a:rPr lang="en-US" dirty="0"/>
              <a:t>        a--; b--;</a:t>
            </a:r>
            <a:br>
              <a:rPr lang="en-US" dirty="0"/>
            </a:br>
            <a:r>
              <a:rPr lang="en-US" dirty="0"/>
              <a:t>        int weight = c;</a:t>
            </a:r>
            <a:br>
              <a:rPr lang="en-US" dirty="0"/>
            </a:br>
            <a:r>
              <a:rPr lang="en-US" dirty="0"/>
              <a:t>        adj[a].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(weight, b));</a:t>
            </a:r>
            <a:br>
              <a:rPr lang="en-US" dirty="0"/>
            </a:br>
            <a:r>
              <a:rPr lang="en-US" dirty="0"/>
              <a:t>        adj[b].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weight,a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vector&lt;int&gt; cost; </a:t>
            </a:r>
            <a:r>
              <a:rPr lang="en-US" dirty="0" err="1"/>
              <a:t>cost.assign</a:t>
            </a:r>
            <a:r>
              <a:rPr lang="en-US" dirty="0"/>
              <a:t>(N, (int) 1e9);</a:t>
            </a:r>
            <a:br>
              <a:rPr lang="en-US" dirty="0"/>
            </a:br>
            <a:r>
              <a:rPr lang="en-US" dirty="0"/>
              <a:t>    cost[0]=0;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priority_queue</a:t>
            </a:r>
            <a:r>
              <a:rPr lang="en-US" dirty="0"/>
              <a:t>&lt;</a:t>
            </a:r>
            <a:r>
              <a:rPr lang="en-US" b="1" dirty="0" err="1"/>
              <a:t>pii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&lt;</a:t>
            </a:r>
            <a:r>
              <a:rPr lang="en-US" b="1" dirty="0" err="1"/>
              <a:t>pii</a:t>
            </a:r>
            <a:r>
              <a:rPr lang="en-US" dirty="0"/>
              <a:t>&gt;, less&lt;</a:t>
            </a:r>
            <a:r>
              <a:rPr lang="en-US" b="1" dirty="0" err="1"/>
              <a:t>pii</a:t>
            </a:r>
            <a:r>
              <a:rPr lang="en-US" dirty="0"/>
              <a:t>&gt;&gt;</a:t>
            </a:r>
            <a:r>
              <a:rPr lang="en-US" dirty="0" err="1"/>
              <a:t>pq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pq.emplace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(0, 0));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while(</a:t>
            </a:r>
            <a:r>
              <a:rPr lang="en-US" dirty="0" err="1"/>
              <a:t>pq.size</a:t>
            </a:r>
            <a:r>
              <a:rPr lang="en-US" dirty="0"/>
              <a:t>()&gt;0){</a:t>
            </a:r>
            <a:br>
              <a:rPr lang="en-US" dirty="0"/>
            </a:br>
            <a:r>
              <a:rPr lang="en-US" dirty="0"/>
              <a:t>        pair&lt;int, int&gt; cur = </a:t>
            </a:r>
            <a:r>
              <a:rPr lang="en-US" dirty="0" err="1"/>
              <a:t>pq.top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pq.pop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//look at neighbors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for(auto next: adj[</a:t>
            </a:r>
            <a:r>
              <a:rPr lang="en-US" dirty="0" err="1"/>
              <a:t>cur.second</a:t>
            </a:r>
            <a:r>
              <a:rPr lang="en-US" dirty="0"/>
              <a:t>]){</a:t>
            </a:r>
            <a:br>
              <a:rPr lang="en-US" dirty="0"/>
            </a:br>
            <a:r>
              <a:rPr lang="en-US" dirty="0"/>
              <a:t>            int </a:t>
            </a:r>
            <a:r>
              <a:rPr lang="en-US" dirty="0" err="1"/>
              <a:t>nextcost</a:t>
            </a:r>
            <a:r>
              <a:rPr lang="en-US" dirty="0"/>
              <a:t> = </a:t>
            </a:r>
            <a:r>
              <a:rPr lang="en-US" dirty="0" err="1"/>
              <a:t>cur.first</a:t>
            </a:r>
            <a:r>
              <a:rPr lang="en-US" dirty="0"/>
              <a:t>+ </a:t>
            </a:r>
            <a:r>
              <a:rPr lang="en-US" dirty="0" err="1"/>
              <a:t>next.first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i="1" dirty="0"/>
              <a:t>// if you have a better deal, take it, and add it to the min queue to process later</a:t>
            </a:r>
            <a:br>
              <a:rPr lang="en-US" i="1" dirty="0"/>
            </a:br>
            <a:r>
              <a:rPr lang="en-US" i="1" dirty="0"/>
              <a:t>            </a:t>
            </a:r>
            <a:r>
              <a:rPr lang="en-US" dirty="0"/>
              <a:t>if(cost[</a:t>
            </a:r>
            <a:r>
              <a:rPr lang="en-US" dirty="0" err="1"/>
              <a:t>next.second</a:t>
            </a:r>
            <a:r>
              <a:rPr lang="en-US" dirty="0"/>
              <a:t>]&gt; </a:t>
            </a:r>
            <a:r>
              <a:rPr lang="en-US" dirty="0" err="1"/>
              <a:t>nextcost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    cost[</a:t>
            </a:r>
            <a:r>
              <a:rPr lang="en-US" dirty="0" err="1"/>
              <a:t>next.second</a:t>
            </a:r>
            <a:r>
              <a:rPr lang="en-US" dirty="0"/>
              <a:t>] = </a:t>
            </a:r>
            <a:r>
              <a:rPr lang="en-US" dirty="0" err="1"/>
              <a:t>nextcost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pq.emplace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nextcost</a:t>
            </a:r>
            <a:r>
              <a:rPr lang="en-US" dirty="0"/>
              <a:t>, </a:t>
            </a:r>
            <a:r>
              <a:rPr lang="en-US" dirty="0" err="1"/>
              <a:t>next.second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F9E088F-42E3-B646-8BF2-07D9097F45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34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9600-CA70-DC44-901B-702668B1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Dijisktra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6C49-BA4B-0549-9A73-D33F7EA5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 algorithm</a:t>
            </a:r>
          </a:p>
          <a:p>
            <a:r>
              <a:rPr lang="en-US" dirty="0"/>
              <a:t>Runs in N^2 or E log V ( Edges * log2(vertices)</a:t>
            </a:r>
          </a:p>
          <a:p>
            <a:r>
              <a:rPr lang="en-US" dirty="0"/>
              <a:t>Uses a </a:t>
            </a:r>
            <a:r>
              <a:rPr lang="en-US" dirty="0" err="1"/>
              <a:t>priority_queue</a:t>
            </a:r>
            <a:endParaRPr lang="en-US" dirty="0"/>
          </a:p>
          <a:p>
            <a:r>
              <a:rPr lang="en-US" dirty="0"/>
              <a:t>Finds shortest path from any node to node 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F69703-E87B-C04D-A184-8AA6DE3D8A85}"/>
                  </a:ext>
                </a:extLst>
              </p14:cNvPr>
              <p14:cNvContentPartPr/>
              <p14:nvPr/>
            </p14:nvContentPartPr>
            <p14:xfrm>
              <a:off x="3389572" y="2805699"/>
              <a:ext cx="1525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F69703-E87B-C04D-A184-8AA6DE3D8A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0572" y="2796699"/>
                <a:ext cx="154332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74660A8-3E95-6A40-A1BC-737F2F8DA9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93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18475C-500D-7940-A501-8C001DD6A485}"/>
              </a:ext>
            </a:extLst>
          </p:cNvPr>
          <p:cNvGrpSpPr/>
          <p:nvPr/>
        </p:nvGrpSpPr>
        <p:grpSpPr>
          <a:xfrm>
            <a:off x="2601574" y="1035292"/>
            <a:ext cx="4818960" cy="2127240"/>
            <a:chOff x="2601574" y="1035292"/>
            <a:chExt cx="4818960" cy="21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14:cNvPr>
                <p14:cNvContentPartPr/>
                <p14:nvPr/>
              </p14:nvContentPartPr>
              <p14:xfrm>
                <a:off x="2601574" y="1915852"/>
                <a:ext cx="642960" cy="91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2574" y="1907212"/>
                  <a:ext cx="660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14:cNvPr>
                <p14:cNvContentPartPr/>
                <p14:nvPr/>
              </p14:nvContentPartPr>
              <p14:xfrm>
                <a:off x="2909734" y="2203492"/>
                <a:ext cx="7200" cy="50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1094" y="2194852"/>
                  <a:ext cx="24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14:cNvPr>
                <p14:cNvContentPartPr/>
                <p14:nvPr/>
              </p14:nvContentPartPr>
              <p14:xfrm>
                <a:off x="3216094" y="1548652"/>
                <a:ext cx="1454760" cy="64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7094" y="1540012"/>
                  <a:ext cx="14724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14:cNvPr>
                <p14:cNvContentPartPr/>
                <p14:nvPr/>
              </p14:nvContentPartPr>
              <p14:xfrm>
                <a:off x="4923934" y="1035292"/>
                <a:ext cx="531360" cy="75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5294" y="1026652"/>
                  <a:ext cx="54900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14:cNvPr>
                <p14:cNvContentPartPr/>
                <p14:nvPr/>
              </p14:nvContentPartPr>
              <p14:xfrm>
                <a:off x="3800014" y="1329412"/>
                <a:ext cx="236880" cy="33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1014" y="1320412"/>
                  <a:ext cx="254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14:cNvPr>
                <p14:cNvContentPartPr/>
                <p14:nvPr/>
              </p14:nvContentPartPr>
              <p14:xfrm>
                <a:off x="5074774" y="1258852"/>
                <a:ext cx="2664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6134" y="1249852"/>
                  <a:ext cx="284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14:cNvPr>
                <p14:cNvContentPartPr/>
                <p14:nvPr/>
              </p14:nvContentPartPr>
              <p14:xfrm>
                <a:off x="5430094" y="1408612"/>
                <a:ext cx="1200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94" y="1399612"/>
                  <a:ext cx="12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14:cNvPr>
                <p14:cNvContentPartPr/>
                <p14:nvPr/>
              </p14:nvContentPartPr>
              <p14:xfrm>
                <a:off x="6736534" y="1233652"/>
                <a:ext cx="684000" cy="71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7534" y="1224652"/>
                  <a:ext cx="70164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14:cNvPr>
                <p14:cNvContentPartPr/>
                <p14:nvPr/>
              </p14:nvContentPartPr>
              <p14:xfrm>
                <a:off x="6905374" y="1371892"/>
                <a:ext cx="22176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6734" y="1362892"/>
                  <a:ext cx="23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14:cNvPr>
                <p14:cNvContentPartPr/>
                <p14:nvPr/>
              </p14:nvContentPartPr>
              <p14:xfrm>
                <a:off x="6156574" y="1142932"/>
                <a:ext cx="21780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7574" y="1133932"/>
                  <a:ext cx="235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14:cNvPr>
                <p14:cNvContentPartPr/>
                <p14:nvPr/>
              </p14:nvContentPartPr>
              <p14:xfrm>
                <a:off x="5261254" y="1850692"/>
                <a:ext cx="590400" cy="129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254" y="1842052"/>
                  <a:ext cx="608040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14:cNvPr>
                <p14:cNvContentPartPr/>
                <p14:nvPr/>
              </p14:nvContentPartPr>
              <p14:xfrm>
                <a:off x="5449534" y="2755732"/>
                <a:ext cx="15444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0534" y="2747092"/>
                  <a:ext cx="17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14:cNvPr>
                <p14:cNvContentPartPr/>
                <p14:nvPr/>
              </p14:nvContentPartPr>
              <p14:xfrm>
                <a:off x="5603614" y="2779492"/>
                <a:ext cx="39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4614" y="2770492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14:cNvPr>
                <p14:cNvContentPartPr/>
                <p14:nvPr/>
              </p14:nvContentPartPr>
              <p14:xfrm>
                <a:off x="5443054" y="2125012"/>
                <a:ext cx="36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4414" y="2116372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14:cNvPr>
                <p14:cNvContentPartPr/>
                <p14:nvPr/>
              </p14:nvContentPartPr>
              <p14:xfrm>
                <a:off x="5556094" y="2123572"/>
                <a:ext cx="8568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7454" y="2114572"/>
                  <a:ext cx="10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14:cNvPr>
                <p14:cNvContentPartPr/>
                <p14:nvPr/>
              </p14:nvContentPartPr>
              <p14:xfrm>
                <a:off x="5839774" y="1934212"/>
                <a:ext cx="1108080" cy="90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1134" y="1925572"/>
                  <a:ext cx="112572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14:cNvPr>
                <p14:cNvContentPartPr/>
                <p14:nvPr/>
              </p14:nvContentPartPr>
              <p14:xfrm>
                <a:off x="6457894" y="2459812"/>
                <a:ext cx="179640" cy="14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9254" y="2450812"/>
                  <a:ext cx="19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14:cNvPr>
                <p14:cNvContentPartPr/>
                <p14:nvPr/>
              </p14:nvContentPartPr>
              <p14:xfrm>
                <a:off x="6637534" y="2569972"/>
                <a:ext cx="3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8534" y="2560972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14:cNvPr>
                <p14:cNvContentPartPr/>
                <p14:nvPr/>
              </p14:nvContentPartPr>
              <p14:xfrm>
                <a:off x="6587854" y="2477092"/>
                <a:ext cx="108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8854" y="2468092"/>
                  <a:ext cx="1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14:cNvPr>
                <p14:cNvContentPartPr/>
                <p14:nvPr/>
              </p14:nvContentPartPr>
              <p14:xfrm>
                <a:off x="3081454" y="2816212"/>
                <a:ext cx="2182680" cy="8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2814" y="2807572"/>
                  <a:ext cx="2200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14:cNvPr>
                <p14:cNvContentPartPr/>
                <p14:nvPr/>
              </p14:nvContentPartPr>
              <p14:xfrm>
                <a:off x="4333534" y="2943292"/>
                <a:ext cx="36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4894" y="2934652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14:cNvPr>
              <p14:cNvContentPartPr/>
              <p14:nvPr/>
            </p14:nvContentPartPr>
            <p14:xfrm>
              <a:off x="4964614" y="1234732"/>
              <a:ext cx="5047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0974" y="1127092"/>
                <a:ext cx="6123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14:cNvPr>
              <p14:cNvContentPartPr/>
              <p14:nvPr/>
            </p14:nvContentPartPr>
            <p14:xfrm>
              <a:off x="5238214" y="2832052"/>
              <a:ext cx="545760" cy="23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84214" y="2724412"/>
                <a:ext cx="653400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2B386-0659-894D-83AE-AC69701E2D33}"/>
              </a:ext>
            </a:extLst>
          </p:cNvPr>
          <p:cNvGrpSpPr/>
          <p:nvPr/>
        </p:nvGrpSpPr>
        <p:grpSpPr>
          <a:xfrm>
            <a:off x="5009254" y="850252"/>
            <a:ext cx="113400" cy="154800"/>
            <a:chOff x="5009254" y="850252"/>
            <a:chExt cx="113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14:cNvPr>
                <p14:cNvContentPartPr/>
                <p14:nvPr/>
              </p14:nvContentPartPr>
              <p14:xfrm>
                <a:off x="5062174" y="850252"/>
                <a:ext cx="36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3174" y="841612"/>
                  <a:ext cx="2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14:cNvPr>
                <p14:cNvContentPartPr/>
                <p14:nvPr/>
              </p14:nvContentPartPr>
              <p14:xfrm>
                <a:off x="5009254" y="931252"/>
                <a:ext cx="113400" cy="7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0614" y="922252"/>
                  <a:ext cx="13104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14:cNvPr>
              <p14:cNvContentPartPr/>
              <p14:nvPr/>
            </p14:nvContentPartPr>
            <p14:xfrm>
              <a:off x="8452612" y="467499"/>
              <a:ext cx="217800" cy="20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3612" y="458499"/>
                <a:ext cx="2354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B19C3-B78C-4C4A-B53B-ECCBF281F50A}"/>
              </a:ext>
            </a:extLst>
          </p:cNvPr>
          <p:cNvGrpSpPr/>
          <p:nvPr/>
        </p:nvGrpSpPr>
        <p:grpSpPr>
          <a:xfrm>
            <a:off x="8434252" y="110019"/>
            <a:ext cx="957960" cy="203400"/>
            <a:chOff x="8434252" y="110019"/>
            <a:chExt cx="9579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14:cNvPr>
                <p14:cNvContentPartPr/>
                <p14:nvPr/>
              </p14:nvContentPartPr>
              <p14:xfrm>
                <a:off x="8434252" y="124779"/>
                <a:ext cx="31680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5612" y="116139"/>
                  <a:ext cx="33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14:cNvPr>
                <p14:cNvContentPartPr/>
                <p14:nvPr/>
              </p14:nvContentPartPr>
              <p14:xfrm>
                <a:off x="9020692" y="156819"/>
                <a:ext cx="13644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692" y="148179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14:cNvPr>
                <p14:cNvContentPartPr/>
                <p14:nvPr/>
              </p14:nvContentPartPr>
              <p14:xfrm>
                <a:off x="9277372" y="110019"/>
                <a:ext cx="11484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8732" y="101379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4027-6EE8-B14C-BCE3-01DAF33B10FB}"/>
              </a:ext>
            </a:extLst>
          </p:cNvPr>
          <p:cNvGrpSpPr/>
          <p:nvPr/>
        </p:nvGrpSpPr>
        <p:grpSpPr>
          <a:xfrm>
            <a:off x="8967412" y="510339"/>
            <a:ext cx="497520" cy="250560"/>
            <a:chOff x="8967412" y="510339"/>
            <a:chExt cx="4975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14:cNvPr>
                <p14:cNvContentPartPr/>
                <p14:nvPr/>
              </p14:nvContentPartPr>
              <p14:xfrm>
                <a:off x="8967412" y="551739"/>
                <a:ext cx="18252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8772" y="543099"/>
                  <a:ext cx="20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14:cNvPr>
                <p14:cNvContentPartPr/>
                <p14:nvPr/>
              </p14:nvContentPartPr>
              <p14:xfrm>
                <a:off x="9311212" y="510339"/>
                <a:ext cx="15372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02212" y="501339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14:cNvPr>
              <p14:cNvContentPartPr/>
              <p14:nvPr/>
            </p14:nvContentPartPr>
            <p14:xfrm>
              <a:off x="8585812" y="955299"/>
              <a:ext cx="96120" cy="25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7172" y="946659"/>
                <a:ext cx="11376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76302-BC1A-E04C-8CDF-B088D339F96F}"/>
              </a:ext>
            </a:extLst>
          </p:cNvPr>
          <p:cNvGrpSpPr/>
          <p:nvPr/>
        </p:nvGrpSpPr>
        <p:grpSpPr>
          <a:xfrm>
            <a:off x="9111052" y="975459"/>
            <a:ext cx="441360" cy="165240"/>
            <a:chOff x="9111052" y="975459"/>
            <a:chExt cx="44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14:cNvPr>
                <p14:cNvContentPartPr/>
                <p14:nvPr/>
              </p14:nvContentPartPr>
              <p14:xfrm>
                <a:off x="9111052" y="975459"/>
                <a:ext cx="360" cy="16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02412" y="966459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14:cNvPr>
                <p14:cNvContentPartPr/>
                <p14:nvPr/>
              </p14:nvContentPartPr>
              <p14:xfrm>
                <a:off x="9352612" y="1038099"/>
                <a:ext cx="19980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3972" y="1029459"/>
                  <a:ext cx="2174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BA03B0-2BC2-074A-8E7A-F7EEE5D5FFA4}"/>
              </a:ext>
            </a:extLst>
          </p:cNvPr>
          <p:cNvGrpSpPr/>
          <p:nvPr/>
        </p:nvGrpSpPr>
        <p:grpSpPr>
          <a:xfrm>
            <a:off x="8503012" y="1398459"/>
            <a:ext cx="202320" cy="187920"/>
            <a:chOff x="8503012" y="1398459"/>
            <a:chExt cx="2023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14:cNvPr>
                <p14:cNvContentPartPr/>
                <p14:nvPr/>
              </p14:nvContentPartPr>
              <p14:xfrm>
                <a:off x="8503012" y="1437339"/>
                <a:ext cx="360" cy="14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4372" y="1428339"/>
                  <a:ext cx="1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14:cNvPr>
                <p14:cNvContentPartPr/>
                <p14:nvPr/>
              </p14:nvContentPartPr>
              <p14:xfrm>
                <a:off x="8631172" y="1398459"/>
                <a:ext cx="74160" cy="13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2172" y="1389459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682A5D-0117-EC41-8827-2F574B7B7C7B}"/>
              </a:ext>
            </a:extLst>
          </p:cNvPr>
          <p:cNvGrpSpPr/>
          <p:nvPr/>
        </p:nvGrpSpPr>
        <p:grpSpPr>
          <a:xfrm>
            <a:off x="9065692" y="1321419"/>
            <a:ext cx="578160" cy="282600"/>
            <a:chOff x="9065692" y="1321419"/>
            <a:chExt cx="5781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14:cNvPr>
                <p14:cNvContentPartPr/>
                <p14:nvPr/>
              </p14:nvContentPartPr>
              <p14:xfrm>
                <a:off x="9065692" y="1443459"/>
                <a:ext cx="16632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56692" y="1434459"/>
                  <a:ext cx="18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14:cNvPr>
                <p14:cNvContentPartPr/>
                <p14:nvPr/>
              </p14:nvContentPartPr>
              <p14:xfrm>
                <a:off x="9432892" y="1350939"/>
                <a:ext cx="21096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4252" y="1341939"/>
                  <a:ext cx="228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14:cNvPr>
                <p14:cNvContentPartPr/>
                <p14:nvPr/>
              </p14:nvContentPartPr>
              <p14:xfrm>
                <a:off x="9568252" y="1321419"/>
                <a:ext cx="360" cy="10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9252" y="1312779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14:cNvPr>
                <p14:cNvContentPartPr/>
                <p14:nvPr/>
              </p14:nvContentPartPr>
              <p14:xfrm>
                <a:off x="9568252" y="1430499"/>
                <a:ext cx="32400" cy="17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9252" y="1421859"/>
                  <a:ext cx="50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5445AA-2937-414D-928F-76145B50678D}"/>
              </a:ext>
            </a:extLst>
          </p:cNvPr>
          <p:cNvGrpSpPr/>
          <p:nvPr/>
        </p:nvGrpSpPr>
        <p:grpSpPr>
          <a:xfrm>
            <a:off x="5603212" y="1147539"/>
            <a:ext cx="1150200" cy="169560"/>
            <a:chOff x="5603212" y="1147539"/>
            <a:chExt cx="1150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14:cNvPr>
                <p14:cNvContentPartPr/>
                <p14:nvPr/>
              </p14:nvContentPartPr>
              <p14:xfrm>
                <a:off x="5603212" y="1175259"/>
                <a:ext cx="102420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4572" y="1166259"/>
                  <a:ext cx="104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14:cNvPr>
                <p14:cNvContentPartPr/>
                <p14:nvPr/>
              </p14:nvContentPartPr>
              <p14:xfrm>
                <a:off x="6544252" y="1147539"/>
                <a:ext cx="209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5252" y="1138899"/>
                  <a:ext cx="226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14:cNvPr>
              <p14:cNvContentPartPr/>
              <p14:nvPr/>
            </p14:nvContentPartPr>
            <p14:xfrm>
              <a:off x="7130692" y="1277859"/>
              <a:ext cx="303120" cy="132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22052" y="1269219"/>
                <a:ext cx="320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14:cNvPr>
              <p14:cNvContentPartPr/>
              <p14:nvPr/>
            </p14:nvContentPartPr>
            <p14:xfrm>
              <a:off x="5573332" y="3130059"/>
              <a:ext cx="473760" cy="16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4332" y="3121419"/>
                <a:ext cx="491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14:cNvPr>
              <p14:cNvContentPartPr/>
              <p14:nvPr/>
            </p14:nvContentPartPr>
            <p14:xfrm>
              <a:off x="1985572" y="2286939"/>
              <a:ext cx="563760" cy="20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6572" y="2277939"/>
                <a:ext cx="581400" cy="222840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Picture 69" descr="A picture containing text&#10;&#10;Description automatically generated">
            <a:extLst>
              <a:ext uri="{FF2B5EF4-FFF2-40B4-BE49-F238E27FC236}">
                <a16:creationId xmlns:a16="http://schemas.microsoft.com/office/drawing/2014/main" id="{4A5EF2EC-57C5-4E43-B30F-AB0723E9F1D2}"/>
              </a:ext>
            </a:extLst>
          </p:cNvPr>
          <p:cNvPicPr>
            <a:picLocks noChangeAspect="1"/>
          </p:cNvPicPr>
          <p:nvPr/>
        </p:nvPicPr>
        <p:blipFill>
          <a:blip r:embed="rId9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166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18475C-500D-7940-A501-8C001DD6A485}"/>
              </a:ext>
            </a:extLst>
          </p:cNvPr>
          <p:cNvGrpSpPr/>
          <p:nvPr/>
        </p:nvGrpSpPr>
        <p:grpSpPr>
          <a:xfrm>
            <a:off x="2601574" y="1035292"/>
            <a:ext cx="4818960" cy="2127240"/>
            <a:chOff x="2601574" y="1035292"/>
            <a:chExt cx="4818960" cy="21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14:cNvPr>
                <p14:cNvContentPartPr/>
                <p14:nvPr/>
              </p14:nvContentPartPr>
              <p14:xfrm>
                <a:off x="2601574" y="1915852"/>
                <a:ext cx="642960" cy="91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2574" y="1906852"/>
                  <a:ext cx="660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14:cNvPr>
                <p14:cNvContentPartPr/>
                <p14:nvPr/>
              </p14:nvContentPartPr>
              <p14:xfrm>
                <a:off x="2909734" y="2203492"/>
                <a:ext cx="7200" cy="50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0734" y="2194486"/>
                  <a:ext cx="24840" cy="525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14:cNvPr>
                <p14:cNvContentPartPr/>
                <p14:nvPr/>
              </p14:nvContentPartPr>
              <p14:xfrm>
                <a:off x="3216094" y="1548652"/>
                <a:ext cx="1454760" cy="64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7094" y="1539652"/>
                  <a:ext cx="14724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14:cNvPr>
                <p14:cNvContentPartPr/>
                <p14:nvPr/>
              </p14:nvContentPartPr>
              <p14:xfrm>
                <a:off x="4923934" y="1035292"/>
                <a:ext cx="531360" cy="75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4934" y="1026288"/>
                  <a:ext cx="549000" cy="776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14:cNvPr>
                <p14:cNvContentPartPr/>
                <p14:nvPr/>
              </p14:nvContentPartPr>
              <p14:xfrm>
                <a:off x="3800014" y="1329412"/>
                <a:ext cx="236880" cy="33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1028" y="1320412"/>
                  <a:ext cx="254493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14:cNvPr>
                <p14:cNvContentPartPr/>
                <p14:nvPr/>
              </p14:nvContentPartPr>
              <p14:xfrm>
                <a:off x="5074774" y="1258852"/>
                <a:ext cx="2664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5774" y="1249865"/>
                  <a:ext cx="284040" cy="271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14:cNvPr>
                <p14:cNvContentPartPr/>
                <p14:nvPr/>
              </p14:nvContentPartPr>
              <p14:xfrm>
                <a:off x="5430094" y="1408612"/>
                <a:ext cx="1200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94" y="1399612"/>
                  <a:ext cx="12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14:cNvPr>
                <p14:cNvContentPartPr/>
                <p14:nvPr/>
              </p14:nvContentPartPr>
              <p14:xfrm>
                <a:off x="6736534" y="1233652"/>
                <a:ext cx="684000" cy="71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7539" y="1224652"/>
                  <a:ext cx="701631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14:cNvPr>
                <p14:cNvContentPartPr/>
                <p14:nvPr/>
              </p14:nvContentPartPr>
              <p14:xfrm>
                <a:off x="6905374" y="1371892"/>
                <a:ext cx="22176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6374" y="1362892"/>
                  <a:ext cx="23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14:cNvPr>
                <p14:cNvContentPartPr/>
                <p14:nvPr/>
              </p14:nvContentPartPr>
              <p14:xfrm>
                <a:off x="6156574" y="1142932"/>
                <a:ext cx="21780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7589" y="1133932"/>
                  <a:ext cx="235411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14:cNvPr>
                <p14:cNvContentPartPr/>
                <p14:nvPr/>
              </p14:nvContentPartPr>
              <p14:xfrm>
                <a:off x="5261254" y="1850692"/>
                <a:ext cx="590400" cy="129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259" y="1841692"/>
                  <a:ext cx="608029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14:cNvPr>
                <p14:cNvContentPartPr/>
                <p14:nvPr/>
              </p14:nvContentPartPr>
              <p14:xfrm>
                <a:off x="5449534" y="2755732"/>
                <a:ext cx="15444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0534" y="2746732"/>
                  <a:ext cx="17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14:cNvPr>
                <p14:cNvContentPartPr/>
                <p14:nvPr/>
              </p14:nvContentPartPr>
              <p14:xfrm>
                <a:off x="5603614" y="2779492"/>
                <a:ext cx="39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4614" y="2770492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14:cNvPr>
                <p14:cNvContentPartPr/>
                <p14:nvPr/>
              </p14:nvContentPartPr>
              <p14:xfrm>
                <a:off x="5443054" y="2125012"/>
                <a:ext cx="36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4054" y="2116012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14:cNvPr>
                <p14:cNvContentPartPr/>
                <p14:nvPr/>
              </p14:nvContentPartPr>
              <p14:xfrm>
                <a:off x="5556094" y="2123572"/>
                <a:ext cx="8568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7094" y="2114572"/>
                  <a:ext cx="10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14:cNvPr>
                <p14:cNvContentPartPr/>
                <p14:nvPr/>
              </p14:nvContentPartPr>
              <p14:xfrm>
                <a:off x="5839774" y="1934212"/>
                <a:ext cx="1108080" cy="90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0771" y="1925208"/>
                  <a:ext cx="1125726" cy="925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14:cNvPr>
                <p14:cNvContentPartPr/>
                <p14:nvPr/>
              </p14:nvContentPartPr>
              <p14:xfrm>
                <a:off x="6457894" y="2459812"/>
                <a:ext cx="179640" cy="14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8894" y="2450812"/>
                  <a:ext cx="19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14:cNvPr>
                <p14:cNvContentPartPr/>
                <p14:nvPr/>
              </p14:nvContentPartPr>
              <p14:xfrm>
                <a:off x="6637534" y="2569972"/>
                <a:ext cx="3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8534" y="2560972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14:cNvPr>
                <p14:cNvContentPartPr/>
                <p14:nvPr/>
              </p14:nvContentPartPr>
              <p14:xfrm>
                <a:off x="6587854" y="2477092"/>
                <a:ext cx="108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8854" y="2468092"/>
                  <a:ext cx="1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14:cNvPr>
                <p14:cNvContentPartPr/>
                <p14:nvPr/>
              </p14:nvContentPartPr>
              <p14:xfrm>
                <a:off x="3081454" y="2816212"/>
                <a:ext cx="2182680" cy="8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2453" y="2807212"/>
                  <a:ext cx="220032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14:cNvPr>
                <p14:cNvContentPartPr/>
                <p14:nvPr/>
              </p14:nvContentPartPr>
              <p14:xfrm>
                <a:off x="4333534" y="2943292"/>
                <a:ext cx="36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4534" y="2934292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14:cNvPr>
              <p14:cNvContentPartPr/>
              <p14:nvPr/>
            </p14:nvContentPartPr>
            <p14:xfrm>
              <a:off x="4964614" y="1234732"/>
              <a:ext cx="5047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0614" y="1126732"/>
                <a:ext cx="6123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14:cNvPr>
              <p14:cNvContentPartPr/>
              <p14:nvPr/>
            </p14:nvContentPartPr>
            <p14:xfrm>
              <a:off x="5238214" y="2832052"/>
              <a:ext cx="545760" cy="23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84250" y="2724052"/>
                <a:ext cx="653329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2B386-0659-894D-83AE-AC69701E2D33}"/>
              </a:ext>
            </a:extLst>
          </p:cNvPr>
          <p:cNvGrpSpPr/>
          <p:nvPr/>
        </p:nvGrpSpPr>
        <p:grpSpPr>
          <a:xfrm>
            <a:off x="5009254" y="850252"/>
            <a:ext cx="113400" cy="154800"/>
            <a:chOff x="5009254" y="850252"/>
            <a:chExt cx="113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14:cNvPr>
                <p14:cNvContentPartPr/>
                <p14:nvPr/>
              </p14:nvContentPartPr>
              <p14:xfrm>
                <a:off x="5062174" y="850252"/>
                <a:ext cx="36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3174" y="841252"/>
                  <a:ext cx="2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14:cNvPr>
                <p14:cNvContentPartPr/>
                <p14:nvPr/>
              </p14:nvContentPartPr>
              <p14:xfrm>
                <a:off x="5009254" y="931252"/>
                <a:ext cx="113400" cy="7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0225" y="922252"/>
                  <a:ext cx="131096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14:cNvPr>
              <p14:cNvContentPartPr/>
              <p14:nvPr/>
            </p14:nvContentPartPr>
            <p14:xfrm>
              <a:off x="8452612" y="467499"/>
              <a:ext cx="217800" cy="20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3612" y="458499"/>
                <a:ext cx="2354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B19C3-B78C-4C4A-B53B-ECCBF281F50A}"/>
              </a:ext>
            </a:extLst>
          </p:cNvPr>
          <p:cNvGrpSpPr/>
          <p:nvPr/>
        </p:nvGrpSpPr>
        <p:grpSpPr>
          <a:xfrm>
            <a:off x="8434252" y="110019"/>
            <a:ext cx="957960" cy="203400"/>
            <a:chOff x="8434252" y="110019"/>
            <a:chExt cx="9579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14:cNvPr>
                <p14:cNvContentPartPr/>
                <p14:nvPr/>
              </p14:nvContentPartPr>
              <p14:xfrm>
                <a:off x="8434252" y="124779"/>
                <a:ext cx="31680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5252" y="115779"/>
                  <a:ext cx="33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14:cNvPr>
                <p14:cNvContentPartPr/>
                <p14:nvPr/>
              </p14:nvContentPartPr>
              <p14:xfrm>
                <a:off x="9020692" y="156819"/>
                <a:ext cx="13644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692" y="147819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14:cNvPr>
                <p14:cNvContentPartPr/>
                <p14:nvPr/>
              </p14:nvContentPartPr>
              <p14:xfrm>
                <a:off x="9277372" y="110019"/>
                <a:ext cx="11484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8372" y="101019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4027-6EE8-B14C-BCE3-01DAF33B10FB}"/>
              </a:ext>
            </a:extLst>
          </p:cNvPr>
          <p:cNvGrpSpPr/>
          <p:nvPr/>
        </p:nvGrpSpPr>
        <p:grpSpPr>
          <a:xfrm>
            <a:off x="8967412" y="510339"/>
            <a:ext cx="497520" cy="250560"/>
            <a:chOff x="8967412" y="510339"/>
            <a:chExt cx="4975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14:cNvPr>
                <p14:cNvContentPartPr/>
                <p14:nvPr/>
              </p14:nvContentPartPr>
              <p14:xfrm>
                <a:off x="8967412" y="551739"/>
                <a:ext cx="18252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8412" y="542739"/>
                  <a:ext cx="20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14:cNvPr>
                <p14:cNvContentPartPr/>
                <p14:nvPr/>
              </p14:nvContentPartPr>
              <p14:xfrm>
                <a:off x="9311212" y="510339"/>
                <a:ext cx="15372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02212" y="501339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14:cNvPr>
              <p14:cNvContentPartPr/>
              <p14:nvPr/>
            </p14:nvContentPartPr>
            <p14:xfrm>
              <a:off x="8585812" y="955299"/>
              <a:ext cx="96120" cy="25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6812" y="946286"/>
                <a:ext cx="113760" cy="275065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76302-BC1A-E04C-8CDF-B088D339F96F}"/>
              </a:ext>
            </a:extLst>
          </p:cNvPr>
          <p:cNvGrpSpPr/>
          <p:nvPr/>
        </p:nvGrpSpPr>
        <p:grpSpPr>
          <a:xfrm>
            <a:off x="9111052" y="975459"/>
            <a:ext cx="441360" cy="165240"/>
            <a:chOff x="9111052" y="975459"/>
            <a:chExt cx="44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14:cNvPr>
                <p14:cNvContentPartPr/>
                <p14:nvPr/>
              </p14:nvContentPartPr>
              <p14:xfrm>
                <a:off x="9111052" y="975459"/>
                <a:ext cx="360" cy="16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02052" y="966459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14:cNvPr>
                <p14:cNvContentPartPr/>
                <p14:nvPr/>
              </p14:nvContentPartPr>
              <p14:xfrm>
                <a:off x="9352612" y="1038099"/>
                <a:ext cx="19980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3612" y="1029067"/>
                  <a:ext cx="217440" cy="1199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BA03B0-2BC2-074A-8E7A-F7EEE5D5FFA4}"/>
              </a:ext>
            </a:extLst>
          </p:cNvPr>
          <p:cNvGrpSpPr/>
          <p:nvPr/>
        </p:nvGrpSpPr>
        <p:grpSpPr>
          <a:xfrm>
            <a:off x="8503012" y="1398459"/>
            <a:ext cx="202320" cy="187920"/>
            <a:chOff x="8503012" y="1398459"/>
            <a:chExt cx="2023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14:cNvPr>
                <p14:cNvContentPartPr/>
                <p14:nvPr/>
              </p14:nvContentPartPr>
              <p14:xfrm>
                <a:off x="8503012" y="1437339"/>
                <a:ext cx="360" cy="14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4012" y="1428339"/>
                  <a:ext cx="1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14:cNvPr>
                <p14:cNvContentPartPr/>
                <p14:nvPr/>
              </p14:nvContentPartPr>
              <p14:xfrm>
                <a:off x="8631172" y="1398459"/>
                <a:ext cx="74160" cy="13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2172" y="1389459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682A5D-0117-EC41-8827-2F574B7B7C7B}"/>
              </a:ext>
            </a:extLst>
          </p:cNvPr>
          <p:cNvGrpSpPr/>
          <p:nvPr/>
        </p:nvGrpSpPr>
        <p:grpSpPr>
          <a:xfrm>
            <a:off x="9065692" y="1321419"/>
            <a:ext cx="578160" cy="282600"/>
            <a:chOff x="9065692" y="1321419"/>
            <a:chExt cx="5781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14:cNvPr>
                <p14:cNvContentPartPr/>
                <p14:nvPr/>
              </p14:nvContentPartPr>
              <p14:xfrm>
                <a:off x="9065692" y="1443459"/>
                <a:ext cx="16632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56692" y="1434459"/>
                  <a:ext cx="18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14:cNvPr>
                <p14:cNvContentPartPr/>
                <p14:nvPr/>
              </p14:nvContentPartPr>
              <p14:xfrm>
                <a:off x="9432892" y="1350939"/>
                <a:ext cx="21096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3877" y="1341939"/>
                  <a:ext cx="22863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14:cNvPr>
                <p14:cNvContentPartPr/>
                <p14:nvPr/>
              </p14:nvContentPartPr>
              <p14:xfrm>
                <a:off x="9568252" y="1321419"/>
                <a:ext cx="360" cy="10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9252" y="1312419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14:cNvPr>
                <p14:cNvContentPartPr/>
                <p14:nvPr/>
              </p14:nvContentPartPr>
              <p14:xfrm>
                <a:off x="9568252" y="1430499"/>
                <a:ext cx="32400" cy="17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9252" y="1421499"/>
                  <a:ext cx="50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5445AA-2937-414D-928F-76145B50678D}"/>
              </a:ext>
            </a:extLst>
          </p:cNvPr>
          <p:cNvGrpSpPr/>
          <p:nvPr/>
        </p:nvGrpSpPr>
        <p:grpSpPr>
          <a:xfrm>
            <a:off x="5603212" y="1147539"/>
            <a:ext cx="1150200" cy="169560"/>
            <a:chOff x="5603212" y="1147539"/>
            <a:chExt cx="1150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14:cNvPr>
                <p14:cNvContentPartPr/>
                <p14:nvPr/>
              </p14:nvContentPartPr>
              <p14:xfrm>
                <a:off x="5603212" y="1175259"/>
                <a:ext cx="102420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4212" y="1166259"/>
                  <a:ext cx="104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14:cNvPr>
                <p14:cNvContentPartPr/>
                <p14:nvPr/>
              </p14:nvContentPartPr>
              <p14:xfrm>
                <a:off x="6544252" y="1147539"/>
                <a:ext cx="209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5252" y="1138539"/>
                  <a:ext cx="226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14:cNvPr>
              <p14:cNvContentPartPr/>
              <p14:nvPr/>
            </p14:nvContentPartPr>
            <p14:xfrm>
              <a:off x="7130692" y="1277859"/>
              <a:ext cx="303120" cy="132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21692" y="1268859"/>
                <a:ext cx="320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14:cNvPr>
              <p14:cNvContentPartPr/>
              <p14:nvPr/>
            </p14:nvContentPartPr>
            <p14:xfrm>
              <a:off x="5573332" y="3130059"/>
              <a:ext cx="473760" cy="16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4332" y="3121059"/>
                <a:ext cx="491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14:cNvPr>
              <p14:cNvContentPartPr/>
              <p14:nvPr/>
            </p14:nvContentPartPr>
            <p14:xfrm>
              <a:off x="1985572" y="2286939"/>
              <a:ext cx="563760" cy="20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6572" y="2277939"/>
                <a:ext cx="5814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ED1CE4D-6C4E-2341-BF36-98FD8A49ED9B}"/>
              </a:ext>
            </a:extLst>
          </p:cNvPr>
          <p:cNvGrpSpPr/>
          <p:nvPr/>
        </p:nvGrpSpPr>
        <p:grpSpPr>
          <a:xfrm>
            <a:off x="7164892" y="1279299"/>
            <a:ext cx="555480" cy="332640"/>
            <a:chOff x="7164892" y="1279299"/>
            <a:chExt cx="5554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14:cNvPr>
                <p14:cNvContentPartPr/>
                <p14:nvPr/>
              </p14:nvContentPartPr>
              <p14:xfrm>
                <a:off x="7164892" y="1279299"/>
                <a:ext cx="306720" cy="210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55892" y="1270659"/>
                  <a:ext cx="324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14:cNvPr>
                <p14:cNvContentPartPr/>
                <p14:nvPr/>
              </p14:nvContentPartPr>
              <p14:xfrm>
                <a:off x="7510132" y="1452099"/>
                <a:ext cx="210240" cy="15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01132" y="1443459"/>
                  <a:ext cx="2278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14:cNvPr>
              <p14:cNvContentPartPr/>
              <p14:nvPr/>
            </p14:nvContentPartPr>
            <p14:xfrm>
              <a:off x="8446852" y="586299"/>
              <a:ext cx="115056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38212" y="577299"/>
                <a:ext cx="11682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46AA872-FC04-7949-BEBB-37F50C16ADB8}"/>
              </a:ext>
            </a:extLst>
          </p:cNvPr>
          <p:cNvGrpSpPr/>
          <p:nvPr/>
        </p:nvGrpSpPr>
        <p:grpSpPr>
          <a:xfrm>
            <a:off x="5751532" y="902739"/>
            <a:ext cx="1182960" cy="166320"/>
            <a:chOff x="5751532" y="902739"/>
            <a:chExt cx="1182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14:cNvPr>
                <p14:cNvContentPartPr/>
                <p14:nvPr/>
              </p14:nvContentPartPr>
              <p14:xfrm>
                <a:off x="5871772" y="986619"/>
                <a:ext cx="1062720" cy="82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3132" y="977979"/>
                  <a:ext cx="1080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14:cNvPr>
                <p14:cNvContentPartPr/>
                <p14:nvPr/>
              </p14:nvContentPartPr>
              <p14:xfrm>
                <a:off x="5751532" y="902739"/>
                <a:ext cx="181080" cy="14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42532" y="894099"/>
                  <a:ext cx="1987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3BD5A-C68A-6345-9700-15A5B5D6EFE9}"/>
              </a:ext>
            </a:extLst>
          </p:cNvPr>
          <p:cNvGrpSpPr/>
          <p:nvPr/>
        </p:nvGrpSpPr>
        <p:grpSpPr>
          <a:xfrm>
            <a:off x="6250852" y="1808139"/>
            <a:ext cx="1086120" cy="1299960"/>
            <a:chOff x="6250852" y="1808139"/>
            <a:chExt cx="108612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14:cNvPr>
                <p14:cNvContentPartPr/>
                <p14:nvPr/>
              </p14:nvContentPartPr>
              <p14:xfrm>
                <a:off x="6324292" y="1808139"/>
                <a:ext cx="1012680" cy="118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15292" y="1799139"/>
                  <a:ext cx="103032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14:cNvPr>
                <p14:cNvContentPartPr/>
                <p14:nvPr/>
              </p14:nvContentPartPr>
              <p14:xfrm>
                <a:off x="6250852" y="2852499"/>
                <a:ext cx="268560" cy="25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42212" y="2843499"/>
                  <a:ext cx="28620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D4E842-86CB-A94C-8DEC-2E51AF0A08BF}"/>
                  </a:ext>
                </a:extLst>
              </p14:cNvPr>
              <p14:cNvContentPartPr/>
              <p14:nvPr/>
            </p14:nvContentPartPr>
            <p14:xfrm>
              <a:off x="5826052" y="1005699"/>
              <a:ext cx="1120320" cy="381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D4E842-86CB-A94C-8DEC-2E51AF0A08B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72412" y="897699"/>
                <a:ext cx="1227960" cy="253800"/>
              </a:xfrm>
              <a:prstGeom prst="rect">
                <a:avLst/>
              </a:prstGeom>
            </p:spPr>
          </p:pic>
        </mc:Fallback>
      </mc:AlternateContent>
      <p:pic>
        <p:nvPicPr>
          <p:cNvPr id="70" name="Picture 69" descr="A picture containing text&#10;&#10;Description automatically generated">
            <a:extLst>
              <a:ext uri="{FF2B5EF4-FFF2-40B4-BE49-F238E27FC236}">
                <a16:creationId xmlns:a16="http://schemas.microsoft.com/office/drawing/2014/main" id="{61770669-FCEE-5944-BBC6-5B579042CE9E}"/>
              </a:ext>
            </a:extLst>
          </p:cNvPr>
          <p:cNvPicPr>
            <a:picLocks noChangeAspect="1"/>
          </p:cNvPicPr>
          <p:nvPr/>
        </p:nvPicPr>
        <p:blipFill>
          <a:blip r:embed="rId108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18475C-500D-7940-A501-8C001DD6A485}"/>
              </a:ext>
            </a:extLst>
          </p:cNvPr>
          <p:cNvGrpSpPr/>
          <p:nvPr/>
        </p:nvGrpSpPr>
        <p:grpSpPr>
          <a:xfrm>
            <a:off x="2601574" y="1035292"/>
            <a:ext cx="4818960" cy="2127240"/>
            <a:chOff x="2601574" y="1035292"/>
            <a:chExt cx="4818960" cy="21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14:cNvPr>
                <p14:cNvContentPartPr/>
                <p14:nvPr/>
              </p14:nvContentPartPr>
              <p14:xfrm>
                <a:off x="2601574" y="1915852"/>
                <a:ext cx="642960" cy="91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2574" y="1906852"/>
                  <a:ext cx="660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14:cNvPr>
                <p14:cNvContentPartPr/>
                <p14:nvPr/>
              </p14:nvContentPartPr>
              <p14:xfrm>
                <a:off x="2909734" y="2203492"/>
                <a:ext cx="7200" cy="50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0734" y="2194486"/>
                  <a:ext cx="24840" cy="525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14:cNvPr>
                <p14:cNvContentPartPr/>
                <p14:nvPr/>
              </p14:nvContentPartPr>
              <p14:xfrm>
                <a:off x="3216094" y="1548652"/>
                <a:ext cx="1454760" cy="64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7094" y="1539652"/>
                  <a:ext cx="14724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14:cNvPr>
                <p14:cNvContentPartPr/>
                <p14:nvPr/>
              </p14:nvContentPartPr>
              <p14:xfrm>
                <a:off x="4923934" y="1035292"/>
                <a:ext cx="531360" cy="75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4934" y="1026288"/>
                  <a:ext cx="549000" cy="776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14:cNvPr>
                <p14:cNvContentPartPr/>
                <p14:nvPr/>
              </p14:nvContentPartPr>
              <p14:xfrm>
                <a:off x="3800014" y="1329412"/>
                <a:ext cx="236880" cy="33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1028" y="1320412"/>
                  <a:ext cx="254493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14:cNvPr>
                <p14:cNvContentPartPr/>
                <p14:nvPr/>
              </p14:nvContentPartPr>
              <p14:xfrm>
                <a:off x="5074774" y="1258852"/>
                <a:ext cx="2664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5774" y="1249865"/>
                  <a:ext cx="284040" cy="271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14:cNvPr>
                <p14:cNvContentPartPr/>
                <p14:nvPr/>
              </p14:nvContentPartPr>
              <p14:xfrm>
                <a:off x="5430094" y="1408612"/>
                <a:ext cx="1200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94" y="1399612"/>
                  <a:ext cx="12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14:cNvPr>
                <p14:cNvContentPartPr/>
                <p14:nvPr/>
              </p14:nvContentPartPr>
              <p14:xfrm>
                <a:off x="6736534" y="1233652"/>
                <a:ext cx="684000" cy="71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7539" y="1224652"/>
                  <a:ext cx="701631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14:cNvPr>
                <p14:cNvContentPartPr/>
                <p14:nvPr/>
              </p14:nvContentPartPr>
              <p14:xfrm>
                <a:off x="6905374" y="1371892"/>
                <a:ext cx="22176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6374" y="1362892"/>
                  <a:ext cx="23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14:cNvPr>
                <p14:cNvContentPartPr/>
                <p14:nvPr/>
              </p14:nvContentPartPr>
              <p14:xfrm>
                <a:off x="6156574" y="1142932"/>
                <a:ext cx="21780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7589" y="1133932"/>
                  <a:ext cx="235411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14:cNvPr>
                <p14:cNvContentPartPr/>
                <p14:nvPr/>
              </p14:nvContentPartPr>
              <p14:xfrm>
                <a:off x="5261254" y="1850692"/>
                <a:ext cx="590400" cy="129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259" y="1841692"/>
                  <a:ext cx="608029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14:cNvPr>
                <p14:cNvContentPartPr/>
                <p14:nvPr/>
              </p14:nvContentPartPr>
              <p14:xfrm>
                <a:off x="5449534" y="2755732"/>
                <a:ext cx="15444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0534" y="2746732"/>
                  <a:ext cx="17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14:cNvPr>
                <p14:cNvContentPartPr/>
                <p14:nvPr/>
              </p14:nvContentPartPr>
              <p14:xfrm>
                <a:off x="5603614" y="2779492"/>
                <a:ext cx="39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4614" y="2770492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14:cNvPr>
                <p14:cNvContentPartPr/>
                <p14:nvPr/>
              </p14:nvContentPartPr>
              <p14:xfrm>
                <a:off x="5443054" y="2125012"/>
                <a:ext cx="36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4054" y="2116012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14:cNvPr>
                <p14:cNvContentPartPr/>
                <p14:nvPr/>
              </p14:nvContentPartPr>
              <p14:xfrm>
                <a:off x="5556094" y="2123572"/>
                <a:ext cx="8568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7094" y="2114572"/>
                  <a:ext cx="10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14:cNvPr>
                <p14:cNvContentPartPr/>
                <p14:nvPr/>
              </p14:nvContentPartPr>
              <p14:xfrm>
                <a:off x="5839774" y="1934212"/>
                <a:ext cx="1108080" cy="90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0771" y="1925208"/>
                  <a:ext cx="1125726" cy="925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14:cNvPr>
                <p14:cNvContentPartPr/>
                <p14:nvPr/>
              </p14:nvContentPartPr>
              <p14:xfrm>
                <a:off x="6457894" y="2459812"/>
                <a:ext cx="179640" cy="14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8894" y="2450812"/>
                  <a:ext cx="19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14:cNvPr>
                <p14:cNvContentPartPr/>
                <p14:nvPr/>
              </p14:nvContentPartPr>
              <p14:xfrm>
                <a:off x="6637534" y="2569972"/>
                <a:ext cx="3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8534" y="2560972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14:cNvPr>
                <p14:cNvContentPartPr/>
                <p14:nvPr/>
              </p14:nvContentPartPr>
              <p14:xfrm>
                <a:off x="6587854" y="2477092"/>
                <a:ext cx="108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8854" y="2468092"/>
                  <a:ext cx="1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14:cNvPr>
                <p14:cNvContentPartPr/>
                <p14:nvPr/>
              </p14:nvContentPartPr>
              <p14:xfrm>
                <a:off x="3081454" y="2816212"/>
                <a:ext cx="2182680" cy="8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2453" y="2807212"/>
                  <a:ext cx="220032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14:cNvPr>
                <p14:cNvContentPartPr/>
                <p14:nvPr/>
              </p14:nvContentPartPr>
              <p14:xfrm>
                <a:off x="4333534" y="2943292"/>
                <a:ext cx="36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4534" y="2934292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14:cNvPr>
              <p14:cNvContentPartPr/>
              <p14:nvPr/>
            </p14:nvContentPartPr>
            <p14:xfrm>
              <a:off x="4964614" y="1234732"/>
              <a:ext cx="5047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0614" y="1126732"/>
                <a:ext cx="6123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14:cNvPr>
              <p14:cNvContentPartPr/>
              <p14:nvPr/>
            </p14:nvContentPartPr>
            <p14:xfrm>
              <a:off x="5238214" y="2832052"/>
              <a:ext cx="545760" cy="23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84250" y="2724052"/>
                <a:ext cx="653329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2B386-0659-894D-83AE-AC69701E2D33}"/>
              </a:ext>
            </a:extLst>
          </p:cNvPr>
          <p:cNvGrpSpPr/>
          <p:nvPr/>
        </p:nvGrpSpPr>
        <p:grpSpPr>
          <a:xfrm>
            <a:off x="5009254" y="850252"/>
            <a:ext cx="113400" cy="154800"/>
            <a:chOff x="5009254" y="850252"/>
            <a:chExt cx="113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14:cNvPr>
                <p14:cNvContentPartPr/>
                <p14:nvPr/>
              </p14:nvContentPartPr>
              <p14:xfrm>
                <a:off x="5062174" y="850252"/>
                <a:ext cx="36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3174" y="841252"/>
                  <a:ext cx="2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14:cNvPr>
                <p14:cNvContentPartPr/>
                <p14:nvPr/>
              </p14:nvContentPartPr>
              <p14:xfrm>
                <a:off x="5009254" y="931252"/>
                <a:ext cx="113400" cy="7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0225" y="922252"/>
                  <a:ext cx="131096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14:cNvPr>
              <p14:cNvContentPartPr/>
              <p14:nvPr/>
            </p14:nvContentPartPr>
            <p14:xfrm>
              <a:off x="8452612" y="467499"/>
              <a:ext cx="217800" cy="20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3612" y="458499"/>
                <a:ext cx="2354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B19C3-B78C-4C4A-B53B-ECCBF281F50A}"/>
              </a:ext>
            </a:extLst>
          </p:cNvPr>
          <p:cNvGrpSpPr/>
          <p:nvPr/>
        </p:nvGrpSpPr>
        <p:grpSpPr>
          <a:xfrm>
            <a:off x="8434252" y="110019"/>
            <a:ext cx="957960" cy="203400"/>
            <a:chOff x="8434252" y="110019"/>
            <a:chExt cx="9579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14:cNvPr>
                <p14:cNvContentPartPr/>
                <p14:nvPr/>
              </p14:nvContentPartPr>
              <p14:xfrm>
                <a:off x="8434252" y="124779"/>
                <a:ext cx="31680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5252" y="115779"/>
                  <a:ext cx="33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14:cNvPr>
                <p14:cNvContentPartPr/>
                <p14:nvPr/>
              </p14:nvContentPartPr>
              <p14:xfrm>
                <a:off x="9020692" y="156819"/>
                <a:ext cx="13644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692" y="147819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14:cNvPr>
                <p14:cNvContentPartPr/>
                <p14:nvPr/>
              </p14:nvContentPartPr>
              <p14:xfrm>
                <a:off x="9277372" y="110019"/>
                <a:ext cx="11484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8372" y="101019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4027-6EE8-B14C-BCE3-01DAF33B10FB}"/>
              </a:ext>
            </a:extLst>
          </p:cNvPr>
          <p:cNvGrpSpPr/>
          <p:nvPr/>
        </p:nvGrpSpPr>
        <p:grpSpPr>
          <a:xfrm>
            <a:off x="8967412" y="510339"/>
            <a:ext cx="497520" cy="250560"/>
            <a:chOff x="8967412" y="510339"/>
            <a:chExt cx="4975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14:cNvPr>
                <p14:cNvContentPartPr/>
                <p14:nvPr/>
              </p14:nvContentPartPr>
              <p14:xfrm>
                <a:off x="8967412" y="551739"/>
                <a:ext cx="18252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8412" y="542739"/>
                  <a:ext cx="20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14:cNvPr>
                <p14:cNvContentPartPr/>
                <p14:nvPr/>
              </p14:nvContentPartPr>
              <p14:xfrm>
                <a:off x="9311212" y="510339"/>
                <a:ext cx="15372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02212" y="501339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14:cNvPr>
              <p14:cNvContentPartPr/>
              <p14:nvPr/>
            </p14:nvContentPartPr>
            <p14:xfrm>
              <a:off x="8585812" y="955299"/>
              <a:ext cx="96120" cy="25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6812" y="946286"/>
                <a:ext cx="113760" cy="275065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76302-BC1A-E04C-8CDF-B088D339F96F}"/>
              </a:ext>
            </a:extLst>
          </p:cNvPr>
          <p:cNvGrpSpPr/>
          <p:nvPr/>
        </p:nvGrpSpPr>
        <p:grpSpPr>
          <a:xfrm>
            <a:off x="9111052" y="975459"/>
            <a:ext cx="441360" cy="165240"/>
            <a:chOff x="9111052" y="975459"/>
            <a:chExt cx="44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14:cNvPr>
                <p14:cNvContentPartPr/>
                <p14:nvPr/>
              </p14:nvContentPartPr>
              <p14:xfrm>
                <a:off x="9111052" y="975459"/>
                <a:ext cx="360" cy="16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02052" y="966459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14:cNvPr>
                <p14:cNvContentPartPr/>
                <p14:nvPr/>
              </p14:nvContentPartPr>
              <p14:xfrm>
                <a:off x="9352612" y="1038099"/>
                <a:ext cx="19980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3612" y="1029067"/>
                  <a:ext cx="217440" cy="1199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BA03B0-2BC2-074A-8E7A-F7EEE5D5FFA4}"/>
              </a:ext>
            </a:extLst>
          </p:cNvPr>
          <p:cNvGrpSpPr/>
          <p:nvPr/>
        </p:nvGrpSpPr>
        <p:grpSpPr>
          <a:xfrm>
            <a:off x="8503012" y="1398459"/>
            <a:ext cx="202320" cy="187920"/>
            <a:chOff x="8503012" y="1398459"/>
            <a:chExt cx="2023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14:cNvPr>
                <p14:cNvContentPartPr/>
                <p14:nvPr/>
              </p14:nvContentPartPr>
              <p14:xfrm>
                <a:off x="8503012" y="1437339"/>
                <a:ext cx="360" cy="14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4012" y="1428339"/>
                  <a:ext cx="1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14:cNvPr>
                <p14:cNvContentPartPr/>
                <p14:nvPr/>
              </p14:nvContentPartPr>
              <p14:xfrm>
                <a:off x="8631172" y="1398459"/>
                <a:ext cx="74160" cy="13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2172" y="1389459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682A5D-0117-EC41-8827-2F574B7B7C7B}"/>
              </a:ext>
            </a:extLst>
          </p:cNvPr>
          <p:cNvGrpSpPr/>
          <p:nvPr/>
        </p:nvGrpSpPr>
        <p:grpSpPr>
          <a:xfrm>
            <a:off x="9065692" y="1321419"/>
            <a:ext cx="578160" cy="282600"/>
            <a:chOff x="9065692" y="1321419"/>
            <a:chExt cx="5781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14:cNvPr>
                <p14:cNvContentPartPr/>
                <p14:nvPr/>
              </p14:nvContentPartPr>
              <p14:xfrm>
                <a:off x="9065692" y="1443459"/>
                <a:ext cx="16632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56692" y="1434459"/>
                  <a:ext cx="18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14:cNvPr>
                <p14:cNvContentPartPr/>
                <p14:nvPr/>
              </p14:nvContentPartPr>
              <p14:xfrm>
                <a:off x="9432892" y="1350939"/>
                <a:ext cx="21096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3877" y="1341939"/>
                  <a:ext cx="22863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14:cNvPr>
                <p14:cNvContentPartPr/>
                <p14:nvPr/>
              </p14:nvContentPartPr>
              <p14:xfrm>
                <a:off x="9568252" y="1321419"/>
                <a:ext cx="360" cy="10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9252" y="1312419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14:cNvPr>
                <p14:cNvContentPartPr/>
                <p14:nvPr/>
              </p14:nvContentPartPr>
              <p14:xfrm>
                <a:off x="9568252" y="1430499"/>
                <a:ext cx="32400" cy="17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9252" y="1421499"/>
                  <a:ext cx="50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5445AA-2937-414D-928F-76145B50678D}"/>
              </a:ext>
            </a:extLst>
          </p:cNvPr>
          <p:cNvGrpSpPr/>
          <p:nvPr/>
        </p:nvGrpSpPr>
        <p:grpSpPr>
          <a:xfrm>
            <a:off x="5603212" y="1147539"/>
            <a:ext cx="1150200" cy="169560"/>
            <a:chOff x="5603212" y="1147539"/>
            <a:chExt cx="1150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14:cNvPr>
                <p14:cNvContentPartPr/>
                <p14:nvPr/>
              </p14:nvContentPartPr>
              <p14:xfrm>
                <a:off x="5603212" y="1175259"/>
                <a:ext cx="102420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4212" y="1166259"/>
                  <a:ext cx="104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14:cNvPr>
                <p14:cNvContentPartPr/>
                <p14:nvPr/>
              </p14:nvContentPartPr>
              <p14:xfrm>
                <a:off x="6544252" y="1147539"/>
                <a:ext cx="209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5252" y="1138539"/>
                  <a:ext cx="226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14:cNvPr>
              <p14:cNvContentPartPr/>
              <p14:nvPr/>
            </p14:nvContentPartPr>
            <p14:xfrm>
              <a:off x="7130692" y="1277859"/>
              <a:ext cx="303120" cy="132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21692" y="1268859"/>
                <a:ext cx="320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14:cNvPr>
              <p14:cNvContentPartPr/>
              <p14:nvPr/>
            </p14:nvContentPartPr>
            <p14:xfrm>
              <a:off x="5573332" y="3130059"/>
              <a:ext cx="473760" cy="16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4332" y="3121059"/>
                <a:ext cx="491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14:cNvPr>
              <p14:cNvContentPartPr/>
              <p14:nvPr/>
            </p14:nvContentPartPr>
            <p14:xfrm>
              <a:off x="1985572" y="2286939"/>
              <a:ext cx="563760" cy="20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6572" y="2277939"/>
                <a:ext cx="5814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ED1CE4D-6C4E-2341-BF36-98FD8A49ED9B}"/>
              </a:ext>
            </a:extLst>
          </p:cNvPr>
          <p:cNvGrpSpPr/>
          <p:nvPr/>
        </p:nvGrpSpPr>
        <p:grpSpPr>
          <a:xfrm>
            <a:off x="7164892" y="1279299"/>
            <a:ext cx="555480" cy="332640"/>
            <a:chOff x="7164892" y="1279299"/>
            <a:chExt cx="5554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14:cNvPr>
                <p14:cNvContentPartPr/>
                <p14:nvPr/>
              </p14:nvContentPartPr>
              <p14:xfrm>
                <a:off x="7164892" y="1279299"/>
                <a:ext cx="306720" cy="210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55892" y="1270299"/>
                  <a:ext cx="324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14:cNvPr>
                <p14:cNvContentPartPr/>
                <p14:nvPr/>
              </p14:nvContentPartPr>
              <p14:xfrm>
                <a:off x="7510132" y="1452099"/>
                <a:ext cx="210240" cy="15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01132" y="1443099"/>
                  <a:ext cx="2278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14:cNvPr>
              <p14:cNvContentPartPr/>
              <p14:nvPr/>
            </p14:nvContentPartPr>
            <p14:xfrm>
              <a:off x="8446852" y="586299"/>
              <a:ext cx="115056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37852" y="577299"/>
                <a:ext cx="11682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46AA872-FC04-7949-BEBB-37F50C16ADB8}"/>
              </a:ext>
            </a:extLst>
          </p:cNvPr>
          <p:cNvGrpSpPr/>
          <p:nvPr/>
        </p:nvGrpSpPr>
        <p:grpSpPr>
          <a:xfrm>
            <a:off x="5751532" y="902739"/>
            <a:ext cx="1182960" cy="166320"/>
            <a:chOff x="5751532" y="902739"/>
            <a:chExt cx="1182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14:cNvPr>
                <p14:cNvContentPartPr/>
                <p14:nvPr/>
              </p14:nvContentPartPr>
              <p14:xfrm>
                <a:off x="5871772" y="986619"/>
                <a:ext cx="1062720" cy="82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2769" y="977619"/>
                  <a:ext cx="1080366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14:cNvPr>
                <p14:cNvContentPartPr/>
                <p14:nvPr/>
              </p14:nvContentPartPr>
              <p14:xfrm>
                <a:off x="5751532" y="902739"/>
                <a:ext cx="181080" cy="14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42532" y="893717"/>
                  <a:ext cx="198720" cy="1649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3BD5A-C68A-6345-9700-15A5B5D6EFE9}"/>
              </a:ext>
            </a:extLst>
          </p:cNvPr>
          <p:cNvGrpSpPr/>
          <p:nvPr/>
        </p:nvGrpSpPr>
        <p:grpSpPr>
          <a:xfrm>
            <a:off x="6250852" y="1808139"/>
            <a:ext cx="1086120" cy="1299960"/>
            <a:chOff x="6250852" y="1808139"/>
            <a:chExt cx="108612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14:cNvPr>
                <p14:cNvContentPartPr/>
                <p14:nvPr/>
              </p14:nvContentPartPr>
              <p14:xfrm>
                <a:off x="6324292" y="1808139"/>
                <a:ext cx="1012680" cy="118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15295" y="1799139"/>
                  <a:ext cx="1030314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14:cNvPr>
                <p14:cNvContentPartPr/>
                <p14:nvPr/>
              </p14:nvContentPartPr>
              <p14:xfrm>
                <a:off x="6250852" y="2852499"/>
                <a:ext cx="268560" cy="25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41852" y="2843499"/>
                  <a:ext cx="28620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BD6BBF-CCB8-3646-BED5-A11D10B088D0}"/>
                  </a:ext>
                </a:extLst>
              </p14:cNvPr>
              <p14:cNvContentPartPr/>
              <p14:nvPr/>
            </p14:nvContentPartPr>
            <p14:xfrm>
              <a:off x="5754052" y="945219"/>
              <a:ext cx="1195920" cy="10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BD6BBF-CCB8-3646-BED5-A11D10B088D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00412" y="837579"/>
                <a:ext cx="130356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B19CA97E-325C-8F4D-956B-DCED783D76BA}"/>
              </a:ext>
            </a:extLst>
          </p:cNvPr>
          <p:cNvGrpSpPr/>
          <p:nvPr/>
        </p:nvGrpSpPr>
        <p:grpSpPr>
          <a:xfrm>
            <a:off x="5873212" y="460659"/>
            <a:ext cx="1846440" cy="250200"/>
            <a:chOff x="5873212" y="460659"/>
            <a:chExt cx="18464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0B0B53-3968-A84C-8261-53E2DA25078D}"/>
                    </a:ext>
                  </a:extLst>
                </p14:cNvPr>
                <p14:cNvContentPartPr/>
                <p14:nvPr/>
              </p14:nvContentPartPr>
              <p14:xfrm>
                <a:off x="5873212" y="460659"/>
                <a:ext cx="378000" cy="200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0B0B53-3968-A84C-8261-53E2DA2507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64572" y="452019"/>
                  <a:ext cx="395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46BC50-0D85-E344-B6AE-367E1532B0DB}"/>
                    </a:ext>
                  </a:extLst>
                </p14:cNvPr>
                <p14:cNvContentPartPr/>
                <p14:nvPr/>
              </p14:nvContentPartPr>
              <p14:xfrm>
                <a:off x="6281812" y="565779"/>
                <a:ext cx="1681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46BC50-0D85-E344-B6AE-367E1532B0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73172" y="556779"/>
                  <a:ext cx="18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24901A-F7DA-A04C-BD00-53EA953E7FC2}"/>
                    </a:ext>
                  </a:extLst>
                </p14:cNvPr>
                <p14:cNvContentPartPr/>
                <p14:nvPr/>
              </p14:nvContentPartPr>
              <p14:xfrm>
                <a:off x="6432652" y="513579"/>
                <a:ext cx="360" cy="15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24901A-F7DA-A04C-BD00-53EA953E7F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24012" y="504579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336E55-1AAF-9449-8EB0-3C4AA7AC85F5}"/>
                    </a:ext>
                  </a:extLst>
                </p14:cNvPr>
                <p14:cNvContentPartPr/>
                <p14:nvPr/>
              </p14:nvContentPartPr>
              <p14:xfrm>
                <a:off x="6525532" y="466779"/>
                <a:ext cx="208440" cy="16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336E55-1AAF-9449-8EB0-3C4AA7AC85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16532" y="458139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C27199-62AF-B94A-9365-3A4E28E9BB18}"/>
                    </a:ext>
                  </a:extLst>
                </p14:cNvPr>
                <p14:cNvContentPartPr/>
                <p14:nvPr/>
              </p14:nvContentPartPr>
              <p14:xfrm>
                <a:off x="6842332" y="507459"/>
                <a:ext cx="162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C27199-62AF-B94A-9365-3A4E28E9BB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33332" y="498459"/>
                  <a:ext cx="18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2E0182-CBBC-1A45-8064-FC012D87371F}"/>
                    </a:ext>
                  </a:extLst>
                </p14:cNvPr>
                <p14:cNvContentPartPr/>
                <p14:nvPr/>
              </p14:nvContentPartPr>
              <p14:xfrm>
                <a:off x="6854572" y="578739"/>
                <a:ext cx="11952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2E0182-CBBC-1A45-8064-FC012D8737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45572" y="569739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482AE06-FDB4-194F-9066-628F1040FD43}"/>
                    </a:ext>
                  </a:extLst>
                </p14:cNvPr>
                <p14:cNvContentPartPr/>
                <p14:nvPr/>
              </p14:nvContentPartPr>
              <p14:xfrm>
                <a:off x="7092892" y="470739"/>
                <a:ext cx="78120" cy="40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482AE06-FDB4-194F-9066-628F1040FD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3892" y="461739"/>
                  <a:ext cx="95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1462333-33AA-8742-AE8E-DFC26A3D9213}"/>
                    </a:ext>
                  </a:extLst>
                </p14:cNvPr>
                <p14:cNvContentPartPr/>
                <p14:nvPr/>
              </p14:nvContentPartPr>
              <p14:xfrm>
                <a:off x="7167772" y="470379"/>
                <a:ext cx="360" cy="164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1462333-33AA-8742-AE8E-DFC26A3D92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9132" y="461379"/>
                  <a:ext cx="1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B8C93A-EE9D-B348-AF8C-40FEDC07DABD}"/>
                    </a:ext>
                  </a:extLst>
                </p14:cNvPr>
                <p14:cNvContentPartPr/>
                <p14:nvPr/>
              </p14:nvContentPartPr>
              <p14:xfrm>
                <a:off x="7278652" y="513579"/>
                <a:ext cx="191160" cy="12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B8C93A-EE9D-B348-AF8C-40FEDC07DA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69652" y="504939"/>
                  <a:ext cx="208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76A6F5-E875-7F4B-A2CE-34FD4848C52F}"/>
                    </a:ext>
                  </a:extLst>
                </p14:cNvPr>
                <p14:cNvContentPartPr/>
                <p14:nvPr/>
              </p14:nvContentPartPr>
              <p14:xfrm>
                <a:off x="7448572" y="508179"/>
                <a:ext cx="271080" cy="202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76A6F5-E875-7F4B-A2CE-34FD4848C5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39572" y="499179"/>
                  <a:ext cx="2887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AE1B795-FFB6-C24D-9856-74485BB74060}"/>
              </a:ext>
            </a:extLst>
          </p:cNvPr>
          <p:cNvGrpSpPr/>
          <p:nvPr/>
        </p:nvGrpSpPr>
        <p:grpSpPr>
          <a:xfrm>
            <a:off x="7982452" y="2808939"/>
            <a:ext cx="1746720" cy="434160"/>
            <a:chOff x="7982452" y="2808939"/>
            <a:chExt cx="174672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CCBE7B-DBFB-554A-8AB9-B6AAAFFCD418}"/>
                    </a:ext>
                  </a:extLst>
                </p14:cNvPr>
                <p14:cNvContentPartPr/>
                <p14:nvPr/>
              </p14:nvContentPartPr>
              <p14:xfrm>
                <a:off x="7982452" y="2893179"/>
                <a:ext cx="225000" cy="20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CCBE7B-DBFB-554A-8AB9-B6AAAFFCD4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3812" y="2884179"/>
                  <a:ext cx="242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B7B46E-558F-8948-9380-BF67D938045E}"/>
                    </a:ext>
                  </a:extLst>
                </p14:cNvPr>
                <p14:cNvContentPartPr/>
                <p14:nvPr/>
              </p14:nvContentPartPr>
              <p14:xfrm>
                <a:off x="8321572" y="2960139"/>
                <a:ext cx="150120" cy="156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B7B46E-558F-8948-9380-BF67D93804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12932" y="2951499"/>
                  <a:ext cx="167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142F13-998D-1041-91BC-9E95A90BEAE4}"/>
                    </a:ext>
                  </a:extLst>
                </p14:cNvPr>
                <p14:cNvContentPartPr/>
                <p14:nvPr/>
              </p14:nvContentPartPr>
              <p14:xfrm>
                <a:off x="8502292" y="2936379"/>
                <a:ext cx="410400" cy="4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142F13-998D-1041-91BC-9E95A90BEAE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93652" y="2927379"/>
                  <a:ext cx="428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CD9AB6-6284-6848-A5F6-62B6CB25ABE2}"/>
                    </a:ext>
                  </a:extLst>
                </p14:cNvPr>
                <p14:cNvContentPartPr/>
                <p14:nvPr/>
              </p14:nvContentPartPr>
              <p14:xfrm>
                <a:off x="8632972" y="2808939"/>
                <a:ext cx="8640" cy="335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CD9AB6-6284-6848-A5F6-62B6CB25AB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23972" y="2800299"/>
                  <a:ext cx="26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D8CFC0-D747-9342-AB0D-816C2BD5CB0B}"/>
                    </a:ext>
                  </a:extLst>
                </p14:cNvPr>
                <p14:cNvContentPartPr/>
                <p14:nvPr/>
              </p14:nvContentPartPr>
              <p14:xfrm>
                <a:off x="8950492" y="2983179"/>
                <a:ext cx="178560" cy="259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D8CFC0-D747-9342-AB0D-816C2BD5CB0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41852" y="2974539"/>
                  <a:ext cx="196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2EA626-A05F-3C41-BD1B-FF741FDE322C}"/>
                    </a:ext>
                  </a:extLst>
                </p14:cNvPr>
                <p14:cNvContentPartPr/>
                <p14:nvPr/>
              </p14:nvContentPartPr>
              <p14:xfrm>
                <a:off x="9301492" y="2893539"/>
                <a:ext cx="209880" cy="211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2EA626-A05F-3C41-BD1B-FF741FDE32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92492" y="2884539"/>
                  <a:ext cx="22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F49EF5-F7A0-8A42-9F6E-CE55E5C7DC4F}"/>
                    </a:ext>
                  </a:extLst>
                </p14:cNvPr>
                <p14:cNvContentPartPr/>
                <p14:nvPr/>
              </p14:nvContentPartPr>
              <p14:xfrm>
                <a:off x="9392932" y="3022779"/>
                <a:ext cx="85320" cy="106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F49EF5-F7A0-8A42-9F6E-CE55E5C7DC4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4292" y="3014139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26C63B8-BF0F-CB4F-8BDF-4985AB99B425}"/>
                    </a:ext>
                  </a:extLst>
                </p14:cNvPr>
                <p14:cNvContentPartPr/>
                <p14:nvPr/>
              </p14:nvContentPartPr>
              <p14:xfrm>
                <a:off x="9514612" y="2999739"/>
                <a:ext cx="214560" cy="163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26C63B8-BF0F-CB4F-8BDF-4985AB99B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05972" y="2991099"/>
                  <a:ext cx="232200" cy="181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 descr="A picture containing text&#10;&#10;Description automatically generated">
            <a:extLst>
              <a:ext uri="{FF2B5EF4-FFF2-40B4-BE49-F238E27FC236}">
                <a16:creationId xmlns:a16="http://schemas.microsoft.com/office/drawing/2014/main" id="{66C95F37-A6FB-4B40-BAA2-626F3E6222D1}"/>
              </a:ext>
            </a:extLst>
          </p:cNvPr>
          <p:cNvPicPr>
            <a:picLocks noChangeAspect="1"/>
          </p:cNvPicPr>
          <p:nvPr/>
        </p:nvPicPr>
        <p:blipFill>
          <a:blip r:embed="rId144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50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18475C-500D-7940-A501-8C001DD6A485}"/>
              </a:ext>
            </a:extLst>
          </p:cNvPr>
          <p:cNvGrpSpPr/>
          <p:nvPr/>
        </p:nvGrpSpPr>
        <p:grpSpPr>
          <a:xfrm>
            <a:off x="2601574" y="1035292"/>
            <a:ext cx="4818960" cy="2127240"/>
            <a:chOff x="2601574" y="1035292"/>
            <a:chExt cx="4818960" cy="21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14:cNvPr>
                <p14:cNvContentPartPr/>
                <p14:nvPr/>
              </p14:nvContentPartPr>
              <p14:xfrm>
                <a:off x="2601574" y="1915852"/>
                <a:ext cx="642960" cy="91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2574" y="1906852"/>
                  <a:ext cx="660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14:cNvPr>
                <p14:cNvContentPartPr/>
                <p14:nvPr/>
              </p14:nvContentPartPr>
              <p14:xfrm>
                <a:off x="2909734" y="2203492"/>
                <a:ext cx="7200" cy="50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0734" y="2194486"/>
                  <a:ext cx="24840" cy="525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14:cNvPr>
                <p14:cNvContentPartPr/>
                <p14:nvPr/>
              </p14:nvContentPartPr>
              <p14:xfrm>
                <a:off x="3216094" y="1548652"/>
                <a:ext cx="1454760" cy="64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7094" y="1539652"/>
                  <a:ext cx="14724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14:cNvPr>
                <p14:cNvContentPartPr/>
                <p14:nvPr/>
              </p14:nvContentPartPr>
              <p14:xfrm>
                <a:off x="4923934" y="1035292"/>
                <a:ext cx="531360" cy="75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4934" y="1026288"/>
                  <a:ext cx="549000" cy="776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14:cNvPr>
                <p14:cNvContentPartPr/>
                <p14:nvPr/>
              </p14:nvContentPartPr>
              <p14:xfrm>
                <a:off x="3800014" y="1329412"/>
                <a:ext cx="236880" cy="33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1028" y="1320412"/>
                  <a:ext cx="254493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14:cNvPr>
                <p14:cNvContentPartPr/>
                <p14:nvPr/>
              </p14:nvContentPartPr>
              <p14:xfrm>
                <a:off x="5074774" y="1258852"/>
                <a:ext cx="2664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5774" y="1249865"/>
                  <a:ext cx="284040" cy="271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14:cNvPr>
                <p14:cNvContentPartPr/>
                <p14:nvPr/>
              </p14:nvContentPartPr>
              <p14:xfrm>
                <a:off x="5430094" y="1408612"/>
                <a:ext cx="1200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94" y="1399612"/>
                  <a:ext cx="12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14:cNvPr>
                <p14:cNvContentPartPr/>
                <p14:nvPr/>
              </p14:nvContentPartPr>
              <p14:xfrm>
                <a:off x="6736534" y="1233652"/>
                <a:ext cx="684000" cy="71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7539" y="1224652"/>
                  <a:ext cx="701631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14:cNvPr>
                <p14:cNvContentPartPr/>
                <p14:nvPr/>
              </p14:nvContentPartPr>
              <p14:xfrm>
                <a:off x="6905374" y="1371892"/>
                <a:ext cx="22176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6374" y="1362892"/>
                  <a:ext cx="23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14:cNvPr>
                <p14:cNvContentPartPr/>
                <p14:nvPr/>
              </p14:nvContentPartPr>
              <p14:xfrm>
                <a:off x="6156574" y="1142932"/>
                <a:ext cx="21780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7589" y="1133932"/>
                  <a:ext cx="235411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14:cNvPr>
                <p14:cNvContentPartPr/>
                <p14:nvPr/>
              </p14:nvContentPartPr>
              <p14:xfrm>
                <a:off x="5261254" y="1850692"/>
                <a:ext cx="590400" cy="129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259" y="1841692"/>
                  <a:ext cx="608029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14:cNvPr>
                <p14:cNvContentPartPr/>
                <p14:nvPr/>
              </p14:nvContentPartPr>
              <p14:xfrm>
                <a:off x="5449534" y="2755732"/>
                <a:ext cx="15444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0534" y="2746732"/>
                  <a:ext cx="17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14:cNvPr>
                <p14:cNvContentPartPr/>
                <p14:nvPr/>
              </p14:nvContentPartPr>
              <p14:xfrm>
                <a:off x="5603614" y="2779492"/>
                <a:ext cx="39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4614" y="2770492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14:cNvPr>
                <p14:cNvContentPartPr/>
                <p14:nvPr/>
              </p14:nvContentPartPr>
              <p14:xfrm>
                <a:off x="5443054" y="2125012"/>
                <a:ext cx="36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4054" y="2116012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14:cNvPr>
                <p14:cNvContentPartPr/>
                <p14:nvPr/>
              </p14:nvContentPartPr>
              <p14:xfrm>
                <a:off x="5556094" y="2123572"/>
                <a:ext cx="8568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7094" y="2114572"/>
                  <a:ext cx="10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14:cNvPr>
                <p14:cNvContentPartPr/>
                <p14:nvPr/>
              </p14:nvContentPartPr>
              <p14:xfrm>
                <a:off x="5839774" y="1934212"/>
                <a:ext cx="1108080" cy="90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0771" y="1925208"/>
                  <a:ext cx="1125726" cy="925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14:cNvPr>
                <p14:cNvContentPartPr/>
                <p14:nvPr/>
              </p14:nvContentPartPr>
              <p14:xfrm>
                <a:off x="6457894" y="2459812"/>
                <a:ext cx="179640" cy="14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8894" y="2450812"/>
                  <a:ext cx="19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14:cNvPr>
                <p14:cNvContentPartPr/>
                <p14:nvPr/>
              </p14:nvContentPartPr>
              <p14:xfrm>
                <a:off x="6637534" y="2569972"/>
                <a:ext cx="3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8534" y="2560972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14:cNvPr>
                <p14:cNvContentPartPr/>
                <p14:nvPr/>
              </p14:nvContentPartPr>
              <p14:xfrm>
                <a:off x="6587854" y="2477092"/>
                <a:ext cx="108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8854" y="2468092"/>
                  <a:ext cx="1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14:cNvPr>
                <p14:cNvContentPartPr/>
                <p14:nvPr/>
              </p14:nvContentPartPr>
              <p14:xfrm>
                <a:off x="3081454" y="2816212"/>
                <a:ext cx="2182680" cy="8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2453" y="2807212"/>
                  <a:ext cx="220032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14:cNvPr>
                <p14:cNvContentPartPr/>
                <p14:nvPr/>
              </p14:nvContentPartPr>
              <p14:xfrm>
                <a:off x="4333534" y="2943292"/>
                <a:ext cx="36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4534" y="2934292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14:cNvPr>
              <p14:cNvContentPartPr/>
              <p14:nvPr/>
            </p14:nvContentPartPr>
            <p14:xfrm>
              <a:off x="4964614" y="1234732"/>
              <a:ext cx="5047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0614" y="1126732"/>
                <a:ext cx="6123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14:cNvPr>
              <p14:cNvContentPartPr/>
              <p14:nvPr/>
            </p14:nvContentPartPr>
            <p14:xfrm>
              <a:off x="5238214" y="2832052"/>
              <a:ext cx="545760" cy="23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84250" y="2724052"/>
                <a:ext cx="653329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2B386-0659-894D-83AE-AC69701E2D33}"/>
              </a:ext>
            </a:extLst>
          </p:cNvPr>
          <p:cNvGrpSpPr/>
          <p:nvPr/>
        </p:nvGrpSpPr>
        <p:grpSpPr>
          <a:xfrm>
            <a:off x="5009254" y="850252"/>
            <a:ext cx="113400" cy="154800"/>
            <a:chOff x="5009254" y="850252"/>
            <a:chExt cx="113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14:cNvPr>
                <p14:cNvContentPartPr/>
                <p14:nvPr/>
              </p14:nvContentPartPr>
              <p14:xfrm>
                <a:off x="5062174" y="850252"/>
                <a:ext cx="36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3174" y="841252"/>
                  <a:ext cx="2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14:cNvPr>
                <p14:cNvContentPartPr/>
                <p14:nvPr/>
              </p14:nvContentPartPr>
              <p14:xfrm>
                <a:off x="5009254" y="931252"/>
                <a:ext cx="113400" cy="7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0225" y="922252"/>
                  <a:ext cx="131096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14:cNvPr>
              <p14:cNvContentPartPr/>
              <p14:nvPr/>
            </p14:nvContentPartPr>
            <p14:xfrm>
              <a:off x="8452612" y="467499"/>
              <a:ext cx="217800" cy="20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3612" y="458499"/>
                <a:ext cx="2354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B19C3-B78C-4C4A-B53B-ECCBF281F50A}"/>
              </a:ext>
            </a:extLst>
          </p:cNvPr>
          <p:cNvGrpSpPr/>
          <p:nvPr/>
        </p:nvGrpSpPr>
        <p:grpSpPr>
          <a:xfrm>
            <a:off x="8434252" y="110019"/>
            <a:ext cx="957960" cy="203400"/>
            <a:chOff x="8434252" y="110019"/>
            <a:chExt cx="9579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14:cNvPr>
                <p14:cNvContentPartPr/>
                <p14:nvPr/>
              </p14:nvContentPartPr>
              <p14:xfrm>
                <a:off x="8434252" y="124779"/>
                <a:ext cx="31680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5252" y="115779"/>
                  <a:ext cx="33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14:cNvPr>
                <p14:cNvContentPartPr/>
                <p14:nvPr/>
              </p14:nvContentPartPr>
              <p14:xfrm>
                <a:off x="9020692" y="156819"/>
                <a:ext cx="13644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692" y="147819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14:cNvPr>
                <p14:cNvContentPartPr/>
                <p14:nvPr/>
              </p14:nvContentPartPr>
              <p14:xfrm>
                <a:off x="9277372" y="110019"/>
                <a:ext cx="114840" cy="20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8179AE-1722-BF46-A320-BB39687636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68372" y="101019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4027-6EE8-B14C-BCE3-01DAF33B10FB}"/>
              </a:ext>
            </a:extLst>
          </p:cNvPr>
          <p:cNvGrpSpPr/>
          <p:nvPr/>
        </p:nvGrpSpPr>
        <p:grpSpPr>
          <a:xfrm>
            <a:off x="8967412" y="510339"/>
            <a:ext cx="497520" cy="250560"/>
            <a:chOff x="8967412" y="510339"/>
            <a:chExt cx="4975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14:cNvPr>
                <p14:cNvContentPartPr/>
                <p14:nvPr/>
              </p14:nvContentPartPr>
              <p14:xfrm>
                <a:off x="8967412" y="551739"/>
                <a:ext cx="18252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8412" y="542739"/>
                  <a:ext cx="20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14:cNvPr>
                <p14:cNvContentPartPr/>
                <p14:nvPr/>
              </p14:nvContentPartPr>
              <p14:xfrm>
                <a:off x="9311212" y="510339"/>
                <a:ext cx="15372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02212" y="501339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14:cNvPr>
              <p14:cNvContentPartPr/>
              <p14:nvPr/>
            </p14:nvContentPartPr>
            <p14:xfrm>
              <a:off x="8585812" y="955299"/>
              <a:ext cx="96120" cy="25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76812" y="946286"/>
                <a:ext cx="113760" cy="275065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76302-BC1A-E04C-8CDF-B088D339F96F}"/>
              </a:ext>
            </a:extLst>
          </p:cNvPr>
          <p:cNvGrpSpPr/>
          <p:nvPr/>
        </p:nvGrpSpPr>
        <p:grpSpPr>
          <a:xfrm>
            <a:off x="9111052" y="975459"/>
            <a:ext cx="441360" cy="165240"/>
            <a:chOff x="9111052" y="975459"/>
            <a:chExt cx="44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14:cNvPr>
                <p14:cNvContentPartPr/>
                <p14:nvPr/>
              </p14:nvContentPartPr>
              <p14:xfrm>
                <a:off x="9111052" y="975459"/>
                <a:ext cx="360" cy="16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02052" y="966459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14:cNvPr>
                <p14:cNvContentPartPr/>
                <p14:nvPr/>
              </p14:nvContentPartPr>
              <p14:xfrm>
                <a:off x="9352612" y="1038099"/>
                <a:ext cx="19980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3612" y="1029067"/>
                  <a:ext cx="217440" cy="1199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BA03B0-2BC2-074A-8E7A-F7EEE5D5FFA4}"/>
              </a:ext>
            </a:extLst>
          </p:cNvPr>
          <p:cNvGrpSpPr/>
          <p:nvPr/>
        </p:nvGrpSpPr>
        <p:grpSpPr>
          <a:xfrm>
            <a:off x="8503012" y="1398459"/>
            <a:ext cx="202320" cy="187920"/>
            <a:chOff x="8503012" y="1398459"/>
            <a:chExt cx="2023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14:cNvPr>
                <p14:cNvContentPartPr/>
                <p14:nvPr/>
              </p14:nvContentPartPr>
              <p14:xfrm>
                <a:off x="8503012" y="1437339"/>
                <a:ext cx="360" cy="14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074FA9-B537-1E4A-AEBB-B88E638CC9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4012" y="1428339"/>
                  <a:ext cx="18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14:cNvPr>
                <p14:cNvContentPartPr/>
                <p14:nvPr/>
              </p14:nvContentPartPr>
              <p14:xfrm>
                <a:off x="8631172" y="1398459"/>
                <a:ext cx="74160" cy="138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F8CF78-C4AB-5842-B37A-54F216B87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22172" y="1389459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682A5D-0117-EC41-8827-2F574B7B7C7B}"/>
              </a:ext>
            </a:extLst>
          </p:cNvPr>
          <p:cNvGrpSpPr/>
          <p:nvPr/>
        </p:nvGrpSpPr>
        <p:grpSpPr>
          <a:xfrm>
            <a:off x="9065692" y="1321419"/>
            <a:ext cx="578160" cy="282600"/>
            <a:chOff x="9065692" y="1321419"/>
            <a:chExt cx="5781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14:cNvPr>
                <p14:cNvContentPartPr/>
                <p14:nvPr/>
              </p14:nvContentPartPr>
              <p14:xfrm>
                <a:off x="9065692" y="1443459"/>
                <a:ext cx="16632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7C5DEE-8788-C74A-9123-4F5C356A01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56692" y="1434459"/>
                  <a:ext cx="183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14:cNvPr>
                <p14:cNvContentPartPr/>
                <p14:nvPr/>
              </p14:nvContentPartPr>
              <p14:xfrm>
                <a:off x="9432892" y="1350939"/>
                <a:ext cx="210960" cy="66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F6EC69-CEF7-454B-BD6F-8C7F96727E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3877" y="1341939"/>
                  <a:ext cx="22863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14:cNvPr>
                <p14:cNvContentPartPr/>
                <p14:nvPr/>
              </p14:nvContentPartPr>
              <p14:xfrm>
                <a:off x="9568252" y="1321419"/>
                <a:ext cx="360" cy="10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102F27-6D97-5742-89D1-D4415D30D7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9252" y="1312419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14:cNvPr>
                <p14:cNvContentPartPr/>
                <p14:nvPr/>
              </p14:nvContentPartPr>
              <p14:xfrm>
                <a:off x="9568252" y="1430499"/>
                <a:ext cx="32400" cy="17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5EAFE6-A5C8-E440-B523-BFC6F8E77E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9252" y="1421499"/>
                  <a:ext cx="500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5445AA-2937-414D-928F-76145B50678D}"/>
              </a:ext>
            </a:extLst>
          </p:cNvPr>
          <p:cNvGrpSpPr/>
          <p:nvPr/>
        </p:nvGrpSpPr>
        <p:grpSpPr>
          <a:xfrm>
            <a:off x="5603212" y="1147539"/>
            <a:ext cx="1150200" cy="169560"/>
            <a:chOff x="5603212" y="1147539"/>
            <a:chExt cx="1150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14:cNvPr>
                <p14:cNvContentPartPr/>
                <p14:nvPr/>
              </p14:nvContentPartPr>
              <p14:xfrm>
                <a:off x="5603212" y="1175259"/>
                <a:ext cx="102420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4212" y="1166259"/>
                  <a:ext cx="104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14:cNvPr>
                <p14:cNvContentPartPr/>
                <p14:nvPr/>
              </p14:nvContentPartPr>
              <p14:xfrm>
                <a:off x="6544252" y="1147539"/>
                <a:ext cx="209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5252" y="1138539"/>
                  <a:ext cx="226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14:cNvPr>
              <p14:cNvContentPartPr/>
              <p14:nvPr/>
            </p14:nvContentPartPr>
            <p14:xfrm>
              <a:off x="7130692" y="1277859"/>
              <a:ext cx="303120" cy="132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0442A99-691F-DB45-9C85-77F94FB4E7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21692" y="1268859"/>
                <a:ext cx="320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14:cNvPr>
              <p14:cNvContentPartPr/>
              <p14:nvPr/>
            </p14:nvContentPartPr>
            <p14:xfrm>
              <a:off x="5573332" y="3130059"/>
              <a:ext cx="473760" cy="16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62959EE-A5F9-2443-B308-55AE2BF2903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4332" y="3121059"/>
                <a:ext cx="491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14:cNvPr>
              <p14:cNvContentPartPr/>
              <p14:nvPr/>
            </p14:nvContentPartPr>
            <p14:xfrm>
              <a:off x="1985572" y="2286939"/>
              <a:ext cx="563760" cy="205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B656358-8B39-D648-AB53-2FCB5F8C16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6572" y="2277939"/>
                <a:ext cx="58140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ED1CE4D-6C4E-2341-BF36-98FD8A49ED9B}"/>
              </a:ext>
            </a:extLst>
          </p:cNvPr>
          <p:cNvGrpSpPr/>
          <p:nvPr/>
        </p:nvGrpSpPr>
        <p:grpSpPr>
          <a:xfrm>
            <a:off x="7164892" y="1279299"/>
            <a:ext cx="555480" cy="332640"/>
            <a:chOff x="7164892" y="1279299"/>
            <a:chExt cx="5554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14:cNvPr>
                <p14:cNvContentPartPr/>
                <p14:nvPr/>
              </p14:nvContentPartPr>
              <p14:xfrm>
                <a:off x="7164892" y="1279299"/>
                <a:ext cx="306720" cy="210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1008ED-9FE1-5642-A745-6DED25CBD0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55892" y="1270299"/>
                  <a:ext cx="324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14:cNvPr>
                <p14:cNvContentPartPr/>
                <p14:nvPr/>
              </p14:nvContentPartPr>
              <p14:xfrm>
                <a:off x="7510132" y="1452099"/>
                <a:ext cx="210240" cy="15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4E7784-8494-1044-9A1D-B173D63FF3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01132" y="1443099"/>
                  <a:ext cx="2278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14:cNvPr>
              <p14:cNvContentPartPr/>
              <p14:nvPr/>
            </p14:nvContentPartPr>
            <p14:xfrm>
              <a:off x="8446852" y="586299"/>
              <a:ext cx="1150560" cy="20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88E8EA-1EE0-1E4D-AD0A-1D68E083A1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37852" y="577299"/>
                <a:ext cx="11682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46AA872-FC04-7949-BEBB-37F50C16ADB8}"/>
              </a:ext>
            </a:extLst>
          </p:cNvPr>
          <p:cNvGrpSpPr/>
          <p:nvPr/>
        </p:nvGrpSpPr>
        <p:grpSpPr>
          <a:xfrm>
            <a:off x="5751532" y="902739"/>
            <a:ext cx="1182960" cy="166320"/>
            <a:chOff x="5751532" y="902739"/>
            <a:chExt cx="11829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14:cNvPr>
                <p14:cNvContentPartPr/>
                <p14:nvPr/>
              </p14:nvContentPartPr>
              <p14:xfrm>
                <a:off x="5871772" y="986619"/>
                <a:ext cx="1062720" cy="82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759B3C-684E-3548-9E70-2A048798E6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2769" y="977619"/>
                  <a:ext cx="1080366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14:cNvPr>
                <p14:cNvContentPartPr/>
                <p14:nvPr/>
              </p14:nvContentPartPr>
              <p14:xfrm>
                <a:off x="5751532" y="902739"/>
                <a:ext cx="181080" cy="14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3520C0-2CB1-B54D-B542-009FB687C2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42532" y="893717"/>
                  <a:ext cx="198720" cy="1649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3BD5A-C68A-6345-9700-15A5B5D6EFE9}"/>
              </a:ext>
            </a:extLst>
          </p:cNvPr>
          <p:cNvGrpSpPr/>
          <p:nvPr/>
        </p:nvGrpSpPr>
        <p:grpSpPr>
          <a:xfrm>
            <a:off x="6250852" y="1808139"/>
            <a:ext cx="1086120" cy="1299960"/>
            <a:chOff x="6250852" y="1808139"/>
            <a:chExt cx="108612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14:cNvPr>
                <p14:cNvContentPartPr/>
                <p14:nvPr/>
              </p14:nvContentPartPr>
              <p14:xfrm>
                <a:off x="6324292" y="1808139"/>
                <a:ext cx="1012680" cy="118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15295" y="1799139"/>
                  <a:ext cx="1030314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14:cNvPr>
                <p14:cNvContentPartPr/>
                <p14:nvPr/>
              </p14:nvContentPartPr>
              <p14:xfrm>
                <a:off x="6250852" y="2852499"/>
                <a:ext cx="268560" cy="25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41852" y="2843499"/>
                  <a:ext cx="2862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9CA97E-325C-8F4D-956B-DCED783D76BA}"/>
              </a:ext>
            </a:extLst>
          </p:cNvPr>
          <p:cNvGrpSpPr/>
          <p:nvPr/>
        </p:nvGrpSpPr>
        <p:grpSpPr>
          <a:xfrm>
            <a:off x="5873212" y="460659"/>
            <a:ext cx="1846440" cy="250200"/>
            <a:chOff x="5873212" y="460659"/>
            <a:chExt cx="18464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0B0B53-3968-A84C-8261-53E2DA25078D}"/>
                    </a:ext>
                  </a:extLst>
                </p14:cNvPr>
                <p14:cNvContentPartPr/>
                <p14:nvPr/>
              </p14:nvContentPartPr>
              <p14:xfrm>
                <a:off x="5873212" y="460659"/>
                <a:ext cx="378000" cy="200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0B0B53-3968-A84C-8261-53E2DA2507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64203" y="451659"/>
                  <a:ext cx="395657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46BC50-0D85-E344-B6AE-367E1532B0DB}"/>
                    </a:ext>
                  </a:extLst>
                </p14:cNvPr>
                <p14:cNvContentPartPr/>
                <p14:nvPr/>
              </p14:nvContentPartPr>
              <p14:xfrm>
                <a:off x="6281812" y="565779"/>
                <a:ext cx="16812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46BC50-0D85-E344-B6AE-367E1532B0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72812" y="556779"/>
                  <a:ext cx="185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24901A-F7DA-A04C-BD00-53EA953E7FC2}"/>
                    </a:ext>
                  </a:extLst>
                </p14:cNvPr>
                <p14:cNvContentPartPr/>
                <p14:nvPr/>
              </p14:nvContentPartPr>
              <p14:xfrm>
                <a:off x="6432652" y="513579"/>
                <a:ext cx="360" cy="15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24901A-F7DA-A04C-BD00-53EA953E7F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23652" y="504579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336E55-1AAF-9449-8EB0-3C4AA7AC85F5}"/>
                    </a:ext>
                  </a:extLst>
                </p14:cNvPr>
                <p14:cNvContentPartPr/>
                <p14:nvPr/>
              </p14:nvContentPartPr>
              <p14:xfrm>
                <a:off x="6525532" y="466779"/>
                <a:ext cx="208440" cy="16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336E55-1AAF-9449-8EB0-3C4AA7AC85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16532" y="457779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C27199-62AF-B94A-9365-3A4E28E9BB18}"/>
                    </a:ext>
                  </a:extLst>
                </p14:cNvPr>
                <p14:cNvContentPartPr/>
                <p14:nvPr/>
              </p14:nvContentPartPr>
              <p14:xfrm>
                <a:off x="6842332" y="507459"/>
                <a:ext cx="162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C27199-62AF-B94A-9365-3A4E28E9BB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33352" y="498459"/>
                  <a:ext cx="179961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2E0182-CBBC-1A45-8064-FC012D87371F}"/>
                    </a:ext>
                  </a:extLst>
                </p14:cNvPr>
                <p14:cNvContentPartPr/>
                <p14:nvPr/>
              </p14:nvContentPartPr>
              <p14:xfrm>
                <a:off x="6854572" y="578739"/>
                <a:ext cx="11952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2E0182-CBBC-1A45-8064-FC012D8737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45572" y="569739"/>
                  <a:ext cx="137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482AE06-FDB4-194F-9066-628F1040FD43}"/>
                    </a:ext>
                  </a:extLst>
                </p14:cNvPr>
                <p14:cNvContentPartPr/>
                <p14:nvPr/>
              </p14:nvContentPartPr>
              <p14:xfrm>
                <a:off x="7092892" y="470739"/>
                <a:ext cx="78120" cy="40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482AE06-FDB4-194F-9066-628F1040FD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83892" y="461739"/>
                  <a:ext cx="95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1462333-33AA-8742-AE8E-DFC26A3D9213}"/>
                    </a:ext>
                  </a:extLst>
                </p14:cNvPr>
                <p14:cNvContentPartPr/>
                <p14:nvPr/>
              </p14:nvContentPartPr>
              <p14:xfrm>
                <a:off x="7167772" y="470379"/>
                <a:ext cx="360" cy="164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1462333-33AA-8742-AE8E-DFC26A3D92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8772" y="461399"/>
                  <a:ext cx="18000" cy="182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B8C93A-EE9D-B348-AF8C-40FEDC07DABD}"/>
                    </a:ext>
                  </a:extLst>
                </p14:cNvPr>
                <p14:cNvContentPartPr/>
                <p14:nvPr/>
              </p14:nvContentPartPr>
              <p14:xfrm>
                <a:off x="7278652" y="513579"/>
                <a:ext cx="191160" cy="12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B8C93A-EE9D-B348-AF8C-40FEDC07DA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9669" y="504579"/>
                  <a:ext cx="208767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76A6F5-E875-7F4B-A2CE-34FD4848C52F}"/>
                    </a:ext>
                  </a:extLst>
                </p14:cNvPr>
                <p14:cNvContentPartPr/>
                <p14:nvPr/>
              </p14:nvContentPartPr>
              <p14:xfrm>
                <a:off x="7448572" y="508179"/>
                <a:ext cx="271080" cy="202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76A6F5-E875-7F4B-A2CE-34FD4848C5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39572" y="499179"/>
                  <a:ext cx="2887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C01857-4063-3748-B0A8-436FEB697F0B}"/>
                  </a:ext>
                </a:extLst>
              </p14:cNvPr>
              <p14:cNvContentPartPr/>
              <p14:nvPr/>
            </p14:nvContentPartPr>
            <p14:xfrm>
              <a:off x="6331852" y="1893099"/>
              <a:ext cx="1070280" cy="1193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C01857-4063-3748-B0A8-436FEB697F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78212" y="1785099"/>
                <a:ext cx="1177920" cy="140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B256D03-4BCC-E84B-85E9-8B1C677C1FAB}"/>
              </a:ext>
            </a:extLst>
          </p:cNvPr>
          <p:cNvGrpSpPr/>
          <p:nvPr/>
        </p:nvGrpSpPr>
        <p:grpSpPr>
          <a:xfrm>
            <a:off x="8150572" y="1336539"/>
            <a:ext cx="472680" cy="313560"/>
            <a:chOff x="8150572" y="1336539"/>
            <a:chExt cx="47268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1DE6E2-3C16-0E40-92E1-7F17C7B38DF2}"/>
                    </a:ext>
                  </a:extLst>
                </p14:cNvPr>
                <p14:cNvContentPartPr/>
                <p14:nvPr/>
              </p14:nvContentPartPr>
              <p14:xfrm>
                <a:off x="8150572" y="1381179"/>
                <a:ext cx="336240" cy="26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1DE6E2-3C16-0E40-92E1-7F17C7B38D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41932" y="1372179"/>
                  <a:ext cx="3538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960D27E-B7C6-C048-8644-2AFE9ACBD4D8}"/>
                    </a:ext>
                  </a:extLst>
                </p14:cNvPr>
                <p14:cNvContentPartPr/>
                <p14:nvPr/>
              </p14:nvContentPartPr>
              <p14:xfrm>
                <a:off x="8311852" y="1336539"/>
                <a:ext cx="311400" cy="11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960D27E-B7C6-C048-8644-2AFE9ACBD4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02852" y="1327539"/>
                  <a:ext cx="32904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3C5986-2213-BF40-9632-79D204A38AD9}"/>
                  </a:ext>
                </a:extLst>
              </p14:cNvPr>
              <p14:cNvContentPartPr/>
              <p14:nvPr/>
            </p14:nvContentPartPr>
            <p14:xfrm>
              <a:off x="8346772" y="1886979"/>
              <a:ext cx="233640" cy="152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3C5986-2213-BF40-9632-79D204A38AD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37772" y="1877979"/>
                <a:ext cx="2512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102254A-984D-B944-BF90-42367EE89AF9}"/>
                  </a:ext>
                </a:extLst>
              </p14:cNvPr>
              <p14:cNvContentPartPr/>
              <p14:nvPr/>
            </p14:nvContentPartPr>
            <p14:xfrm>
              <a:off x="8906572" y="1835139"/>
              <a:ext cx="187920" cy="223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102254A-984D-B944-BF90-42367EE89A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97932" y="1826499"/>
                <a:ext cx="20556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3545DB1-1DB3-074A-A30A-3F910F05F110}"/>
              </a:ext>
            </a:extLst>
          </p:cNvPr>
          <p:cNvGrpSpPr/>
          <p:nvPr/>
        </p:nvGrpSpPr>
        <p:grpSpPr>
          <a:xfrm>
            <a:off x="9415612" y="1862859"/>
            <a:ext cx="221400" cy="223560"/>
            <a:chOff x="9415612" y="1862859"/>
            <a:chExt cx="2214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447052-6BD6-094E-822A-9F51AE639447}"/>
                    </a:ext>
                  </a:extLst>
                </p14:cNvPr>
                <p14:cNvContentPartPr/>
                <p14:nvPr/>
              </p14:nvContentPartPr>
              <p14:xfrm>
                <a:off x="9415612" y="1865019"/>
                <a:ext cx="221400" cy="12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447052-6BD6-094E-822A-9F51AE63944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06612" y="1856379"/>
                  <a:ext cx="239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BD42CD-491E-C040-9471-2DA1413D9239}"/>
                    </a:ext>
                  </a:extLst>
                </p14:cNvPr>
                <p14:cNvContentPartPr/>
                <p14:nvPr/>
              </p14:nvContentPartPr>
              <p14:xfrm>
                <a:off x="9567172" y="1862859"/>
                <a:ext cx="360" cy="223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BD42CD-491E-C040-9471-2DA1413D92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58172" y="1853859"/>
                  <a:ext cx="18000" cy="241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5" name="Picture 84" descr="A picture containing text&#10;&#10;Description automatically generated">
            <a:extLst>
              <a:ext uri="{FF2B5EF4-FFF2-40B4-BE49-F238E27FC236}">
                <a16:creationId xmlns:a16="http://schemas.microsoft.com/office/drawing/2014/main" id="{B226C33E-887F-FB4E-BB97-09B4089FB2B4}"/>
              </a:ext>
            </a:extLst>
          </p:cNvPr>
          <p:cNvPicPr>
            <a:picLocks noChangeAspect="1"/>
          </p:cNvPicPr>
          <p:nvPr/>
        </p:nvPicPr>
        <p:blipFill>
          <a:blip r:embed="rId140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9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018475C-500D-7940-A501-8C001DD6A485}"/>
              </a:ext>
            </a:extLst>
          </p:cNvPr>
          <p:cNvGrpSpPr/>
          <p:nvPr/>
        </p:nvGrpSpPr>
        <p:grpSpPr>
          <a:xfrm>
            <a:off x="2601574" y="1035292"/>
            <a:ext cx="4818960" cy="2127240"/>
            <a:chOff x="2601574" y="1035292"/>
            <a:chExt cx="4818960" cy="21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14:cNvPr>
                <p14:cNvContentPartPr/>
                <p14:nvPr/>
              </p14:nvContentPartPr>
              <p14:xfrm>
                <a:off x="2601574" y="1915852"/>
                <a:ext cx="642960" cy="913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B2B476-F1C8-464B-B8D5-25D6A8912D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92574" y="1906852"/>
                  <a:ext cx="66060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14:cNvPr>
                <p14:cNvContentPartPr/>
                <p14:nvPr/>
              </p14:nvContentPartPr>
              <p14:xfrm>
                <a:off x="2909734" y="2203492"/>
                <a:ext cx="7200" cy="50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438FAB-8D1E-ED40-B8A3-D4A919141D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0734" y="2194486"/>
                  <a:ext cx="24840" cy="525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14:cNvPr>
                <p14:cNvContentPartPr/>
                <p14:nvPr/>
              </p14:nvContentPartPr>
              <p14:xfrm>
                <a:off x="3216094" y="1548652"/>
                <a:ext cx="1454760" cy="64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D380BB-A2C8-724B-9E21-297C2C327D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7094" y="1539652"/>
                  <a:ext cx="14724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14:cNvPr>
                <p14:cNvContentPartPr/>
                <p14:nvPr/>
              </p14:nvContentPartPr>
              <p14:xfrm>
                <a:off x="4923934" y="1035292"/>
                <a:ext cx="531360" cy="75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847A00-40FF-1144-BB4A-841ECA2E0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4934" y="1026288"/>
                  <a:ext cx="549000" cy="776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14:cNvPr>
                <p14:cNvContentPartPr/>
                <p14:nvPr/>
              </p14:nvContentPartPr>
              <p14:xfrm>
                <a:off x="3800014" y="1329412"/>
                <a:ext cx="236880" cy="331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7FC977-080A-554D-BA3F-00339487C0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1028" y="1320412"/>
                  <a:ext cx="254493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14:cNvPr>
                <p14:cNvContentPartPr/>
                <p14:nvPr/>
              </p14:nvContentPartPr>
              <p14:xfrm>
                <a:off x="5074774" y="1258852"/>
                <a:ext cx="266400" cy="25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8678F-2DA2-B84C-AD7B-BF9AD2980C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5774" y="1249865"/>
                  <a:ext cx="284040" cy="2717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14:cNvPr>
                <p14:cNvContentPartPr/>
                <p14:nvPr/>
              </p14:nvContentPartPr>
              <p14:xfrm>
                <a:off x="5430094" y="1408612"/>
                <a:ext cx="1200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1CE100-29FC-D64E-9954-0CAD2BC6E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94" y="1399612"/>
                  <a:ext cx="121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14:cNvPr>
                <p14:cNvContentPartPr/>
                <p14:nvPr/>
              </p14:nvContentPartPr>
              <p14:xfrm>
                <a:off x="6736534" y="1233652"/>
                <a:ext cx="684000" cy="71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87CCA3-C27A-2046-B3C2-023AFD6F66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7539" y="1224652"/>
                  <a:ext cx="701631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14:cNvPr>
                <p14:cNvContentPartPr/>
                <p14:nvPr/>
              </p14:nvContentPartPr>
              <p14:xfrm>
                <a:off x="6905374" y="1371892"/>
                <a:ext cx="221760" cy="33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1B8F0-25A8-924D-967E-8DC07DA241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6374" y="1362892"/>
                  <a:ext cx="23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14:cNvPr>
                <p14:cNvContentPartPr/>
                <p14:nvPr/>
              </p14:nvContentPartPr>
              <p14:xfrm>
                <a:off x="6156574" y="1142932"/>
                <a:ext cx="217800" cy="13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8F0FD7-E807-8F44-8DAD-35F35BDC6F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7589" y="1133932"/>
                  <a:ext cx="235411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14:cNvPr>
                <p14:cNvContentPartPr/>
                <p14:nvPr/>
              </p14:nvContentPartPr>
              <p14:xfrm>
                <a:off x="5261254" y="1850692"/>
                <a:ext cx="590400" cy="1290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BF702-47A2-8741-A61B-003DB45CA7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2259" y="1841692"/>
                  <a:ext cx="608029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14:cNvPr>
                <p14:cNvContentPartPr/>
                <p14:nvPr/>
              </p14:nvContentPartPr>
              <p14:xfrm>
                <a:off x="5449534" y="2755732"/>
                <a:ext cx="15444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E35F4B-B69D-2A48-978D-B29C4DC80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0534" y="2746732"/>
                  <a:ext cx="17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14:cNvPr>
                <p14:cNvContentPartPr/>
                <p14:nvPr/>
              </p14:nvContentPartPr>
              <p14:xfrm>
                <a:off x="5603614" y="2779492"/>
                <a:ext cx="3960" cy="243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C0784D-C151-BE4A-8DAC-00FB969132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4614" y="2770492"/>
                  <a:ext cx="21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14:cNvPr>
                <p14:cNvContentPartPr/>
                <p14:nvPr/>
              </p14:nvContentPartPr>
              <p14:xfrm>
                <a:off x="5443054" y="2125012"/>
                <a:ext cx="360" cy="158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EC4331-46EA-8F43-AABB-ECAB9ABC2E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4054" y="2116012"/>
                  <a:ext cx="18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14:cNvPr>
                <p14:cNvContentPartPr/>
                <p14:nvPr/>
              </p14:nvContentPartPr>
              <p14:xfrm>
                <a:off x="5556094" y="2123572"/>
                <a:ext cx="85680" cy="163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7C6F4-C0D0-844F-AEA4-4AA272505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7094" y="2114572"/>
                  <a:ext cx="10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14:cNvPr>
                <p14:cNvContentPartPr/>
                <p14:nvPr/>
              </p14:nvContentPartPr>
              <p14:xfrm>
                <a:off x="5839774" y="1934212"/>
                <a:ext cx="1108080" cy="90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62FCAE-BCF2-E048-83E6-4905C6C447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0771" y="1925208"/>
                  <a:ext cx="1125726" cy="925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14:cNvPr>
                <p14:cNvContentPartPr/>
                <p14:nvPr/>
              </p14:nvContentPartPr>
              <p14:xfrm>
                <a:off x="6457894" y="2459812"/>
                <a:ext cx="179640" cy="14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593121-16BE-EB4A-8C04-73BEEB4E66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8894" y="2450812"/>
                  <a:ext cx="19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14:cNvPr>
                <p14:cNvContentPartPr/>
                <p14:nvPr/>
              </p14:nvContentPartPr>
              <p14:xfrm>
                <a:off x="6637534" y="2569972"/>
                <a:ext cx="360" cy="19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D90C91-9A97-124B-901C-6F7B25E2A0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8534" y="2560972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14:cNvPr>
                <p14:cNvContentPartPr/>
                <p14:nvPr/>
              </p14:nvContentPartPr>
              <p14:xfrm>
                <a:off x="6587854" y="2477092"/>
                <a:ext cx="108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FAC71B-0CCF-E94A-A70C-972002BAE5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8854" y="2468092"/>
                  <a:ext cx="18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14:cNvPr>
                <p14:cNvContentPartPr/>
                <p14:nvPr/>
              </p14:nvContentPartPr>
              <p14:xfrm>
                <a:off x="3081454" y="2816212"/>
                <a:ext cx="2182680" cy="8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52A5D3-0B4C-EA43-B03F-02B79D482A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72453" y="2807212"/>
                  <a:ext cx="2200323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14:cNvPr>
                <p14:cNvContentPartPr/>
                <p14:nvPr/>
              </p14:nvContentPartPr>
              <p14:xfrm>
                <a:off x="4333534" y="2943292"/>
                <a:ext cx="360" cy="219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010FA-D8E8-0642-8BEC-8865B111AA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24534" y="2934292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14:cNvPr>
              <p14:cNvContentPartPr/>
              <p14:nvPr/>
            </p14:nvContentPartPr>
            <p14:xfrm>
              <a:off x="4964614" y="1234732"/>
              <a:ext cx="504720" cy="401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DA50D-EAF1-0049-9AAE-C1B5091956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0614" y="1126732"/>
                <a:ext cx="6123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14:cNvPr>
              <p14:cNvContentPartPr/>
              <p14:nvPr/>
            </p14:nvContentPartPr>
            <p14:xfrm>
              <a:off x="5238214" y="2832052"/>
              <a:ext cx="545760" cy="231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1913AC-2AB9-294A-9504-5D317FC07D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84250" y="2724052"/>
                <a:ext cx="653329" cy="44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402B386-0659-894D-83AE-AC69701E2D33}"/>
              </a:ext>
            </a:extLst>
          </p:cNvPr>
          <p:cNvGrpSpPr/>
          <p:nvPr/>
        </p:nvGrpSpPr>
        <p:grpSpPr>
          <a:xfrm>
            <a:off x="5009254" y="850252"/>
            <a:ext cx="113400" cy="154800"/>
            <a:chOff x="5009254" y="850252"/>
            <a:chExt cx="113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14:cNvPr>
                <p14:cNvContentPartPr/>
                <p14:nvPr/>
              </p14:nvContentPartPr>
              <p14:xfrm>
                <a:off x="5062174" y="850252"/>
                <a:ext cx="36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C473D7-4B05-E848-85C9-2E6088B5EEE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53174" y="841252"/>
                  <a:ext cx="21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14:cNvPr>
                <p14:cNvContentPartPr/>
                <p14:nvPr/>
              </p14:nvContentPartPr>
              <p14:xfrm>
                <a:off x="5009254" y="931252"/>
                <a:ext cx="113400" cy="73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1D0FF7-B737-3446-A754-CDE493E32C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00225" y="922252"/>
                  <a:ext cx="131096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14:cNvPr>
              <p14:cNvContentPartPr/>
              <p14:nvPr/>
            </p14:nvContentPartPr>
            <p14:xfrm>
              <a:off x="8452612" y="467499"/>
              <a:ext cx="217800" cy="206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6A8C41-FA9B-DB43-B056-3744A06F5B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43612" y="458499"/>
                <a:ext cx="23544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7B19C3-B78C-4C4A-B53B-ECCBF281F50A}"/>
              </a:ext>
            </a:extLst>
          </p:cNvPr>
          <p:cNvGrpSpPr/>
          <p:nvPr/>
        </p:nvGrpSpPr>
        <p:grpSpPr>
          <a:xfrm>
            <a:off x="8434252" y="124779"/>
            <a:ext cx="722880" cy="167400"/>
            <a:chOff x="8434252" y="124779"/>
            <a:chExt cx="7228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14:cNvPr>
                <p14:cNvContentPartPr/>
                <p14:nvPr/>
              </p14:nvContentPartPr>
              <p14:xfrm>
                <a:off x="8434252" y="124779"/>
                <a:ext cx="31680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72EF95-875F-F048-A641-4D74CEE920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5252" y="115779"/>
                  <a:ext cx="334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14:cNvPr>
                <p14:cNvContentPartPr/>
                <p14:nvPr/>
              </p14:nvContentPartPr>
              <p14:xfrm>
                <a:off x="9020692" y="156819"/>
                <a:ext cx="136440" cy="9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B05AB9-7897-D643-AF86-1D0700D09E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1692" y="147819"/>
                  <a:ext cx="1540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F54027-6EE8-B14C-BCE3-01DAF33B10FB}"/>
              </a:ext>
            </a:extLst>
          </p:cNvPr>
          <p:cNvGrpSpPr/>
          <p:nvPr/>
        </p:nvGrpSpPr>
        <p:grpSpPr>
          <a:xfrm>
            <a:off x="8967412" y="510339"/>
            <a:ext cx="497520" cy="250560"/>
            <a:chOff x="8967412" y="510339"/>
            <a:chExt cx="4975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14:cNvPr>
                <p14:cNvContentPartPr/>
                <p14:nvPr/>
              </p14:nvContentPartPr>
              <p14:xfrm>
                <a:off x="8967412" y="551739"/>
                <a:ext cx="18252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D9CA34-7155-724F-B41E-C36CE1B2B0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58412" y="542739"/>
                  <a:ext cx="200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14:cNvPr>
                <p14:cNvContentPartPr/>
                <p14:nvPr/>
              </p14:nvContentPartPr>
              <p14:xfrm>
                <a:off x="9311212" y="510339"/>
                <a:ext cx="153720" cy="250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902D67-E7C7-4040-8FCD-09CB701D26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02212" y="501339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14:cNvPr>
              <p14:cNvContentPartPr/>
              <p14:nvPr/>
            </p14:nvContentPartPr>
            <p14:xfrm>
              <a:off x="8585812" y="955299"/>
              <a:ext cx="96120" cy="257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57203F-0B2E-A64C-A81B-C73CB42851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76812" y="946286"/>
                <a:ext cx="113760" cy="275065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DC76302-BC1A-E04C-8CDF-B088D339F96F}"/>
              </a:ext>
            </a:extLst>
          </p:cNvPr>
          <p:cNvGrpSpPr/>
          <p:nvPr/>
        </p:nvGrpSpPr>
        <p:grpSpPr>
          <a:xfrm>
            <a:off x="9111052" y="975459"/>
            <a:ext cx="441360" cy="165240"/>
            <a:chOff x="9111052" y="975459"/>
            <a:chExt cx="441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14:cNvPr>
                <p14:cNvContentPartPr/>
                <p14:nvPr/>
              </p14:nvContentPartPr>
              <p14:xfrm>
                <a:off x="9111052" y="975459"/>
                <a:ext cx="360" cy="16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56A3C05-A5CC-5B4F-9E70-D91E4F563E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02052" y="966459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14:cNvPr>
                <p14:cNvContentPartPr/>
                <p14:nvPr/>
              </p14:nvContentPartPr>
              <p14:xfrm>
                <a:off x="9352612" y="1038099"/>
                <a:ext cx="19980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640FA4-6FF9-8644-9C3D-770D66A14E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43612" y="1029067"/>
                  <a:ext cx="217440" cy="1199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5445AA-2937-414D-928F-76145B50678D}"/>
              </a:ext>
            </a:extLst>
          </p:cNvPr>
          <p:cNvGrpSpPr/>
          <p:nvPr/>
        </p:nvGrpSpPr>
        <p:grpSpPr>
          <a:xfrm>
            <a:off x="5603212" y="1147539"/>
            <a:ext cx="1150200" cy="169560"/>
            <a:chOff x="5603212" y="1147539"/>
            <a:chExt cx="1150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14:cNvPr>
                <p14:cNvContentPartPr/>
                <p14:nvPr/>
              </p14:nvContentPartPr>
              <p14:xfrm>
                <a:off x="5603212" y="1175259"/>
                <a:ext cx="102420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57EC9C-795B-B64E-95F6-805EE7695D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94212" y="1166259"/>
                  <a:ext cx="1041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14:cNvPr>
                <p14:cNvContentPartPr/>
                <p14:nvPr/>
              </p14:nvContentPartPr>
              <p14:xfrm>
                <a:off x="6544252" y="1147539"/>
                <a:ext cx="2091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BAE6A-8392-B946-83D4-8E99392352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5252" y="1138539"/>
                  <a:ext cx="22680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4E7784-8494-1044-9A1D-B173D63FF3B1}"/>
                  </a:ext>
                </a:extLst>
              </p14:cNvPr>
              <p14:cNvContentPartPr/>
              <p14:nvPr/>
            </p14:nvContentPartPr>
            <p14:xfrm>
              <a:off x="7510132" y="1452099"/>
              <a:ext cx="210240" cy="15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4E7784-8494-1044-9A1D-B173D63FF3B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01132" y="1443099"/>
                <a:ext cx="2278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333BD5A-C68A-6345-9700-15A5B5D6EFE9}"/>
              </a:ext>
            </a:extLst>
          </p:cNvPr>
          <p:cNvGrpSpPr/>
          <p:nvPr/>
        </p:nvGrpSpPr>
        <p:grpSpPr>
          <a:xfrm>
            <a:off x="6250852" y="1808139"/>
            <a:ext cx="1086120" cy="1299960"/>
            <a:chOff x="6250852" y="1808139"/>
            <a:chExt cx="1086120" cy="12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14:cNvPr>
                <p14:cNvContentPartPr/>
                <p14:nvPr/>
              </p14:nvContentPartPr>
              <p14:xfrm>
                <a:off x="6324292" y="1808139"/>
                <a:ext cx="1012680" cy="118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F2B0E2-A7FA-C94D-A3D0-2A984E6237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5295" y="1799139"/>
                  <a:ext cx="1030314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14:cNvPr>
                <p14:cNvContentPartPr/>
                <p14:nvPr/>
              </p14:nvContentPartPr>
              <p14:xfrm>
                <a:off x="6250852" y="2852499"/>
                <a:ext cx="268560" cy="255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7A3F0F-519F-6D44-9579-D5CC3BFF4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41852" y="2843499"/>
                  <a:ext cx="286200" cy="27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93C5986-2213-BF40-9632-79D204A38AD9}"/>
                  </a:ext>
                </a:extLst>
              </p14:cNvPr>
              <p14:cNvContentPartPr/>
              <p14:nvPr/>
            </p14:nvContentPartPr>
            <p14:xfrm>
              <a:off x="8346772" y="1886979"/>
              <a:ext cx="233640" cy="152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93C5986-2213-BF40-9632-79D204A38A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37786" y="1877979"/>
                <a:ext cx="251253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102254A-984D-B944-BF90-42367EE89AF9}"/>
                  </a:ext>
                </a:extLst>
              </p14:cNvPr>
              <p14:cNvContentPartPr/>
              <p14:nvPr/>
            </p14:nvContentPartPr>
            <p14:xfrm>
              <a:off x="8906572" y="1835139"/>
              <a:ext cx="187920" cy="223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102254A-984D-B944-BF90-42367EE89A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97572" y="1826139"/>
                <a:ext cx="20556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3545DB1-1DB3-074A-A30A-3F910F05F110}"/>
              </a:ext>
            </a:extLst>
          </p:cNvPr>
          <p:cNvGrpSpPr/>
          <p:nvPr/>
        </p:nvGrpSpPr>
        <p:grpSpPr>
          <a:xfrm>
            <a:off x="9415612" y="1862859"/>
            <a:ext cx="221400" cy="223560"/>
            <a:chOff x="9415612" y="1862859"/>
            <a:chExt cx="2214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447052-6BD6-094E-822A-9F51AE639447}"/>
                    </a:ext>
                  </a:extLst>
                </p14:cNvPr>
                <p14:cNvContentPartPr/>
                <p14:nvPr/>
              </p14:nvContentPartPr>
              <p14:xfrm>
                <a:off x="9415612" y="1865019"/>
                <a:ext cx="221400" cy="120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447052-6BD6-094E-822A-9F51AE6394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6612" y="1856019"/>
                  <a:ext cx="239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BD42CD-491E-C040-9471-2DA1413D9239}"/>
                    </a:ext>
                  </a:extLst>
                </p14:cNvPr>
                <p14:cNvContentPartPr/>
                <p14:nvPr/>
              </p14:nvContentPartPr>
              <p14:xfrm>
                <a:off x="9567172" y="1862859"/>
                <a:ext cx="360" cy="223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BD42CD-491E-C040-9471-2DA1413D92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58172" y="1853859"/>
                  <a:ext cx="1800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61AD6F8-0F92-A148-9DF6-922E6FF98F16}"/>
                  </a:ext>
                </a:extLst>
              </p14:cNvPr>
              <p14:cNvContentPartPr/>
              <p14:nvPr/>
            </p14:nvContentPartPr>
            <p14:xfrm>
              <a:off x="8440184" y="2434899"/>
              <a:ext cx="360" cy="149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61AD6F8-0F92-A148-9DF6-922E6FF98F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31184" y="2425899"/>
                <a:ext cx="18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4C3205C-6A78-8347-B470-AEFF1EEE310A}"/>
                  </a:ext>
                </a:extLst>
              </p14:cNvPr>
              <p14:cNvContentPartPr/>
              <p14:nvPr/>
            </p14:nvContentPartPr>
            <p14:xfrm>
              <a:off x="8568344" y="2396019"/>
              <a:ext cx="74160" cy="138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4C3205C-6A78-8347-B470-AEFF1EEE31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59344" y="2387019"/>
                <a:ext cx="91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ADC9CDC-4163-CD47-9BA7-FC9469D2DE07}"/>
                  </a:ext>
                </a:extLst>
              </p14:cNvPr>
              <p14:cNvContentPartPr/>
              <p14:nvPr/>
            </p14:nvContentPartPr>
            <p14:xfrm>
              <a:off x="9002864" y="2441019"/>
              <a:ext cx="166320" cy="101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ADC9CDC-4163-CD47-9BA7-FC9469D2DE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93864" y="2432019"/>
                <a:ext cx="183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A996191-B68A-E749-8332-4B2492EAF2EC}"/>
                  </a:ext>
                </a:extLst>
              </p14:cNvPr>
              <p14:cNvContentPartPr/>
              <p14:nvPr/>
            </p14:nvContentPartPr>
            <p14:xfrm>
              <a:off x="9370064" y="2348499"/>
              <a:ext cx="210960" cy="66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A996191-B68A-E749-8332-4B2492EAF2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61049" y="2339499"/>
                <a:ext cx="22863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102152-9A9E-3448-B4FE-BBE3F17853AA}"/>
                  </a:ext>
                </a:extLst>
              </p14:cNvPr>
              <p14:cNvContentPartPr/>
              <p14:nvPr/>
            </p14:nvContentPartPr>
            <p14:xfrm>
              <a:off x="9505424" y="2318979"/>
              <a:ext cx="360" cy="109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102152-9A9E-3448-B4FE-BBE3F17853A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96424" y="2309979"/>
                <a:ext cx="18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5F6C754-F760-DB45-AAFA-AB340FB719BB}"/>
                  </a:ext>
                </a:extLst>
              </p14:cNvPr>
              <p14:cNvContentPartPr/>
              <p14:nvPr/>
            </p14:nvContentPartPr>
            <p14:xfrm>
              <a:off x="9505424" y="2428059"/>
              <a:ext cx="32400" cy="173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5F6C754-F760-DB45-AAFA-AB340FB719B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96424" y="2419059"/>
                <a:ext cx="50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CF395C7-30AE-6848-8435-FC6A19E4B8FF}"/>
                  </a:ext>
                </a:extLst>
              </p14:cNvPr>
              <p14:cNvContentPartPr/>
              <p14:nvPr/>
            </p14:nvContentPartPr>
            <p14:xfrm>
              <a:off x="8627212" y="1024419"/>
              <a:ext cx="948600" cy="4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CF395C7-30AE-6848-8435-FC6A19E4B8F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73572" y="916419"/>
                <a:ext cx="10562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0D13B08-47CB-0E4D-95A7-50670BBA5BE1}"/>
                  </a:ext>
                </a:extLst>
              </p14:cNvPr>
              <p14:cNvContentPartPr/>
              <p14:nvPr/>
            </p14:nvContentPartPr>
            <p14:xfrm>
              <a:off x="2212732" y="2384859"/>
              <a:ext cx="186480" cy="295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0D13B08-47CB-0E4D-95A7-50670BBA5B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03732" y="2376219"/>
                <a:ext cx="2041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5A3718-297E-234D-AC3E-689CE0E94B79}"/>
                  </a:ext>
                </a:extLst>
              </p14:cNvPr>
              <p14:cNvContentPartPr/>
              <p14:nvPr/>
            </p14:nvContentPartPr>
            <p14:xfrm>
              <a:off x="5610412" y="3271179"/>
              <a:ext cx="360" cy="205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5A3718-297E-234D-AC3E-689CE0E94B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01412" y="3262179"/>
                <a:ext cx="18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8678AE0-B43E-C041-A698-66CA25E6B3D6}"/>
                  </a:ext>
                </a:extLst>
              </p14:cNvPr>
              <p14:cNvContentPartPr/>
              <p14:nvPr/>
            </p14:nvContentPartPr>
            <p14:xfrm>
              <a:off x="5772412" y="3280899"/>
              <a:ext cx="77400" cy="155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8678AE0-B43E-C041-A698-66CA25E6B3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63412" y="3271899"/>
                <a:ext cx="950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F1B43F6-43F3-4548-B852-0EEBAA606830}"/>
              </a:ext>
            </a:extLst>
          </p:cNvPr>
          <p:cNvGrpSpPr/>
          <p:nvPr/>
        </p:nvGrpSpPr>
        <p:grpSpPr>
          <a:xfrm>
            <a:off x="2841292" y="1524459"/>
            <a:ext cx="2165760" cy="807840"/>
            <a:chOff x="2841292" y="1524459"/>
            <a:chExt cx="216576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5515DD-D5C5-0542-B067-6B53DF69015B}"/>
                    </a:ext>
                  </a:extLst>
                </p14:cNvPr>
                <p14:cNvContentPartPr/>
                <p14:nvPr/>
              </p14:nvContentPartPr>
              <p14:xfrm>
                <a:off x="2910772" y="1994979"/>
                <a:ext cx="20520" cy="155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5515DD-D5C5-0542-B067-6B53DF6901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02132" y="1985979"/>
                  <a:ext cx="38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95982B5-593B-9C4D-A745-3B87DC1A1D9E}"/>
                    </a:ext>
                  </a:extLst>
                </p14:cNvPr>
                <p14:cNvContentPartPr/>
                <p14:nvPr/>
              </p14:nvContentPartPr>
              <p14:xfrm>
                <a:off x="2841292" y="2108379"/>
                <a:ext cx="114120" cy="92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95982B5-593B-9C4D-A745-3B87DC1A1D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32292" y="2099379"/>
                  <a:ext cx="13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5AD6F2-780A-8443-B771-2E41FFBC54AF}"/>
                    </a:ext>
                  </a:extLst>
                </p14:cNvPr>
                <p14:cNvContentPartPr/>
                <p14:nvPr/>
              </p14:nvContentPartPr>
              <p14:xfrm>
                <a:off x="3301372" y="1555059"/>
                <a:ext cx="1557720" cy="777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5AD6F2-780A-8443-B771-2E41FFBC54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2372" y="1546059"/>
                  <a:ext cx="157536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616194-ABD6-8A48-BAE3-EB8A4C0B17A1}"/>
                    </a:ext>
                  </a:extLst>
                </p14:cNvPr>
                <p14:cNvContentPartPr/>
                <p14:nvPr/>
              </p14:nvContentPartPr>
              <p14:xfrm>
                <a:off x="4576852" y="1524459"/>
                <a:ext cx="430200" cy="23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616194-ABD6-8A48-BAE3-EB8A4C0B17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8212" y="1515819"/>
                  <a:ext cx="44784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9999A15-4BED-0846-A9AE-C07FBE94D14D}"/>
              </a:ext>
            </a:extLst>
          </p:cNvPr>
          <p:cNvGrpSpPr/>
          <p:nvPr/>
        </p:nvGrpSpPr>
        <p:grpSpPr>
          <a:xfrm>
            <a:off x="3193012" y="2646579"/>
            <a:ext cx="2063160" cy="253440"/>
            <a:chOff x="3193012" y="2646579"/>
            <a:chExt cx="206316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0030C7-F9DF-7041-BD25-EA6669A1BB79}"/>
                    </a:ext>
                  </a:extLst>
                </p14:cNvPr>
                <p14:cNvContentPartPr/>
                <p14:nvPr/>
              </p14:nvContentPartPr>
              <p14:xfrm>
                <a:off x="3193012" y="2646579"/>
                <a:ext cx="2028240" cy="221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0030C7-F9DF-7041-BD25-EA6669A1BB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84012" y="2637579"/>
                  <a:ext cx="2045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3F7C6C-781C-8248-ABF5-2193514CB933}"/>
                    </a:ext>
                  </a:extLst>
                </p14:cNvPr>
                <p14:cNvContentPartPr/>
                <p14:nvPr/>
              </p14:nvContentPartPr>
              <p14:xfrm>
                <a:off x="5168332" y="2764299"/>
                <a:ext cx="87840" cy="135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3F7C6C-781C-8248-ABF5-2193514CB93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59692" y="2755299"/>
                  <a:ext cx="1054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89E21A-D8D3-0846-B525-1A676A913D1E}"/>
              </a:ext>
            </a:extLst>
          </p:cNvPr>
          <p:cNvGrpSpPr/>
          <p:nvPr/>
        </p:nvGrpSpPr>
        <p:grpSpPr>
          <a:xfrm>
            <a:off x="5442652" y="3251739"/>
            <a:ext cx="694800" cy="862200"/>
            <a:chOff x="5442652" y="3251739"/>
            <a:chExt cx="694800" cy="8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3B442C-218A-644E-A958-80442B57D742}"/>
                    </a:ext>
                  </a:extLst>
                </p14:cNvPr>
                <p14:cNvContentPartPr/>
                <p14:nvPr/>
              </p14:nvContentPartPr>
              <p14:xfrm>
                <a:off x="5442652" y="3251739"/>
                <a:ext cx="694800" cy="43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3B442C-218A-644E-A958-80442B57D74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34012" y="3242739"/>
                  <a:ext cx="712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F393F53-7625-EE4A-84CA-22E35BBB872A}"/>
                    </a:ext>
                  </a:extLst>
                </p14:cNvPr>
                <p14:cNvContentPartPr/>
                <p14:nvPr/>
              </p14:nvContentPartPr>
              <p14:xfrm>
                <a:off x="5553172" y="3252459"/>
                <a:ext cx="367200" cy="28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F393F53-7625-EE4A-84CA-22E35BBB87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44532" y="3243819"/>
                  <a:ext cx="384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C3394F-FA71-7C4D-A591-930772520B63}"/>
                    </a:ext>
                  </a:extLst>
                </p14:cNvPr>
                <p14:cNvContentPartPr/>
                <p14:nvPr/>
              </p14:nvContentPartPr>
              <p14:xfrm>
                <a:off x="5677372" y="3799659"/>
                <a:ext cx="267480" cy="168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C3394F-FA71-7C4D-A591-930772520B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68372" y="3791019"/>
                  <a:ext cx="285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61BF49B-5666-BB4D-812A-681BC3010FED}"/>
                    </a:ext>
                  </a:extLst>
                </p14:cNvPr>
                <p14:cNvContentPartPr/>
                <p14:nvPr/>
              </p14:nvContentPartPr>
              <p14:xfrm>
                <a:off x="5837572" y="3810819"/>
                <a:ext cx="2880" cy="303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61BF49B-5666-BB4D-812A-681BC3010F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28572" y="3802179"/>
                  <a:ext cx="2052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EC7B0B0-2E78-DC4A-A0AE-F72E6ACBCF4C}"/>
              </a:ext>
            </a:extLst>
          </p:cNvPr>
          <p:cNvGrpSpPr/>
          <p:nvPr/>
        </p:nvGrpSpPr>
        <p:grpSpPr>
          <a:xfrm>
            <a:off x="8467012" y="3147699"/>
            <a:ext cx="149400" cy="246240"/>
            <a:chOff x="8467012" y="3147699"/>
            <a:chExt cx="14940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B1B0C6-91CC-454B-80E0-16250BBFDCF1}"/>
                    </a:ext>
                  </a:extLst>
                </p14:cNvPr>
                <p14:cNvContentPartPr/>
                <p14:nvPr/>
              </p14:nvContentPartPr>
              <p14:xfrm>
                <a:off x="8467012" y="3157779"/>
                <a:ext cx="149400" cy="87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B1B0C6-91CC-454B-80E0-16250BBFDC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58012" y="3149139"/>
                  <a:ext cx="167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C819F2F-7110-4548-A963-C89D2C22D68C}"/>
                    </a:ext>
                  </a:extLst>
                </p14:cNvPr>
                <p14:cNvContentPartPr/>
                <p14:nvPr/>
              </p14:nvContentPartPr>
              <p14:xfrm>
                <a:off x="8607052" y="3147699"/>
                <a:ext cx="3240" cy="246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C819F2F-7110-4548-A963-C89D2C22D6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98052" y="3138699"/>
                  <a:ext cx="208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F517398-2523-5943-B171-1AE9AD422E25}"/>
              </a:ext>
            </a:extLst>
          </p:cNvPr>
          <p:cNvGrpSpPr/>
          <p:nvPr/>
        </p:nvGrpSpPr>
        <p:grpSpPr>
          <a:xfrm>
            <a:off x="9164332" y="3107019"/>
            <a:ext cx="104400" cy="163440"/>
            <a:chOff x="9164332" y="3107019"/>
            <a:chExt cx="104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538E6C-161A-C74E-AD85-DC11C3DD07F2}"/>
                    </a:ext>
                  </a:extLst>
                </p14:cNvPr>
                <p14:cNvContentPartPr/>
                <p14:nvPr/>
              </p14:nvContentPartPr>
              <p14:xfrm>
                <a:off x="9164332" y="3136899"/>
                <a:ext cx="104400" cy="54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538E6C-161A-C74E-AD85-DC11C3DD07F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55692" y="3128259"/>
                  <a:ext cx="122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7CE84AE-B3F5-FA49-99C5-E09C52B28654}"/>
                    </a:ext>
                  </a:extLst>
                </p14:cNvPr>
                <p14:cNvContentPartPr/>
                <p14:nvPr/>
              </p14:nvContentPartPr>
              <p14:xfrm>
                <a:off x="9235252" y="3107019"/>
                <a:ext cx="360" cy="163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7CE84AE-B3F5-FA49-99C5-E09C52B286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26612" y="3098019"/>
                  <a:ext cx="18000" cy="181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4" name="Picture 83" descr="A picture containing text&#10;&#10;Description automatically generated">
            <a:extLst>
              <a:ext uri="{FF2B5EF4-FFF2-40B4-BE49-F238E27FC236}">
                <a16:creationId xmlns:a16="http://schemas.microsoft.com/office/drawing/2014/main" id="{2313DC41-3384-C74A-A34C-01420B12E2EC}"/>
              </a:ext>
            </a:extLst>
          </p:cNvPr>
          <p:cNvPicPr>
            <a:picLocks noChangeAspect="1"/>
          </p:cNvPicPr>
          <p:nvPr/>
        </p:nvPicPr>
        <p:blipFill>
          <a:blip r:embed="rId13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7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5C79-58F5-E94E-AB56-3B3E6193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sort edges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0B314-2206-2046-AE58-476C7103F3F7}"/>
              </a:ext>
            </a:extLst>
          </p:cNvPr>
          <p:cNvGrpSpPr/>
          <p:nvPr/>
        </p:nvGrpSpPr>
        <p:grpSpPr>
          <a:xfrm>
            <a:off x="2386252" y="1773579"/>
            <a:ext cx="5092200" cy="1597320"/>
            <a:chOff x="2386252" y="1773579"/>
            <a:chExt cx="5092200" cy="15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0D053F-9965-2343-AA0B-99F113B7888C}"/>
                    </a:ext>
                  </a:extLst>
                </p14:cNvPr>
                <p14:cNvContentPartPr/>
                <p14:nvPr/>
              </p14:nvContentPartPr>
              <p14:xfrm>
                <a:off x="2386252" y="2632899"/>
                <a:ext cx="645120" cy="57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0D053F-9965-2343-AA0B-99F113B788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7612" y="2624259"/>
                  <a:ext cx="6627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90FB0F-974E-B344-A81F-844BAE1C805C}"/>
                    </a:ext>
                  </a:extLst>
                </p14:cNvPr>
                <p14:cNvContentPartPr/>
                <p14:nvPr/>
              </p14:nvContentPartPr>
              <p14:xfrm>
                <a:off x="2633932" y="2851419"/>
                <a:ext cx="12240" cy="304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90FB0F-974E-B344-A81F-844BAE1C80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4932" y="2842779"/>
                  <a:ext cx="29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313D92-3095-2445-9403-F04568270895}"/>
                    </a:ext>
                  </a:extLst>
                </p14:cNvPr>
                <p14:cNvContentPartPr/>
                <p14:nvPr/>
              </p14:nvContentPartPr>
              <p14:xfrm>
                <a:off x="2823652" y="2118099"/>
                <a:ext cx="898920" cy="664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313D92-3095-2445-9403-F045682708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14652" y="2109099"/>
                  <a:ext cx="9165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DB81A2-7A62-474F-85CA-08B3EF747CBB}"/>
                    </a:ext>
                  </a:extLst>
                </p14:cNvPr>
                <p14:cNvContentPartPr/>
                <p14:nvPr/>
              </p14:nvContentPartPr>
              <p14:xfrm>
                <a:off x="3790612" y="1773579"/>
                <a:ext cx="590760" cy="45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DB81A2-7A62-474F-85CA-08B3EF747C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1612" y="1764579"/>
                  <a:ext cx="608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001C30-1F28-9148-8FAB-A614E5D3F412}"/>
                    </a:ext>
                  </a:extLst>
                </p14:cNvPr>
                <p14:cNvContentPartPr/>
                <p14:nvPr/>
              </p14:nvContentPartPr>
              <p14:xfrm>
                <a:off x="3952252" y="2025219"/>
                <a:ext cx="302400" cy="11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001C30-1F28-9148-8FAB-A614E5D3F4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43612" y="2016579"/>
                  <a:ext cx="320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D3599B-1AF0-AF4C-BAC6-6A25AA5C423E}"/>
                    </a:ext>
                  </a:extLst>
                </p14:cNvPr>
                <p14:cNvContentPartPr/>
                <p14:nvPr/>
              </p14:nvContentPartPr>
              <p14:xfrm>
                <a:off x="3000772" y="3046539"/>
                <a:ext cx="855000" cy="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D3599B-1AF0-AF4C-BAC6-6A25AA5C42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2132" y="3037899"/>
                  <a:ext cx="872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C85C48-49F0-1E4B-8102-54B357B4B061}"/>
                    </a:ext>
                  </a:extLst>
                </p14:cNvPr>
                <p14:cNvContentPartPr/>
                <p14:nvPr/>
              </p14:nvContentPartPr>
              <p14:xfrm>
                <a:off x="3972772" y="2996499"/>
                <a:ext cx="679320" cy="37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C85C48-49F0-1E4B-8102-54B357B4B0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63772" y="2987499"/>
                  <a:ext cx="696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1AB7E7-B8FA-3541-B5FA-31685EDCF79A}"/>
                    </a:ext>
                  </a:extLst>
                </p14:cNvPr>
                <p14:cNvContentPartPr/>
                <p14:nvPr/>
              </p14:nvContentPartPr>
              <p14:xfrm>
                <a:off x="4217572" y="3081459"/>
                <a:ext cx="178560" cy="21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1AB7E7-B8FA-3541-B5FA-31685EDCF7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8572" y="3072459"/>
                  <a:ext cx="196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64D838-4D5A-F145-A3AF-600E85505F4D}"/>
                    </a:ext>
                  </a:extLst>
                </p14:cNvPr>
                <p14:cNvContentPartPr/>
                <p14:nvPr/>
              </p14:nvContentPartPr>
              <p14:xfrm>
                <a:off x="3024172" y="2306379"/>
                <a:ext cx="360" cy="15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64D838-4D5A-F145-A3AF-600E85505F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15172" y="2297739"/>
                  <a:ext cx="18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EFEF6E-0164-994A-8FF7-A2E330804D29}"/>
                    </a:ext>
                  </a:extLst>
                </p14:cNvPr>
                <p14:cNvContentPartPr/>
                <p14:nvPr/>
              </p14:nvContentPartPr>
              <p14:xfrm>
                <a:off x="3113812" y="2180379"/>
                <a:ext cx="101520" cy="224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EFEF6E-0164-994A-8FF7-A2E330804D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04812" y="2171739"/>
                  <a:ext cx="119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8BDCC9-7EE2-E44A-81DD-BE83A9A50AA1}"/>
                    </a:ext>
                  </a:extLst>
                </p14:cNvPr>
                <p14:cNvContentPartPr/>
                <p14:nvPr/>
              </p14:nvContentPartPr>
              <p14:xfrm>
                <a:off x="3263932" y="2168499"/>
                <a:ext cx="147960" cy="18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8BDCC9-7EE2-E44A-81DD-BE83A9A50A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55292" y="2159499"/>
                  <a:ext cx="165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580EA6-9758-F340-9E95-F5E9D1F819B1}"/>
                    </a:ext>
                  </a:extLst>
                </p14:cNvPr>
                <p14:cNvContentPartPr/>
                <p14:nvPr/>
              </p14:nvContentPartPr>
              <p14:xfrm>
                <a:off x="3389572" y="3232299"/>
                <a:ext cx="360" cy="10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580EA6-9758-F340-9E95-F5E9D1F819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0572" y="3223659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11B4B3-D585-BE4F-800F-036863485B60}"/>
                    </a:ext>
                  </a:extLst>
                </p14:cNvPr>
                <p14:cNvContentPartPr/>
                <p14:nvPr/>
              </p14:nvContentPartPr>
              <p14:xfrm>
                <a:off x="4154932" y="2240139"/>
                <a:ext cx="13680" cy="82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11B4B3-D585-BE4F-800F-036863485B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5932" y="2231139"/>
                  <a:ext cx="313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108115-A5D3-C942-B4DC-94711ABF8CAF}"/>
                    </a:ext>
                  </a:extLst>
                </p14:cNvPr>
                <p14:cNvContentPartPr/>
                <p14:nvPr/>
              </p14:nvContentPartPr>
              <p14:xfrm>
                <a:off x="4375252" y="2014419"/>
                <a:ext cx="1204920" cy="18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108115-A5D3-C942-B4DC-94711ABF8C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6612" y="2005779"/>
                  <a:ext cx="1222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3F8E32-5CE4-3647-BF4D-3211BD746907}"/>
                    </a:ext>
                  </a:extLst>
                </p14:cNvPr>
                <p14:cNvContentPartPr/>
                <p14:nvPr/>
              </p14:nvContentPartPr>
              <p14:xfrm>
                <a:off x="5576932" y="2055819"/>
                <a:ext cx="686880" cy="50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3F8E32-5CE4-3647-BF4D-3211BD7469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7932" y="2047179"/>
                  <a:ext cx="7045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0B6FDD-C46E-D841-827E-6102FE3DECC0}"/>
                    </a:ext>
                  </a:extLst>
                </p14:cNvPr>
                <p14:cNvContentPartPr/>
                <p14:nvPr/>
              </p14:nvContentPartPr>
              <p14:xfrm>
                <a:off x="5795812" y="2208459"/>
                <a:ext cx="174600" cy="176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0B6FDD-C46E-D841-827E-6102FE3DEC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87172" y="2199459"/>
                  <a:ext cx="192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051812-3E04-C541-86CB-B0594831AFEA}"/>
                    </a:ext>
                  </a:extLst>
                </p14:cNvPr>
                <p14:cNvContentPartPr/>
                <p14:nvPr/>
              </p14:nvContentPartPr>
              <p14:xfrm>
                <a:off x="5958532" y="2307459"/>
                <a:ext cx="360" cy="18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051812-3E04-C541-86CB-B0594831AF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9892" y="2298459"/>
                  <a:ext cx="18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F0DC51-D289-FB4F-A5B0-64A75D4E5815}"/>
                    </a:ext>
                  </a:extLst>
                </p14:cNvPr>
                <p14:cNvContentPartPr/>
                <p14:nvPr/>
              </p14:nvContentPartPr>
              <p14:xfrm>
                <a:off x="6296932" y="2356779"/>
                <a:ext cx="709920" cy="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F0DC51-D289-FB4F-A5B0-64A75D4E58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88292" y="2348139"/>
                  <a:ext cx="727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52CE1D-53AC-E642-9BCE-5EB885438CB0}"/>
                    </a:ext>
                  </a:extLst>
                </p14:cNvPr>
                <p14:cNvContentPartPr/>
                <p14:nvPr/>
              </p14:nvContentPartPr>
              <p14:xfrm>
                <a:off x="7089652" y="2204139"/>
                <a:ext cx="388800" cy="31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52CE1D-53AC-E642-9BCE-5EB885438C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81012" y="2195139"/>
                  <a:ext cx="406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C738C3-5B24-0B4C-BBB4-B578A7BFEDCD}"/>
                    </a:ext>
                  </a:extLst>
                </p14:cNvPr>
                <p14:cNvContentPartPr/>
                <p14:nvPr/>
              </p14:nvContentPartPr>
              <p14:xfrm>
                <a:off x="7266052" y="2312499"/>
                <a:ext cx="139320" cy="176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C738C3-5B24-0B4C-BBB4-B578A7BFED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57412" y="2303859"/>
                  <a:ext cx="156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328DBD-BE41-B941-B8CC-C23818055D56}"/>
                    </a:ext>
                  </a:extLst>
                </p14:cNvPr>
                <p14:cNvContentPartPr/>
                <p14:nvPr/>
              </p14:nvContentPartPr>
              <p14:xfrm>
                <a:off x="5095972" y="1856739"/>
                <a:ext cx="2880" cy="16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328DBD-BE41-B941-B8CC-C23818055D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6972" y="1848099"/>
                  <a:ext cx="20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1FB749-3362-2D44-B877-71A1B9997B8B}"/>
                    </a:ext>
                  </a:extLst>
                </p14:cNvPr>
                <p14:cNvContentPartPr/>
                <p14:nvPr/>
              </p14:nvContentPartPr>
              <p14:xfrm>
                <a:off x="6776812" y="2185059"/>
                <a:ext cx="360" cy="14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1FB749-3362-2D44-B877-71A1B9997B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7812" y="2176419"/>
                  <a:ext cx="18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E56EB4-D1C6-D544-BCDE-EF766736146E}"/>
                  </a:ext>
                </a:extLst>
              </p14:cNvPr>
              <p14:cNvContentPartPr/>
              <p14:nvPr/>
            </p14:nvContentPartPr>
            <p14:xfrm>
              <a:off x="8334892" y="576939"/>
              <a:ext cx="34920" cy="267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E56EB4-D1C6-D544-BCDE-EF76673614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25892" y="567939"/>
                <a:ext cx="52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B26BCDF-2513-C349-9CA2-CFA473609981}"/>
                  </a:ext>
                </a:extLst>
              </p14:cNvPr>
              <p14:cNvContentPartPr/>
              <p14:nvPr/>
            </p14:nvContentPartPr>
            <p14:xfrm>
              <a:off x="9108532" y="602139"/>
              <a:ext cx="422640" cy="19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B26BCDF-2513-C349-9CA2-CFA4736099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99532" y="593139"/>
                <a:ext cx="4402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5C999E9-ADAA-864B-B0B9-20322ACB206D}"/>
                  </a:ext>
                </a:extLst>
              </p14:cNvPr>
              <p14:cNvContentPartPr/>
              <p14:nvPr/>
            </p14:nvContentPartPr>
            <p14:xfrm>
              <a:off x="8338492" y="1193979"/>
              <a:ext cx="37800" cy="307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5C999E9-ADAA-864B-B0B9-20322ACB20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29852" y="1184979"/>
                <a:ext cx="554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E125B8-2FD1-0E48-9B4B-5B8D9B3908A0}"/>
                  </a:ext>
                </a:extLst>
              </p14:cNvPr>
              <p14:cNvContentPartPr/>
              <p14:nvPr/>
            </p14:nvContentPartPr>
            <p14:xfrm>
              <a:off x="9262252" y="1149339"/>
              <a:ext cx="156960" cy="31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E125B8-2FD1-0E48-9B4B-5B8D9B3908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53252" y="1140339"/>
                <a:ext cx="174600" cy="33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AA3DB3F-CA71-F341-A113-01BCFD60398A}"/>
              </a:ext>
            </a:extLst>
          </p:cNvPr>
          <p:cNvGrpSpPr/>
          <p:nvPr/>
        </p:nvGrpSpPr>
        <p:grpSpPr>
          <a:xfrm>
            <a:off x="7813972" y="714819"/>
            <a:ext cx="433080" cy="179280"/>
            <a:chOff x="7813972" y="714819"/>
            <a:chExt cx="43308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BE1A2E-4833-9A4C-8114-CBE1304A97AB}"/>
                    </a:ext>
                  </a:extLst>
                </p14:cNvPr>
                <p14:cNvContentPartPr/>
                <p14:nvPr/>
              </p14:nvContentPartPr>
              <p14:xfrm>
                <a:off x="7813972" y="814179"/>
                <a:ext cx="270720" cy="69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BE1A2E-4833-9A4C-8114-CBE1304A97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05332" y="805539"/>
                  <a:ext cx="288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7D18F1-73D7-A641-9325-4453B520D700}"/>
                    </a:ext>
                  </a:extLst>
                </p14:cNvPr>
                <p14:cNvContentPartPr/>
                <p14:nvPr/>
              </p14:nvContentPartPr>
              <p14:xfrm>
                <a:off x="8084332" y="714819"/>
                <a:ext cx="162720" cy="179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7D18F1-73D7-A641-9325-4453B520D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5692" y="705819"/>
                  <a:ext cx="1803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2E9E11-6FD6-5549-B21F-D1831FDFBDBD}"/>
                  </a:ext>
                </a:extLst>
              </p14:cNvPr>
              <p14:cNvContentPartPr/>
              <p14:nvPr/>
            </p14:nvContentPartPr>
            <p14:xfrm>
              <a:off x="4320172" y="2507259"/>
              <a:ext cx="360" cy="54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2E9E11-6FD6-5549-B21F-D1831FDFBDB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11532" y="2498259"/>
                <a:ext cx="1800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0D4C0B5-2569-A740-8EAD-A84815E44EDF}"/>
              </a:ext>
            </a:extLst>
          </p:cNvPr>
          <p:cNvGrpSpPr/>
          <p:nvPr/>
        </p:nvGrpSpPr>
        <p:grpSpPr>
          <a:xfrm>
            <a:off x="7961932" y="1357779"/>
            <a:ext cx="250920" cy="158400"/>
            <a:chOff x="7961932" y="1357779"/>
            <a:chExt cx="2509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AEE523-860E-2949-9F6B-6A3BC466C133}"/>
                    </a:ext>
                  </a:extLst>
                </p14:cNvPr>
                <p14:cNvContentPartPr/>
                <p14:nvPr/>
              </p14:nvContentPartPr>
              <p14:xfrm>
                <a:off x="7961932" y="1391979"/>
                <a:ext cx="250920" cy="10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AEE523-860E-2949-9F6B-6A3BC466C1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52932" y="1382979"/>
                  <a:ext cx="268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15996E-0462-6A4E-BE43-DD12CA8B5CCE}"/>
                    </a:ext>
                  </a:extLst>
                </p14:cNvPr>
                <p14:cNvContentPartPr/>
                <p14:nvPr/>
              </p14:nvContentPartPr>
              <p14:xfrm>
                <a:off x="8081452" y="1357779"/>
                <a:ext cx="129960" cy="158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15996E-0462-6A4E-BE43-DD12CA8B5C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2452" y="1349139"/>
                  <a:ext cx="1476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4440480-3F20-8D47-BF8C-FC973A7F7C72}"/>
                  </a:ext>
                </a:extLst>
              </p14:cNvPr>
              <p14:cNvContentPartPr/>
              <p14:nvPr/>
            </p14:nvContentPartPr>
            <p14:xfrm>
              <a:off x="4326652" y="3468819"/>
              <a:ext cx="2880" cy="209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4440480-3F20-8D47-BF8C-FC973A7F7C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17652" y="3459819"/>
                <a:ext cx="205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50735EA-CADC-DA44-B140-B4C569555EEA}"/>
                  </a:ext>
                </a:extLst>
              </p14:cNvPr>
              <p14:cNvContentPartPr/>
              <p14:nvPr/>
            </p14:nvContentPartPr>
            <p14:xfrm>
              <a:off x="3901132" y="1612659"/>
              <a:ext cx="430920" cy="88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50735EA-CADC-DA44-B140-B4C569555E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92492" y="1604019"/>
                <a:ext cx="4485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FEDA68E-4E55-034D-A76C-0E36248DF71D}"/>
                  </a:ext>
                </a:extLst>
              </p14:cNvPr>
              <p14:cNvContentPartPr/>
              <p14:nvPr/>
            </p14:nvContentPartPr>
            <p14:xfrm>
              <a:off x="5921092" y="1865739"/>
              <a:ext cx="153000" cy="189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FEDA68E-4E55-034D-A76C-0E36248DF7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12452" y="1856739"/>
                <a:ext cx="1706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F567E1C-99E6-CE47-BACE-4C7A4C694E25}"/>
                  </a:ext>
                </a:extLst>
              </p14:cNvPr>
              <p14:cNvContentPartPr/>
              <p14:nvPr/>
            </p14:nvContentPartPr>
            <p14:xfrm>
              <a:off x="2404612" y="3335259"/>
              <a:ext cx="141480" cy="225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F567E1C-99E6-CE47-BACE-4C7A4C694E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95612" y="3326259"/>
                <a:ext cx="15912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C3E9C-E38B-004A-B69E-1FDFBDBCAD64}"/>
              </a:ext>
            </a:extLst>
          </p:cNvPr>
          <p:cNvGrpSpPr/>
          <p:nvPr/>
        </p:nvGrpSpPr>
        <p:grpSpPr>
          <a:xfrm>
            <a:off x="7260652" y="1921899"/>
            <a:ext cx="189360" cy="366480"/>
            <a:chOff x="7260652" y="1921899"/>
            <a:chExt cx="1893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974236-8158-5C4E-A5D9-61717C3F3AF3}"/>
                    </a:ext>
                  </a:extLst>
                </p14:cNvPr>
                <p14:cNvContentPartPr/>
                <p14:nvPr/>
              </p14:nvContentPartPr>
              <p14:xfrm>
                <a:off x="7260652" y="1921899"/>
                <a:ext cx="189360" cy="203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974236-8158-5C4E-A5D9-61717C3F3AF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51652" y="1913259"/>
                  <a:ext cx="207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93850D-4A94-B04D-ACCD-79D5551F22DE}"/>
                    </a:ext>
                  </a:extLst>
                </p14:cNvPr>
                <p14:cNvContentPartPr/>
                <p14:nvPr/>
              </p14:nvContentPartPr>
              <p14:xfrm>
                <a:off x="7408252" y="2024499"/>
                <a:ext cx="2880" cy="263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93850D-4A94-B04D-ACCD-79D5551F22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99252" y="2015859"/>
                  <a:ext cx="20520" cy="28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Picture 44" descr="A picture containing text&#10;&#10;Description automatically generated">
            <a:extLst>
              <a:ext uri="{FF2B5EF4-FFF2-40B4-BE49-F238E27FC236}">
                <a16:creationId xmlns:a16="http://schemas.microsoft.com/office/drawing/2014/main" id="{576E6F41-59C5-D648-B513-3AA739290756}"/>
              </a:ext>
            </a:extLst>
          </p:cNvPr>
          <p:cNvPicPr>
            <a:picLocks noChangeAspect="1"/>
          </p:cNvPicPr>
          <p:nvPr/>
        </p:nvPicPr>
        <p:blipFill>
          <a:blip r:embed="rId76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056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AA2E-6491-6E43-B33B-FD417B9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06B-698E-0846-9540-578E9B97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Adj list stores edges with weights</a:t>
            </a:r>
          </a:p>
          <a:p>
            <a:pPr marL="0" indent="0">
              <a:buNone/>
            </a:pPr>
            <a:r>
              <a:rPr lang="en-US" dirty="0"/>
              <a:t>adj[a].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(weight, b));</a:t>
            </a:r>
          </a:p>
          <a:p>
            <a:pPr marL="0" indent="0">
              <a:buNone/>
            </a:pPr>
            <a:r>
              <a:rPr lang="en-US" dirty="0"/>
              <a:t>adj[b].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</a:t>
            </a:r>
            <a:r>
              <a:rPr lang="en-US" dirty="0" err="1"/>
              <a:t>weight,a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vector&lt;int&gt; cost; </a:t>
            </a:r>
            <a:r>
              <a:rPr lang="en-US" dirty="0" err="1"/>
              <a:t>cost.assign</a:t>
            </a:r>
            <a:r>
              <a:rPr lang="en-US" dirty="0"/>
              <a:t>(N, (int) 1e9); </a:t>
            </a:r>
          </a:p>
          <a:p>
            <a:pPr marL="0" indent="0">
              <a:buNone/>
            </a:pPr>
            <a:r>
              <a:rPr lang="en-US" dirty="0"/>
              <a:t>cost[root]=0;</a:t>
            </a:r>
          </a:p>
          <a:p>
            <a:pPr marL="0" indent="0">
              <a:buNone/>
            </a:pPr>
            <a:r>
              <a:rPr lang="en-US" dirty="0" err="1"/>
              <a:t>priority_queue</a:t>
            </a:r>
            <a:r>
              <a:rPr lang="en-US" dirty="0"/>
              <a:t>&lt;pair&gt; </a:t>
            </a:r>
            <a:r>
              <a:rPr lang="en-US" dirty="0" err="1"/>
              <a:t>pq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pq.offer</a:t>
            </a:r>
            <a:r>
              <a:rPr lang="en-US" dirty="0"/>
              <a:t>(</a:t>
            </a:r>
            <a:r>
              <a:rPr lang="en-US" dirty="0" err="1"/>
              <a:t>make_pair</a:t>
            </a:r>
            <a:r>
              <a:rPr lang="en-US" dirty="0"/>
              <a:t>(0, root));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E92DAB2-3759-FE4E-BB1B-9C0A44B2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40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586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Dijisktra</vt:lpstr>
      <vt:lpstr>What is Dijisktra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sort edges</vt:lpstr>
      <vt:lpstr>How does it work?</vt:lpstr>
      <vt:lpstr>How does it work?</vt:lpstr>
      <vt:lpstr>Full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Dijisktra</dc:title>
  <dc:creator>David Yang</dc:creator>
  <cp:lastModifiedBy>David Yang</cp:lastModifiedBy>
  <cp:revision>7</cp:revision>
  <dcterms:created xsi:type="dcterms:W3CDTF">2021-02-06T04:36:58Z</dcterms:created>
  <dcterms:modified xsi:type="dcterms:W3CDTF">2021-02-06T06:33:09Z</dcterms:modified>
</cp:coreProperties>
</file>