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63" r:id="rId13"/>
    <p:sldId id="264" r:id="rId14"/>
    <p:sldId id="272" r:id="rId15"/>
    <p:sldId id="265" r:id="rId16"/>
    <p:sldId id="273" r:id="rId17"/>
    <p:sldId id="266" r:id="rId18"/>
    <p:sldId id="267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709"/>
  </p:normalViewPr>
  <p:slideViewPr>
    <p:cSldViewPr snapToGrid="0" snapToObjects="1">
      <p:cViewPr varScale="1">
        <p:scale>
          <a:sx n="85" d="100"/>
          <a:sy n="85" d="100"/>
        </p:scale>
        <p:origin x="1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24575,'6'12'0,"-2"22"0,-4 37 0,-1 3 0,-2 24 0,3 11 0,4-4 0,6-21 0,5 1 0,1 1 0,0 0 0,-2 0 0,-5-2 0,-3 2 0,0-2 0,2-1 0,6-5 0,4 9 0,3 1 0,6-13 0,9-28 0,28-37 0,4-20 0,-16 10 0,2 0 0,19 1 0,13-2 0,-3-2 0,15-2 0,-1 0 0,-15 1 0,-12 1 0,2 1-565,2-1 0,16-1 1,5-1-1,-9 2 1,-21 0 564,13 3 0,3 0 0,-3 0 0,-16 0 0,-12 0 0,-24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3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24575,'0'98'0,"0"1"0,0-1 0,0 0 0,0 0 0,0 1 0,0-1 0,0-8 0,0 2 0,0 10 0,0-22 0,0 9 0,0 5 0,0 2 0,0 0 0,0-2 0,0-7 0,0-8-420,0 20 0,0-7 0,0-8 0,0-6 420,0 26 0,0-13 0,0-22 0,0-12 0,0-12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7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7 24575,'-51'8'0,"40"-2"0,35-3 0,37-4 0,28-2 0,19-2 0,9 0 0,1 0 0,-10 2 0,-18 2 0,-2 3 0,-7 2 0,-4 0 0,4 0 0,8-2 0,-3-2 0,11-2 0,5-1 0,3-1 0,-2 1 0,-7 0 0,-9 2 0,-14 3 0,-4 5 0,0 0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7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24575,'0'58'0,"0"-5"0,0 7 0,0 13 0,0 14-1967,0-6 1,0 18 0,0 6 0,0-3 0,0-12 1945,0-4 0,0-10 1,0 13 20,0-4 0,0 14 0,0 6 0,0 1 0,0-4 0,0-10 520,0 1 0,0-7 1,0-4-1,0 3-520,0 4 0,0 1 0,0-2 0,0-7 0,0-4 0,0-6 0,0-9 0,0 32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8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659 773 24575,'-9'-5'0,"0"0"0,-26 5 0,2 0 0,-26 0 0,-5 0 0,-5 6 0,8 2 0,1 11-595,18 25 1,10 8 594,0 38 0,-1-9 0,0 12 0,19-9 0,5 7 0,1 2-417,2-19 0,0 0 0,1 3 0,0 3 417,0-1 0,0 4 0,1 1 0,1-1 0,0-5 0,-5 21 0,2-6 0,20-2 0,28-7 0,21 1 0,8-7 0,-5-15 0,13-5 0,12-14 0,-21-13 0,12 1 0,5-2 0,1-6 0,-4-8 0,6-12 0,-1-10 0,-1-5 0,0-1-571,-5 1 1,0-2 0,0-3-1,4-5 571,2-2 0,5-2 0,2-5 0,-3-7 0,-6-9 0,-10-4 0,0-6 0,-2-6 0,-7-7 0,-10-7 0,-13-8-565,-24 9 0,-11-10 1,-10-7-1,-7-4 1,-3-3-1,-2 1 1,3 2-1,4 5 0,7 7 565,13-7 0,8 6 0,3 4 0,-4 0 0,-9 0 0,-16-5 0,-16 1 0,-14-8 0,-11-4 0,-6 1 0,-4 3 0,0 8 0,5 12 0,6 16 206,-27-13 1,2 19-207,-1 1 0,2 3 0,17 7 0,4 5 0,-6 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9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317 1353 24575,'0'72'0,"0"-16"0,0 7 0,2 20 0,-4 21-1078,-3-33 1,-2 15 0,-3 10 0,-1 6-1,0 3 1,-2-3 0,2-6 0,0-10 1077,-1 0 0,0-9 0,0-3 0,-1 3 0,0 8 0,0-2 0,0 11 0,0 6 0,-1 2 0,0-3 0,0-8 0,0-10 0,1-17 1184,-12 34 0,3-52-1184,12-96 0,6-65 0,1-13 0,1 47 0,1-11 0,0-6 0,1-3 0,1-2 0,0 3 0,1 4-371,1-3 0,-1 3 1,2 2-1,0-1 1,3-4-1,1-6 371,-1 21 0,1-7 0,0-5 0,0-2 0,2-1 0,1 1 0,2 4 0,2 5 0,3 6 0,3 9 0,13-11 0,5 12 0,3 6 0,1 0 0,-2-4 0,-2-12 0,-3-3 0,1 0 0,4 4 0,6 7 0,6 10 0,5 3 0,3 5 0,1 6 0,-2 7 0,16-3 0,-1 11 0,9 5 0,4 6 0,10 4 0,1 4 0,-9 2 0,-9 2 0,-6 3 0,0 5 1011,10 7 1,0 5-1,-19 7-1011,-12 23 0,-10 24 0,-43 2 0,-16 15 0,-4-5 0,-8-3 0,-7 1 1316,1 10 1,-4 7-1,-8-11-1316,-4-26 0,-6-8 0,3-2-757,-7 12 0,1-2 757,-12 0 0,-1-1 427,6-4 0,1-2-427,9-6 0,0-2 0,-8-3 0,2-3 0,-23 22 0,35-35 0,21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2 24575,'-28'0'0,"-11"0"0,-20 0 0,-20 0 0,5 0 0,4 0 0,-1 0 0,-4-1 0,-7 1 0,8 1 0,0 1 0,14 2 0,9 3 0,-12 36 0,8 15 0,30 22 0,-6-4 0,5 0 0,26-9 0,0-9 0,53-47 0,20-4 0,7-3 0,-19-1 0,1-1 0,29-5 0,0 6 0,-25 11 0,-9 12 0,-16 7 0,-6 13 0,0 15 0,-3 12 0,-7-4 0,-9 1 0,-9 0 0,-1 2 0,-3 5 0,-5-13 0,-19 12 0,-13-2 0,-5-6 0,2-22 0,2-7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76 24575,'56'-5'0,"-11"3"0,18-7 0,18-4 0,-8 2 0,-19 7 0,2 1 0,14-3 0,14-2 0,3 0 0,-9 3 0,-5 4 0,-6 1 0,0 1 0,2-1 0,-1 0 0,-4 0 0,14 3 0,-17-1 0,-29-1 0,-26 13 0,-2-7 0,-21 30 0,3-14 0,-17 25 0,-2-14 0,-19 18 0,-5 4 0,13-18 0,-2 1 0,7-5 0,1 0 0,-37 32 0,28-26 0,-3 2 0,4-3 0,-2 1 0,-19 18 0,-1 1 0,14-14 0,3-1 0,1 1 0,2 1 0,3-1 0,1-1 0,1-4 0,-1 0 0,-4 5 0,2-3 0,-23 13 0,32-26 0,74-24 0,15-17 0,-1 4 0,6-2 0,10-2 0,1 0 0,-9 3 0,1 1 0,8 3 0,2 0 0,2-2 0,0-1 0,-5 4 0,-2 1 0,-1-1 0,-5 0 0,16-2 0,-47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24575,'81'-3'0,"-1"0"0,-5 2 0,9-1 0,5 1 0,2 0 0,-7 1 0,3-1 0,2 1 0,2 0 0,3 1-971,-2-1 0,-1-1 1,3 1-1,4 1 1,8 3-1,8 6 971,-37-2 0,7 3 0,5 2 0,5 2 0,3 2 0,3 0 0,2 2 0,0 0 0,0 1 0,-1 0 0,-2-1 0,-3 1 0,-5-2 0,-4 0 0,-6-1-635,18 3 1,-8-1 0,-5 0 0,-4 0 0,1 0 0,2 1-1,5 2 1,9 2 634,-18-4 0,6 1 0,6 2 0,3 0 0,4 1 0,2 0 0,1 2 0,0-1 0,-2 2 0,-2-1 0,-3 1 0,-5 0 0,-5 1 0,-7-1 0,-7-1 0,23 14 0,-13-2 0,-9 0 0,-1 3 0,2 5 0,10 8-73,-17-9 1,5 4 0,3 6 0,2 2 0,3 3 0,0 2 0,0 2-1,0-1 1,-2 1 0,-2-2 0,-3-1 0,-4-3 72,5 5 0,-4 0 0,-3-2 0,-1 1 0,-1-1 0,-1 0 0,1 1 0,2 2 0,2 0-289,3 1 0,3 2 0,3 2 1,2 0-1,-1 0 0,-2 0 1,-3 0-1,-5-2 0,-6-1 1,-7-2 288,14 27 0,-8 0 0,-9-2 0,-9-8 0,-11-12 0,-12-1 0,-7-4 233,6 0 1,1 4 0,-7-6-234,-12-10 0,-4-3 1586,2 4 1,0 6-1587,8 36 0,2 7 0,-4-11 0,1 4 755,2-10 1,1 5 0,0 2-756,-2-17 0,0 3 0,-1-1 0,1-1 0,2 13 0,0-2 0,0 0 0,0 4 0,0 1 0,1-1 0,2 3 0,1 0 0,-1-13 0,-3-23 0,-1-3 0,6 30 0,0-5 5928,4-3-5928,-4-19 988,-3-3-988,-7-28 118,-5-16-118,0 0 0,0-5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4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1 130 24575,'0'-82'0,"13"35"0,3 57 0,22 24 0,6 7 0,9 11 0,5-5 0,11-7 0,10-24 0,2-7 0,-13 5 0,5-3 0,10-9 0,9-7 0,-8 0 0,-14 1 0,0-3 0,16-8 0,9-4 0,-15 2 0,5 1 0,-23-1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3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24575,'0'98'0,"0"1"0,0-1 0,0 0 0,0 0 0,0 1 0,0-1 0,0-8 0,0 2 0,0 10 0,0-22 0,0 9 0,0 5 0,0 2 0,0 0 0,0-2 0,0-7 0,0-8-420,0 20 0,0-7 0,0-8 0,0-6 420,0 26 0,0-13 0,0-22 0,0-12 0,0-12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2 24575,'-28'0'0,"-11"0"0,-20 0 0,-20 0 0,5 0 0,4 0 0,-1 0 0,-4-1 0,-7 1 0,8 1 0,0 1 0,14 2 0,9 3 0,-12 36 0,8 15 0,30 22 0,-6-4 0,5 0 0,26-9 0,0-9 0,53-47 0,20-4 0,7-3 0,-19-1 0,1-1 0,29-5 0,0 6 0,-25 11 0,-9 12 0,-16 7 0,-6 13 0,0 15 0,-3 12 0,-7-4 0,-9 1 0,-9 0 0,-1 2 0,-3 5 0,-5-13 0,-19 12 0,-13-2 0,-5-6 0,2-22 0,2-7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76 24575,'56'-5'0,"-11"3"0,18-7 0,18-4 0,-8 2 0,-19 7 0,2 1 0,14-3 0,14-2 0,3 0 0,-9 3 0,-5 4 0,-6 1 0,0 1 0,2-1 0,-1 0 0,-4 0 0,14 3 0,-17-1 0,-29-1 0,-26 13 0,-2-7 0,-21 30 0,3-14 0,-17 25 0,-2-14 0,-19 18 0,-5 4 0,13-18 0,-2 1 0,7-5 0,1 0 0,-37 32 0,28-26 0,-3 2 0,4-3 0,-2 1 0,-19 18 0,-1 1 0,14-14 0,3-1 0,1 1 0,2 1 0,3-1 0,1-1 0,1-4 0,-1 0 0,-4 5 0,2-3 0,-23 13 0,32-26 0,74-24 0,15-17 0,-1 4 0,6-2 0,10-2 0,1 0 0,-9 3 0,1 1 0,8 3 0,2 0 0,2-2 0,0-1 0,-5 4 0,-2 1 0,-1-1 0,-5 0 0,16-2 0,-47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24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24575,'32'-7'0,"2"2"0,-16 5 0,37 0 0,17 0 0,-11 0 0,4 0 0,13 0-1215,-7 0 0,13 0 0,7 0 1,5 0-1,0 0 0,-4 0 1,-8 0 1214,4 0 0,-6 0 0,-1 0 0,1 0 0,7 0-126,-2 0 1,6 0 0,3 0 0,2 0-1,-1 0 1,-2 0 0,-6 0 125,13 0 0,-4 0 0,-3 0 0,0 0 0,1 0 0,-2-1 0,-1-2 0,0 0 0,3 4 0,8 5 0,-23 2 0,5 3 0,4 2 0,3 2 0,1 1 0,-2 1 0,-1 1 0,-5 0 0,-5 0-613,8 2 0,-5 0 0,-4 1 1,-1 1-1,0 4 0,3 4 613,0 5 0,5 5 0,1 3 0,-1 2 0,-5-1 0,-6-2 0,-10-4-387,11 11 1,-12-4 0,1-1 386,5 1 0,2-1 0,6-7 477,-5-14 1,5-6 0,3-2 0,1 3-478,-7 2 0,3 0 0,1 2 0,0 1 0,0 2 0,4 2 0,-1 1 0,1 2 0,1 1 0,0 1 8,6 4 1,1 3-1,0 0 1,1 2-1,-2-1-8,-14-6 0,-2 0 0,0 0 0,1 2 0,2 1 0,2 2 172,1 2 0,3 2 1,1 1-1,2 2 1,-1 1-1,0 1 0,-2 0-172,0 0 0,0 2 0,1 0 0,-2 0 0,-2 2 0,-2-1 0,-3 1 290,-1 4 1,-2 1-1,-2 1 1,-3-2 0,-4-1-1,-3-4-290,8 4 0,-3-3 0,-7-3 0,-11 0 0,-3 20 0,-5-8 0,8-25 0,1-5 0,28 28 197,-13-7 0,4 3-197,-6-12 0,0 3 0,6 14 0,7 9 0,-11-11 0,9 6 0,0 1 0,-8-3 0,-9-6 0,-5-3 0,5 7 0,0-2 0,7 7 0,2 3 0,-4-3 0,-7-6 706,-4-2 1,-7-4 0,1 3-707,11 16 0,2 5 0,-4-5 0,6 7 0,-5-3 1985,-2 7 0,-1-1-1985,-1-11 0,-1-2 0,-2 4 0,0-1 0,7 0 0,0-3 0,-7-6 0,-1-2 0,3 1 0,1-3 943,-6-10 1,-1-2-944,1 1 0,-1-2 363,-8-8 1,-1-1-364,30 29 216,-20-12-216,-3 0 0,-4 10 0,1 7 0,-5 16 0,-13 10 0,-8-42 0,-12-3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2 24575,'-28'0'0,"-11"0"0,-20 0 0,-20 0 0,5 0 0,4 0 0,-1 0 0,-4-1 0,-7 1 0,8 1 0,0 1 0,14 2 0,9 3 0,-12 36 0,8 15 0,30 22 0,-6-4 0,5 0 0,26-9 0,0-9 0,53-47 0,20-4 0,7-3 0,-19-1 0,1-1 0,29-5 0,0 6 0,-25 11 0,-9 12 0,-16 7 0,-6 13 0,0 15 0,-3 12 0,-7-4 0,-9 1 0,-9 0 0,-1 2 0,-3 5 0,-5-13 0,-19 12 0,-13-2 0,-5-6 0,2-22 0,2-7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24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0 346 24575,'74'11'0,"-1"-1"0,-10 1 0,-2 2 0,15 2 0,-1-3 0,-7-7 0,0-3 0,-4 1 0,12 6 0,1-1-527,-6-6 0,4-3 0,-14 0 527,-2 1 513,-1-18-513,-4-34 0,-4-11 0,-4-8 52,15-12 0,-7 6 1,-40 41-1,18-8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4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1289 0 24575,'-88'18'0,"0"-1"0,-1 1 0,1-1 0,0 0 0,0 1 0,0-1 0,0 1 0,-18-5 0,-7-5 0,2 0 0,10 3 0,20 10 0,29 14 0,32 34 0,33 15 0,0-2 0,-13 16 0,1-7 0,3-18 0,-1-4 0,-5 1 0,4-14 0,7-33 0,10-13 0,54-17 0,-1 3 0,6 0 0,-12 0 0,0 0 0,7 0 0,-6 1 0,-12 3 0,-20 0 0,17 5 0,-11 1 0,3 5 0,-27 13 0,-5 3 0,1 12 0,1 0 0,-7 8 0,-7 19 0,-9 11 0,-11-17 0,-8 2 0,-3 3 0,-6 18 0,-3 4 0,-2-6 0,4-17 0,0-6 0,-2-4 0,-13 6 0,5-11 0,17-13 0,13-23 0,2 9 0,5-16 0,-10 9 0,-4-7 0,-6 9 0,-23 7 0,17-8 0,-12 8 0,6-7 0,17-3 0,-4-3 0,13-5 0,11-6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76 24575,'56'-5'0,"-11"3"0,18-7 0,18-4 0,-8 2 0,-19 7 0,2 1 0,14-3 0,14-2 0,3 0 0,-9 3 0,-5 4 0,-6 1 0,0 1 0,2-1 0,-1 0 0,-4 0 0,14 3 0,-17-1 0,-29-1 0,-26 13 0,-2-7 0,-21 30 0,3-14 0,-17 25 0,-2-14 0,-19 18 0,-5 4 0,13-18 0,-2 1 0,7-5 0,1 0 0,-37 32 0,28-26 0,-3 2 0,4-3 0,-2 1 0,-19 18 0,-1 1 0,14-14 0,3-1 0,1 1 0,2 1 0,3-1 0,1-1 0,1-4 0,-1 0 0,-4 5 0,2-3 0,-23 13 0,32-26 0,74-24 0,15-17 0,-1 4 0,6-2 0,10-2 0,1 0 0,-9 3 0,1 1 0,8 3 0,2 0 0,2-2 0,0-1 0,-5 4 0,-2 1 0,-1-1 0,-5 0 0,16-2 0,-47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76 24575,'56'-5'0,"-11"3"0,18-7 0,18-4 0,-8 2 0,-19 7 0,2 1 0,14-3 0,14-2 0,3 0 0,-9 3 0,-5 4 0,-6 1 0,0 1 0,2-1 0,-1 0 0,-4 0 0,14 3 0,-17-1 0,-29-1 0,-26 13 0,-2-7 0,-21 30 0,3-14 0,-17 25 0,-2-14 0,-19 18 0,-5 4 0,13-18 0,-2 1 0,7-5 0,1 0 0,-37 32 0,28-26 0,-3 2 0,4-3 0,-2 1 0,-19 18 0,-1 1 0,14-14 0,3-1 0,1 1 0,2 1 0,3-1 0,1-1 0,1-4 0,-1 0 0,-4 5 0,2-3 0,-23 13 0,32-26 0,74-24 0,15-17 0,-1 4 0,6-2 0,10-2 0,1 0 0,-9 3 0,1 1 0,8 3 0,2 0 0,2-2 0,0-1 0,-5 4 0,-2 1 0,-1-1 0,-5 0 0,16-2 0,-47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07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1 672 24575,'0'-14'0,"0"-4"0,33-39 0,13-6 0,7 5 0,-15 11 0,7-6 0,19 5 0,-1 22 0,17 3 0,12 4 0,7 3 0,3 1 0,-3 2 0,-7 0 0,-12-1-1253,8-3 1,-13 2-1,2 1 1,15-1 1252,-16 4 0,10-1 0,8-1 0,6-1 0,3 1 0,0 1 0,-3 0 0,-5 3 0,-8 1 0,-10 2 0,21 2 0,-15 4 0,-2 2 0,13 0 0,-15-1 0,8 0 0,5 0 0,3 1 0,1 0 0,0 1 0,-4 1 0,-5 0-729,7 2 0,-3 2 0,-3 0 1,0 1-1,0 0 0,2-1 729,8-1 0,3 0 0,0-1 0,-1 1 0,-5 2 0,-8 2 0,4 5 0,-5 2 0,-7 2 0,-8-1-396,16 5 0,-10 1 396,-20-5 0,3 5 0,18 11 0,9 8 0,-6-3 0,0 0 0,-1 2-109,-14-3 0,5 5 0,0 1 1,-6-4 108,-5-3 0,-6-4 0,-1 3 1155,20 25 1,-4 0-1156,-7-12 0,-4-3 3016,-11-4 1,-1-2-3017,4-5 0,-2-2 700,-7-2 1,2 1-701,34 18 0,4 1 0,-19-8 0,0 0 0,-3-4 0,4 2 0,-2-2 0,16 13 0,-6-5 0,-23-15 0,0-2 0,18 10 0,-6-5 0,-13-7 865,36 19-865,-16-8 0,16 13 0,-3-7 0,-29-16 0,-25-15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07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681 73 24575,'0'-58'0,"0"43"0,0 62 0,0 14 0,7 30 0,1 4 0,-4-15 0,1-15 0,1 11 0,-3-12 0,-3 8 0,0 21 0,-10-46 0,-17-3 0,-13-3 0,-20-11 0,-13-8 0,0 1 0,-7-1 0,6-2 0,2 1 0,3-6 0,1-12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0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13 219 24575,'-7'-54'0,"2"-3"0,22 26 0,27 7 0,20 5 0,7 5 0,15 1 0,3 7 0,-10 10 0,-9 15 0,-7 9 0,0 8 0,28 10 0,0 10 0,-37 11 0,-64 18 0,-38 12 0,-3-5 0,15-17 0,-3-4 0,-4-4 0,-9-5 0,-5-5 0,2-7 0,-7-1 0,6-9 0,-9 8 0,20-14 0,7-5 0,20-17 0,48-1 0,9-6 0,45-5 0,-28 0 0,-1 0 0,21 0 0,24 0 0,-35 0 0,-13 0 0,38 0 0,-49 0 0,40 0 0,-59 0 0,5 0 0,-22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0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13 219 24575,'-7'-54'0,"2"-3"0,22 26 0,27 7 0,20 5 0,7 5 0,15 1 0,3 7 0,-10 10 0,-9 15 0,-7 9 0,0 8 0,28 10 0,0 10 0,-37 11 0,-64 18 0,-38 12 0,-3-5 0,15-17 0,-3-4 0,-4-4 0,-9-5 0,-5-5 0,2-7 0,-7-1 0,6-9 0,-9 8 0,20-14 0,7-5 0,20-17 0,48-1 0,9-6 0,45-5 0,-28 0 0,-1 0 0,21 0 0,24 0 0,-35 0 0,-13 0 0,38 0 0,-49 0 0,40 0 0,-59 0 0,5 0 0,-22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0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13 219 24575,'-7'-54'0,"2"-3"0,22 26 0,27 7 0,20 5 0,7 5 0,15 1 0,3 7 0,-10 10 0,-9 15 0,-7 9 0,0 8 0,28 10 0,0 10 0,-37 11 0,-64 18 0,-38 12 0,-3-5 0,15-17 0,-3-4 0,-4-4 0,-9-5 0,-5-5 0,2-7 0,-7-1 0,6-9 0,-9 8 0,20-14 0,7-5 0,20-17 0,48-1 0,9-6 0,45-5 0,-28 0 0,-1 0 0,21 0 0,24 0 0,-35 0 0,-13 0 0,38 0 0,-49 0 0,40 0 0,-59 0 0,5 0 0,-22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1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2622 24575,'95'-27'0,"0"1"0,0-1 0,0 0 0,0 1 0,0-1 0,0 0 0,0 0 0,0 1 0,0-1 0,0 0 0,0 0 0,0 1 0,0-1 0,0 0 0,0 1 0,0-1 0,0 0 0,0 0 0,0 1 0,0-1 0,0 0 0,0 0 0,0 1 0,0-1 0,-1 0 0,1 1 0,0-1 0,0 0 0,0 0 0,0 1 0,0-1 0,0 0 0,0 0 0,0 1 0,0-1 0,0 0 0,0 1 0,0-1 0,0 0 0,0 0 0,0 1 0,0-1 0,19-5 0,-12 3 0,-10 4 0,-8 1 0,-4 2 0,-2 0 0,-1 0 0,3 0 0,5-2 0,8-1 0,9-3 0,13-4 0,-49 14 0,6-2 0,4-1 0,4-2 0,5 0 0,4-2 0,3-1 0,4-1 0,3-1 0,3-1 0,2 0 0,3-2 0,2 1 0,2-2 0,2 1 0,1-2 0,1 1 0,1 0 0,1-1 0,-1 0 0,1 0 0,0 1 0,-1 0 0,0-1 0,-1 2 0,-2 0 0,-1 0 0,-2 1 0,-2 0 0,-2 2 0,-3 0 0,-2 1 0,-4 1 0,-2 2 0,-5 0 0,-3 2 0,-4 1 0,-5 2 0,-4 1 0,-5 1 0,-5 3 0,-6 1 0,-5 1 0,-6 3 0,-7 2 0,69-7 0,-33 12 0,-2 2 0,8-2 0,-2 3 0,-4 0 0,15-2 0,-9 2 0,-27 0 0,-3 4 0,14 12 0,4 6 0,21 8 0,2 6-1181,-8 2 1,-4 4 1180,-6 1 0,2 5 0,0 1 0,5 5 0,-4-4 0,3 2 0,-1-1 0,-11-5 0,4 3 0,2 1 0,11 4 0,3 0 0,-9-7 0,-17-11 0,3-2 0,13 3 0,15 7 0,1-1 0,-16-8 0,-11-6 0,-1-3 0,4-2 0,12 1 0,-2 0 0,-14-3 0,-17 1 0,-2-2-146,16 3 0,7 1 0,-16-3 146,-17-1 0,18 11 0,-31-15 0,32 38 0,-26-17 1152,6 2 0,1-2-1152,-1-2 495,11 10-495,0-11 0,-8-2 0,2 1 0,27 13 0,-22-14 0,2 0 0,33 7 0,-10 4 0,1 3 0,-25-21 0,-1 1 0,20 20 0,-4 0 0,-4-1 0,8 19 0,-30-30 0,2 5 0,21 27 0,8 10 0,-18-24 0,4 4 0,2 1 0,-2-3-414,8 9 0,-3-3 0,5 4 414,0-1 0,5 4 0,-2-2 0,-8-10 0,-1-3 0,-7-8 0,-5 0 0,-7-6 0,-11-13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1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42 24575,'5'-41'0,"3"45"0,6 55 0,-1 43 0,-2-8 0,-3-23 0,-1 4 0,3 4 0,3 14 0,-4 1 0,-11-15 0,-24 2 0,-9-9 0,10-1 0,-9-6 0,-44-5 0,-5-18 0,17-24 0,-22-3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2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13 189 24575,'-6'-38'0,"0"-30"0,87 52 0,27 10 0,-38-16 0,1 1 0,2 16 0,6 8 0,0-1 0,9-11 0,0 0 0,-36 27 0,-58 29 0,-36 26 0,-22 16 0,-5 5 0,9-5 0,26-15 0,33 19 0,2 1 0,-33-15 0,-22 17 0,-9 7 0,2-2 0,14-14 0,27-22 0,53 18 0,35-53 0,22-13 0,-1-12 0,8-8 0,-8 1 0,-11 2 0,-3 0-188,-1-2 1,5 0 0,-20 0 187,-19 0 0,-9-3 0,-8 5 0,-10 0 0,-4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2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13 189 24575,'-6'-38'0,"0"-30"0,87 52 0,27 10 0,-38-16 0,1 1 0,2 16 0,6 8 0,0-1 0,9-11 0,0 0 0,-36 27 0,-58 29 0,-36 26 0,-22 16 0,-5 5 0,9-5 0,26-15 0,33 19 0,2 1 0,-33-15 0,-22 17 0,-9 7 0,2-2 0,14-14 0,27-22 0,53 18 0,35-53 0,22-13 0,-1-12 0,8-8 0,-8 1 0,-11 2 0,-3 0-188,-1-2 1,5 0 0,-20 0 187,-19 0 0,-9-3 0,-8 5 0,-10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6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29 347 24575,'-13'-30'0,"3"-36"0,10 26 0,-6-23 0,51 27 0,13 7 0,5 0 0,6 4 0,10 4 0,2 14 0,-2 7 0,-18-1 0,0 2 0,20-1 0,-4 0 0,18 0 0,-33 0 0,-14 20 0,-21 19 0,-10 23 0,-24 15 0,-24 2 0,-12-24 0,-15 6 0,5-7 0,8-8 0,-2-3 0,-9 5 0,-6 3 0,8-12 0,-7-5 0,18-20 0,7-1 0,63-8 0,12-5 0,33 0 0,-21 12 0,0 4 0,24 11 0,-29-3 0,-3 4 0,15 16 0,-28 5 0,-4 44 0,-24-43 0,-10 2 0,-12 6 0,-9-2 0,-6-1 0,-9-9 0,-14-16 0,0-7 0,-8 13 0,15-23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2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13 189 24575,'-6'-38'0,"0"-30"0,87 52 0,27 10 0,-38-16 0,1 1 0,2 16 0,6 8 0,0-1 0,9-11 0,0 0 0,-36 27 0,-58 29 0,-36 26 0,-22 16 0,-5 5 0,9-5 0,26-15 0,33 19 0,2 1 0,-33-15 0,-22 17 0,-9 7 0,2-2 0,14-14 0,27-22 0,53 18 0,35-53 0,22-13 0,-1-12 0,8-8 0,-8 1 0,-11 2 0,-3 0-188,-1-2 1,5 0 0,-20 0 187,-19 0 0,-9-3 0,-8 5 0,-10 0 0,-4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41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2334 24575,'-6'-37'0,"31"-34"0,18-13 0,2 9 0,18-8-1405,-14 26 1,14-9 0,8-7-1,4-2 1,0 1 0,-3 6-1,-9 7 1032,4-2 1,-6 7-1,0 2 1,8-4 372,1 1 0,7-6 0,5-1 0,-1 1 0,-3 5 0,-7 7 497,15-9 1,-7 10-1,3 3-497,-14 15 0,3 2 0,0 2 0,-1-2 0,-1-3 0,-1-2 0,1 1 0,4 2 0,18-3 0,5 2 0,0 2 0,-10 4-114,-16 5 1,-5 4 0,3 0 113,27-9 0,4 0 0,-4 2 0,-27 10 0,-3 2 0,-1 0-76,0-1 0,-1 1 0,8-1 76,14-1 0,11-1 0,1 1 0,-7 1 0,-3 1 0,-6 2 0,7-1 540,7 0 1,8-2 0,0 1 0,-13 4-541,6 2 0,2 3 49,-14 1 1,15 0 0,5 1 0,-1 1 0,-10 0-50,-12 0 0,-7 1 0,1 0 0,5 1 0,9-2 0,6 1 0,2-1 0,-1 1 0,-4 2 0,4 1 0,0 1 0,-8 0 0,-10 1 0,-7-1 0,2 2 0,6 4 0,18 3 0,7 2 0,-7 0 0,-18-3 0,-7-1 0,0 3 0,0 2 0,18 4 0,9 4 0,0 0 0,-9-2 0,-17-3 0,7 3 0,-5 1 676,5 5 0,14 5 0,-1 1 0,-13-4-676,-4-1 0,-9-1 0,-7 1 0,-5-3 0,14 3 0,-64-25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41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0 24575,'-41'85'0,"1"0"0,-1 0 0,1 1 0,-16-45 0,-4 0 0,12 23 0,-4 24 0,-1 6 0,1-14 0,4-31 0,-5-37 0,6-12 0,3 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4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38 155 24575,'-21'-41'0,"5"14"0,51-19 0,29 35 0,-11-3 0,11 2 0,23 9 0,15 4 0,-5 1 0,-28-2 0,-4 0 0,2 0 0,16-1 0,2 0 0,-18 8 0,-4 23 0,-107 22 0,9-18 0,-6 2 0,-16 8 0,-8 4 0,-9 9 0,-8 7 0,6-6 0,-11-10 0,33 4 0,86 22 0,46 14 0,-11-8 0,-38-15 0,8-7 0,42-19 0,33-8 0,-9 1 0,-50 9 0,-68 16 0,-35 6 0,-2-9 0,-4-9 0,-5-6-582,1 0 1,-4 1 0,2-6 581,-1-5 0,1-4-307,-8 0 0,6-2 307,5 3 0,-24 6 0,78-27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2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13 189 24575,'-6'-38'0,"0"-30"0,87 52 0,27 10 0,-38-16 0,1 1 0,2 16 0,6 8 0,0-1 0,9-11 0,0 0 0,-36 27 0,-58 29 0,-36 26 0,-22 16 0,-5 5 0,9-5 0,26-15 0,33 19 0,2 1 0,-33-15 0,-22 17 0,-9 7 0,2-2 0,14-14 0,27-22 0,53 18 0,35-53 0,22-13 0,-1-12 0,8-8 0,-8 1 0,-11 2 0,-3 0-188,-1-2 1,5 0 0,-20 0 187,-19 0 0,-9-3 0,-8 5 0,-10 0 0,-4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4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38 155 24575,'-21'-41'0,"5"14"0,51-19 0,29 35 0,-11-3 0,11 2 0,23 9 0,15 4 0,-5 1 0,-28-2 0,-4 0 0,2 0 0,16-1 0,2 0 0,-18 8 0,-4 23 0,-107 22 0,9-18 0,-6 2 0,-16 8 0,-8 4 0,-9 9 0,-8 7 0,6-6 0,-11-10 0,33 4 0,86 22 0,46 14 0,-11-8 0,-38-15 0,8-7 0,42-19 0,33-8 0,-9 1 0,-50 9 0,-68 16 0,-35 6 0,-2-9 0,-4-9 0,-5-6-582,1 0 1,-4 1 0,2-6 581,-1-5 0,1-4-307,-8 0 0,6-2 307,5 3 0,-24 6 0,78-27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24575,'0'74'0,"0"15"0,0-9 0,0 16 0,0-6 0,0-4 0,0 1 0,0 1 0,0 7 0,0 1 0,0 4 0,0-1 0,0-11 0,0-21 0,0-2 0,0 13 0,0 6 0,0-21 0,0-31 0,0-20 0,0-7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0:5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24575,'6'12'0,"-2"22"0,-4 37 0,-1 3 0,-2 24 0,3 11 0,4-4 0,6-21 0,5 1 0,1 1 0,0 0 0,-2 0 0,-5-2 0,-3 2 0,0-2 0,2-1 0,6-5 0,4 9 0,3 1 0,6-13 0,9-28 0,28-37 0,4-20 0,-16 10 0,2 0 0,19 1 0,13-2 0,-3-2 0,15-2 0,-1 0 0,-15 1 0,-12 1 0,2 1-565,2-1 0,16-1 1,5-1-1,-9 2 1,-21 0 564,13 3 0,3 0 0,-3 0 0,-16 0 0,-12 0 0,-24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2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0 121 24575,'98'-4'0,"-1"1"0,1 0 0,-1-1 0,0 1 0,1-1 0,-1 1 0,1 0 0,2-1 0,-15 1 0,19 0-819,-28 0 0,14 0 0,9-1 0,7 0 0,3 0 0,2 0 0,-3 0 0,-4 1 0,-9 0 0,-10 1 819,11 1 0,-9 0 0,-6 1 0,-2 0 0,2-1 0,17-1 0,-3-2 0,1 1 0,4 0 456,-8 2 0,6 1 0,0 1 0,-6-1 1,-9 0-457,-3 0 0,-9 0 0,0 0 0,2 1 0,-1-1 0,-6-1 322,-6-3 0,-3 0-322,4 3 0,1 0 0,0-2 0,-1-1 0,-5 0 0,0 0 0,-3 3 0,3 0 0,44-2 0,0-1 0,-45 4 0,4 0 0,14 0 0,20 0 0,6 0 0,-4 0 0,-17 0 0,-1-1 0,5 2-630,-9 2 0,18 2 0,14 2 0,7 1 0,1 0 0,-6 0 0,-11-1 0,-18-1 630,1 1 0,-15-1 0,10 2 0,4 1 0,14 3 0,6 2 0,-2-1 0,-9-2 0,-17-2 1114,4-3 0,-14-2-1114,-5 4 0,0-2 0,18-5 0,4-2 0,13 2 0,-2-2 0,-20-3 0,1 0 0,-1 3 0,6 1 0,0-1 0,3-4 0,1-1 0,6 0 0,4 3 0,8 1 0,1 0 0,-5-2 0,3-2 0,-3-1 0,8 1 0,-8 3 0,11 0 0,2 2 0,-6-1 0,-14 0 0,11-3 0,-2 1 0,-15 3 0,12 1 0,4 1 0,-5-1 0,-12 0 0,15 0 0,-6 0 0,-8 0 0,4 0 0,-5 0 0,12 0 0,-5 0 0,-16 0 0,-2 0 0,7 0 0,-4 0 0,-16 0 0,-6 0 0,4 0 0,-25 0 0,-3 0 0,-20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0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24575,'94'-1'0,"0"-1"0,0 1 0,1 0 0,-4 0 0,8 0 0,3 0 0,1 0 0,-2 1 0,-6-1 0,-1 1 0,-3 0 0,-2 0 0,0 0 0,-1 0-1284,-1 0 0,1 0 0,-1 0 0,-3 0 0,-4 0 1284,29 0 0,-6 0 0,-26 0 1878,-26 0-1878,-28 0 1031,14 0-1031,3 0 0,27 0 0,15 0 1755,-24 0 1,5 0-1756,19 0 0,4 0 0,9 0 0,-2 0 0,-13 0 0,-5 0 0,-10 0 0,-11 0 0,-18 0 0,-9 0 0,17 6 0,-24-5 0,15 4 0,-17-5 0,4 0 0,7 0 0,-4 0 0,3 0 0,-3 5 0,-16 0 0,5 1 0,-14-1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24575,'-6'17'0,"1"50"0,4-18 0,2 3 0,-1 3 0,0 7 0,-1 23 0,1 13 0,1-16 0,3 14 0,12-22 0,8 9 0,5-27 0,27-44 0,23-8 0,6-2 0,-29-2 0,-1 0 0,21 0 0,5 0 0,13 0 0,3 0-1245,-29 0 0,2 0 0,-1 0 1245,27 0 0,-6 0 0,-18 0 0,-13 0 0,-25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1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0 24575,'-6'30'0,"2"56"0,0-15 0,0 21 0,-1 11 0,0 1 0,2-12-2458,1-14 0,2-6 1,-1 0-1,-1 9 2272,-2 5 1,-1 8 0,-1 5-1,0 1 1,0-2 0,1-7 185,1-3 0,0-3 0,0-2 0,1-3 0,-2-2 18,0 3 1,0-4-1,-1-1 1,1 1-19,0 1 0,0 1 0,0-3 0,1-9 400,-1 16 0,3-25 0,2-43 1,0 3-1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1:3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1591 4 24575,'-89'0'0,"-1"0"0,0 0 0,0 0 0,-4 0 0,-1 0 0,1 0 0,4 0 0,-11 0 0,3 0 0,7 0 0,-10-3 0,4 6 0,20 10 0,-1 6 0,22 5 0,26 24 0,21 11 0,6 6 0,3 27 0,0-24 0,0 2 0,1-10 0,-2 1 0,-4 17 0,-1-3 0,3 7 0,-9-6 0,12-60 0,19-9 0,20 3 0,23-10 0,36 0 0,-6-8 0,-29 3 0,8-1 0,-6 0 0,-4 1 0,-1-1 0,31-3 0,-3 3 0,6 6 0,-31 0 0,-12 0 0,-21 5 0,-18 7 0,-8 38 0,-11 28 0,-13-1 0,-25 4 0,-18-1 0,-3 3 0,14-7 0,-2 4 0,-1-1 0,-3-8 0,5-12 0,-3-3 0,-1-6 0,0-10 0,-6-8 0,-2-10 0,4-5 0,-13-1 0,8-5 0,-5 1 0,15-3 0,1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22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13 189 24575,'-6'-38'0,"0"-30"0,87 52 0,27 10 0,-38-16 0,1 1 0,2 16 0,6 8 0,0-1 0,9-11 0,0 0 0,-36 27 0,-58 29 0,-36 26 0,-22 16 0,-5 5 0,9-5 0,26-15 0,33 19 0,2 1 0,-33-15 0,-22 17 0,-9 7 0,2-2 0,14-14 0,27-22 0,53 18 0,35-53 0,22-13 0,-1-12 0,8-8 0,-8 1 0,-11 2 0,-3 0-188,-1-2 1,5 0 0,-20 0 187,-19 0 0,-9-3 0,-8 5 0,-10 0 0,-4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4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38 155 24575,'-21'-41'0,"5"14"0,51-19 0,29 35 0,-11-3 0,11 2 0,23 9 0,15 4 0,-5 1 0,-28-2 0,-4 0 0,2 0 0,16-1 0,2 0 0,-18 8 0,-4 23 0,-107 22 0,9-18 0,-6 2 0,-16 8 0,-8 4 0,-9 9 0,-8 7 0,6-6 0,-11-10 0,33 4 0,86 22 0,46 14 0,-11-8 0,-38-15 0,8-7 0,42-19 0,33-8 0,-9 1 0,-50 9 0,-68 16 0,-35 6 0,-2-9 0,-4-9 0,-5-6-582,1 0 1,-4 1 0,2-6 581,-1-5 0,1-4-307,-8 0 0,6-2 307,5 3 0,-24 6 0,78-27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3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2156 932 24575,'0'-66'0,"0"25"0,0-26 0,-28 14 0,-22-16 0,-11-5 0,1 3 0,12 14 0,2 2 0,-4 2 0,-10-6 0,-14-13 0,-8-1 0,-1 10 0,7 21 0,-1 26 0,2 18 0,-3 5 0,-19 4 0,-4 6 0,4 2-1032,14-5 1,3 1-1,4 6 1032,9 7 0,4 4 0,9 3 0,6 12 0,7 3-28,-4 0 1,0 8 27,2 14 0,1 12 0,6 21-638,19-29 0,3 15 0,4 10 0,1 6 1,1 4-1,1 0 0,0-5 0,-1-7 1,-1-11 637,-5 5 0,0-11 0,0-3 0,1 3 0,3 10-37,3-8 1,-1 14-1,0 7 1,1 4-1,3-2 1,2-6-1,4-10 1,6-16-1,5-20 37,24-4 0,4-16 0,14 22 736,13-20 0,12-6-736,-11-12 0,5-5 0,-3-1 0,6-1 0,2-2 0,10-3 0,3-2 0,2 0 0,-19-2 0,3 0 0,-1-1 0,-4-2 0,5-2 0,-4-3 0,0-3 0,5 2 0,-1-4 0,-8-20 0,-19-25 0,-9-20 0,-3-6 0,-2 9 0,0 14 0,-1 4 0,-3-8-23,1-19 0,-1-12 0,-4-2 1,-7 10 22,-5-18 0,-8 8 2385,-2 13 0,-1 1-2385,3-6 0,-2 5 0,-7 30 0,0 4 508,0-39-508,0 7 0,0-5 0,1 22 0,-2-5 0,-4-2 0,-4-12 0,0 0 0,1 10 0,3-6 0,-5 4 0,-9-3 0,-6-3 0,6 16 0,3 9 0,-15 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1335 101 24575,'-7'6'0,"-41"-2"0,-37-5 0,-14 2 0,10 8 0,1 14 0,3 9 0,-7 0 0,11-11 0,-9-3 0,-1 3 0,5 4 0,11 8 0,-10 30 0,14 11 0,15-1 0,17-1 0,14 5 0,9-2 0,6 7 0,4-6 0,4 4 0,2-3-870,-4 10 0,1-2 870,2-12 0,2-4 210,5-11 0,2-1-210,6 4 0,2 1 0,0-2 0,1-2 0,19 32 0,5-27 0,4-4 0,-11-18 0,1-2 0,19 21 0,10-1 0,-2-18 0,8-3 0,-2-2 0,-7-6 0,0-1 0,0 0 0,6 6 0,2 0 0,5-2 0,3-7 0,9-3 0,-3-2 0,-13-5 0,-11-3 0,0-4 0,27 4 0,12 0 0,-9-4 0,-18-8 0,-7-2 0,-7 1 0,1 0 660,14 0 0,-3 0-660,12 0 0,-28-1 0,5-5 0,35-21 0,1-11 0,-24 4 0,0-5 0,0-8 0,4-6 0,-12 2 0,-16 4 0,-8 0-285,3-6 1,-6 1 284,3-24 0,-8-12 0,-19 25 0,-3-11 0,-1 6 0,1 1 0,-4 1 0,-5 0 0,-5-5 0,-9 4 0,-24-18 0,-11 7-617,2 12 0,-9-1 617,4 7 0,-8-6 0,-3 0 0,5 6 0,3 8 0,2 5 0,-8-5 0,-5-2 0,-8-6 0,-6-3 0,0 4 0,1 8 0,-3 5 0,-1 8 0,0 2 0,-1-2 0,12 2 0,-2-2 0,0 0 0,2 3 0,3 6-698,-22-1 1,4 8 0,7 6 697,-2 5 0,15 7 0,20 4 0,-7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3:12:56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2133 29 24575,'-51'-14'0,"0"-1"0,-47 33 0,27-10 0,-12 2 0,-8 12-1405,21 8 1,-9 10 0,-5 8-1,-2 3 1,2 0 0,6-4-1,8-7 908,-19 6 1,10-6-1,-10 8 497,20-10 0,-9 5 0,-6 3 0,-1 2 0,5 2 0,8 0 0,12 0 103,-9 32 1,17 2 0,5-6-104,-9-4 0,8 2 522,7 11 1,6 9-1,32-9-522,44-23 0,30-10 0,9 3 0,-13-7 0,9 3 0,4 1 0,2 0 0,-2-2-678,2 0 0,1 0 0,0 0 0,2-2 0,-1 0 678,1-1 0,2-1 0,0-1 0,-3-1 0,-2-1 0,3 4 0,-3-2 0,-3-1 0,-4-2 1089,4 3 1,-4-1 0,-2 1-1090,4 1 0,-1 1 0,-9 2 1050,14 17 1,-40 2-1051,-75-23 0,-37 0 0,-14-1 0,10-6 0,15-2 0,2-5 0,-11 0 0,-13-1 0,-18 2 0,-4-1 0,7-4 0,18-6 0,3-3 0,11-5 0,3-5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6103-FC57-7041-BD50-7F6C1B7AE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6EA74-3AEB-154A-A43D-2E2F59833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9485-4027-BA4D-B5B3-2B2AC32E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540A-3B3A-7044-81A1-36362102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AC37-4862-3744-9E88-B344DE29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3A71-17C5-B44E-A29E-FEB0910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C14E2-E0F4-0E46-97C8-D0C5B6C1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7F73-1836-C549-89EA-A0EB2948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644B-B10A-7646-823A-A38FA0C2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074C-1FE8-CD45-934A-0738CA96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2615F-D0E5-8645-A490-41B89E29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21BB-5CB0-FD4D-8BE5-FE3F0393E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D26B-21A8-A240-A4D7-8C08A4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FD0-E35B-DE4C-96B7-ECE9C6C9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328B-E8D3-594C-8DC8-78602EC8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4892-A0BF-1F49-86D2-D7C51F60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CF2E-63F7-F44E-A2D8-00A4B511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EEE1-079B-5D4A-B53C-84F19495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49ED-DE17-0F41-B2F1-EBDE222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AFC7-ED2A-1F4B-9410-A153BE7D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E26E-7151-DF4D-B730-A9B421CA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DE44-F2DF-2C4D-8165-3C25B497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F24C-8C57-0046-95BD-FBC6BED6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2856-A8CB-8644-ACEA-BCD0BEF1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DB80-637E-F34E-9B25-0C09F5C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31BE-7BE2-5140-902D-E7C130F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3F8F-86A8-914C-8894-E690A468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27CD-4C3A-AA44-B6FC-9A3CB3D6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07A5-C1B1-1343-B912-AF4C4EF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3871-514E-FC4C-9F21-92AB3FCF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C15E-77F4-A840-85C8-98DEC8C7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F36-CC96-594D-A12D-77B61F3B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3013-7530-4B48-95CC-772D0BE8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30CD1-CC6B-E046-B16E-9719907D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CB06D-98C1-E94D-9E98-8C6592AC2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9E41-2C55-B74C-9897-4A7805C63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D7083-A5CA-F64E-BD17-F15A5CC3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1BCF1-7646-464D-8145-C0CCB0D2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C06EF-BEA2-D942-8FAA-5F23ED2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840-D0D5-144F-B29E-BC06BCE3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3F107-10E1-564A-97E4-82A1C15E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BAE4-9FB2-0A45-BC8D-F80419B9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AF2D-25A6-2A43-8FC8-9F343A5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2980-A0EF-A743-843A-EBDCDB4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D90B-DF34-9D48-BC40-617CEDA7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531B9-4F64-0945-B936-3777A77D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807-8B98-504B-9541-1E32B93E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A15-3ECB-DD45-B6D3-C45F38FD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3804-A876-1446-84BB-88F1691B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729B-D61B-1E49-80F5-4F171B8A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ABB48-69D8-484A-AC4C-22D350FF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5BBF-AE43-D54B-A979-7A15684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82F7-395E-A942-B7CC-100CFB8C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4B6FC-6F58-AE41-9DBD-2E2388A8F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058C7-B85C-274D-840E-D5B6291E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949C-0ADA-0944-ABBE-02F0A680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CCD6-842D-AB40-9841-B2E4C689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2C69-47D4-5A4A-A85F-AA5E2187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472A7-C7D5-FB46-A568-FFABC60B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8773-2AFA-2F47-98F8-3425CDB5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5FAF-385A-9B4B-BB35-BA0D44E8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2992-3B8A-CA49-9678-C5A18AD415A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7969-46FA-1349-8FDD-EF0176483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40B6-4BB4-CD46-BDAB-E364890C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4879-230E-2C4D-B70B-9581DFAA4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C098A5F-823E-8F48-9D3A-53D947C837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1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customXml" Target="../ink/ink48.xml"/><Relationship Id="rId17" Type="http://schemas.openxmlformats.org/officeDocument/2006/relationships/image" Target="../media/image31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16.png"/><Relationship Id="rId14" Type="http://schemas.openxmlformats.org/officeDocument/2006/relationships/customXml" Target="../ink/ink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22.png"/><Relationship Id="rId18" Type="http://schemas.openxmlformats.org/officeDocument/2006/relationships/customXml" Target="../ink/ink59.xml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7" Type="http://schemas.openxmlformats.org/officeDocument/2006/relationships/image" Target="../media/image15.png"/><Relationship Id="rId12" Type="http://schemas.openxmlformats.org/officeDocument/2006/relationships/customXml" Target="../ink/ink56.xml"/><Relationship Id="rId17" Type="http://schemas.openxmlformats.org/officeDocument/2006/relationships/image" Target="../media/image31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customXml" Target="../ink/ink55.xml"/><Relationship Id="rId19" Type="http://schemas.openxmlformats.org/officeDocument/2006/relationships/image" Target="../media/image32.png"/><Relationship Id="rId4" Type="http://schemas.openxmlformats.org/officeDocument/2006/relationships/customXml" Target="../ink/ink52.xml"/><Relationship Id="rId9" Type="http://schemas.openxmlformats.org/officeDocument/2006/relationships/image" Target="../media/image1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customXml" Target="../ink/ink67.xml"/><Relationship Id="rId17" Type="http://schemas.openxmlformats.org/officeDocument/2006/relationships/image" Target="../media/image34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16.png"/><Relationship Id="rId14" Type="http://schemas.openxmlformats.org/officeDocument/2006/relationships/customXml" Target="../ink/ink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22.png"/><Relationship Id="rId18" Type="http://schemas.openxmlformats.org/officeDocument/2006/relationships/customXml" Target="../ink/ink78.xml"/><Relationship Id="rId3" Type="http://schemas.openxmlformats.org/officeDocument/2006/relationships/image" Target="../media/image14.png"/><Relationship Id="rId21" Type="http://schemas.openxmlformats.org/officeDocument/2006/relationships/image" Target="../media/image36.png"/><Relationship Id="rId7" Type="http://schemas.openxmlformats.org/officeDocument/2006/relationships/image" Target="../media/image15.png"/><Relationship Id="rId12" Type="http://schemas.openxmlformats.org/officeDocument/2006/relationships/customXml" Target="../ink/ink75.xml"/><Relationship Id="rId17" Type="http://schemas.openxmlformats.org/officeDocument/2006/relationships/image" Target="../media/image34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customXml" Target="../ink/ink74.xml"/><Relationship Id="rId19" Type="http://schemas.openxmlformats.org/officeDocument/2006/relationships/image" Target="../media/image35.png"/><Relationship Id="rId4" Type="http://schemas.openxmlformats.org/officeDocument/2006/relationships/customXml" Target="../ink/ink71.xml"/><Relationship Id="rId9" Type="http://schemas.openxmlformats.org/officeDocument/2006/relationships/image" Target="../media/image16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customXml" Target="../ink/ink86.xml"/><Relationship Id="rId17" Type="http://schemas.openxmlformats.org/officeDocument/2006/relationships/image" Target="../media/image38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21.png"/><Relationship Id="rId14" Type="http://schemas.openxmlformats.org/officeDocument/2006/relationships/customXml" Target="../ink/ink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30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" Type="http://schemas.openxmlformats.org/officeDocument/2006/relationships/image" Target="../media/image8.png"/><Relationship Id="rId21" Type="http://schemas.openxmlformats.org/officeDocument/2006/relationships/image" Target="../media/image40.png"/><Relationship Id="rId7" Type="http://schemas.openxmlformats.org/officeDocument/2006/relationships/image" Target="../media/image16.png"/><Relationship Id="rId12" Type="http://schemas.openxmlformats.org/officeDocument/2006/relationships/customXml" Target="../ink/ink94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22.png"/><Relationship Id="rId24" Type="http://schemas.openxmlformats.org/officeDocument/2006/relationships/customXml" Target="../ink/ink100.xml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customXml" Target="../ink/ink102.xml"/><Relationship Id="rId10" Type="http://schemas.openxmlformats.org/officeDocument/2006/relationships/customXml" Target="../ink/ink93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" Type="http://schemas.openxmlformats.org/officeDocument/2006/relationships/customXml" Target="../ink/ink90.xml"/><Relationship Id="rId9" Type="http://schemas.openxmlformats.org/officeDocument/2006/relationships/image" Target="../media/image21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43.png"/><Relationship Id="rId30" Type="http://schemas.openxmlformats.org/officeDocument/2006/relationships/customXml" Target="../ink/ink10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8.png"/><Relationship Id="rId18" Type="http://schemas.openxmlformats.org/officeDocument/2006/relationships/customXml" Target="../ink/ink17.xml"/><Relationship Id="rId3" Type="http://schemas.openxmlformats.org/officeDocument/2006/relationships/image" Target="../media/image11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4.png"/><Relationship Id="rId24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4" Type="http://schemas.openxmlformats.org/officeDocument/2006/relationships/customXml" Target="../ink/ink10.xml"/><Relationship Id="rId9" Type="http://schemas.openxmlformats.org/officeDocument/2006/relationships/image" Target="../media/image13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6.png"/><Relationship Id="rId18" Type="http://schemas.openxmlformats.org/officeDocument/2006/relationships/customXml" Target="../ink/ink29.xml"/><Relationship Id="rId3" Type="http://schemas.openxmlformats.org/officeDocument/2006/relationships/image" Target="../media/image12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customXml" Target="../ink/ink26.xml"/><Relationship Id="rId17" Type="http://schemas.openxmlformats.org/officeDocument/2006/relationships/image" Target="../media/image22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5.xml"/><Relationship Id="rId19" Type="http://schemas.openxmlformats.org/officeDocument/2006/relationships/image" Target="../media/image23.png"/><Relationship Id="rId4" Type="http://schemas.openxmlformats.org/officeDocument/2006/relationships/customXml" Target="../ink/ink22.xml"/><Relationship Id="rId9" Type="http://schemas.openxmlformats.org/officeDocument/2006/relationships/image" Target="../media/image8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21.png"/><Relationship Id="rId18" Type="http://schemas.openxmlformats.org/officeDocument/2006/relationships/customXml" Target="../ink/ink40.xml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8.png"/><Relationship Id="rId12" Type="http://schemas.openxmlformats.org/officeDocument/2006/relationships/customXml" Target="../ink/ink37.xml"/><Relationship Id="rId17" Type="http://schemas.openxmlformats.org/officeDocument/2006/relationships/image" Target="../media/image26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10" Type="http://schemas.openxmlformats.org/officeDocument/2006/relationships/customXml" Target="../ink/ink36.xml"/><Relationship Id="rId19" Type="http://schemas.openxmlformats.org/officeDocument/2006/relationships/image" Target="../media/image27.png"/><Relationship Id="rId4" Type="http://schemas.openxmlformats.org/officeDocument/2006/relationships/customXml" Target="../ink/ink33.xml"/><Relationship Id="rId9" Type="http://schemas.openxmlformats.org/officeDocument/2006/relationships/image" Target="../media/image1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1B614-F55A-F241-AF82-7D4D10EDC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Dishwashing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DD579D-6FBD-904A-8B62-D9463728C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by David Yang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6104C6-EA43-B141-9B43-CDD6C916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8434-C991-9846-BBA3-32F1EEA0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21C0-FFD4-454B-9D84-B832CE6F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Move 2 to Elsie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Make room for the 3</a:t>
            </a:r>
          </a:p>
        </p:txBody>
      </p:sp>
    </p:spTree>
    <p:extLst>
      <p:ext uri="{BB962C8B-B14F-4D97-AF65-F5344CB8AC3E}">
        <p14:creationId xmlns:p14="http://schemas.microsoft.com/office/powerpoint/2010/main" val="319176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D7311C-EF0B-B84A-A403-FA2D5A841056}"/>
                  </a:ext>
                </a:extLst>
              </p14:cNvPr>
              <p14:cNvContentPartPr/>
              <p14:nvPr/>
            </p14:nvContentPartPr>
            <p14:xfrm>
              <a:off x="4900196" y="4254191"/>
              <a:ext cx="371160" cy="410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D7311C-EF0B-B84A-A403-FA2D5A8410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82196" y="4236191"/>
                <a:ext cx="40680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21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D7311C-EF0B-B84A-A403-FA2D5A841056}"/>
                  </a:ext>
                </a:extLst>
              </p14:cNvPr>
              <p14:cNvContentPartPr/>
              <p14:nvPr/>
            </p14:nvContentPartPr>
            <p14:xfrm>
              <a:off x="4900196" y="4254191"/>
              <a:ext cx="371160" cy="410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D7311C-EF0B-B84A-A403-FA2D5A8410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82196" y="4236191"/>
                <a:ext cx="40680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16A7CB3-3D80-7A4C-99E1-7E2A6938D558}"/>
              </a:ext>
            </a:extLst>
          </p:cNvPr>
          <p:cNvGrpSpPr/>
          <p:nvPr/>
        </p:nvGrpSpPr>
        <p:grpSpPr>
          <a:xfrm>
            <a:off x="5504996" y="3178871"/>
            <a:ext cx="5523480" cy="1391040"/>
            <a:chOff x="5504996" y="3178871"/>
            <a:chExt cx="5523480" cy="13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93D2BE8-3D63-D847-9AF5-E1332389BA73}"/>
                    </a:ext>
                  </a:extLst>
                </p14:cNvPr>
                <p14:cNvContentPartPr/>
                <p14:nvPr/>
              </p14:nvContentPartPr>
              <p14:xfrm>
                <a:off x="5504996" y="3178871"/>
                <a:ext cx="5487840" cy="1236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93D2BE8-3D63-D847-9AF5-E1332389BA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6997" y="3160871"/>
                  <a:ext cx="5523478" cy="12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CD5C32-193B-7E49-90A5-EC5BBDE26C68}"/>
                    </a:ext>
                  </a:extLst>
                </p14:cNvPr>
                <p14:cNvContentPartPr/>
                <p14:nvPr/>
              </p14:nvContentPartPr>
              <p14:xfrm>
                <a:off x="10870796" y="4146911"/>
                <a:ext cx="157680" cy="423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CD5C32-193B-7E49-90A5-EC5BBDE26C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52796" y="4128911"/>
                  <a:ext cx="193320" cy="45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14:cNvPr>
              <p14:cNvContentPartPr/>
              <p14:nvPr/>
            </p14:nvContentPartPr>
            <p14:xfrm>
              <a:off x="11026676" y="5533991"/>
              <a:ext cx="426600" cy="4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08676" y="5515991"/>
                <a:ext cx="46224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14:cNvPr>
              <p14:cNvContentPartPr/>
              <p14:nvPr/>
            </p14:nvContentPartPr>
            <p14:xfrm>
              <a:off x="11026676" y="5533991"/>
              <a:ext cx="426600" cy="4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08676" y="5515991"/>
                <a:ext cx="46224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7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6128-30B2-AC4B-A34B-4D59A3F1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C0DE-3A16-7744-9939-44FB34EE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Move the 3 on top of the 4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because you can’t put it on the 5 or on a new stack</a:t>
            </a:r>
          </a:p>
          <a:p>
            <a:pPr marL="0" indent="0">
              <a:buNone/>
            </a:pPr>
            <a:r>
              <a:rPr lang="en-US" dirty="0"/>
              <a:t>And you don’t have to move 4/5 on Elsie, so don’t</a:t>
            </a:r>
          </a:p>
        </p:txBody>
      </p:sp>
    </p:spTree>
    <p:extLst>
      <p:ext uri="{BB962C8B-B14F-4D97-AF65-F5344CB8AC3E}">
        <p14:creationId xmlns:p14="http://schemas.microsoft.com/office/powerpoint/2010/main" val="258829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14:cNvPr>
              <p14:cNvContentPartPr/>
              <p14:nvPr/>
            </p14:nvContentPartPr>
            <p14:xfrm>
              <a:off x="11026676" y="5533991"/>
              <a:ext cx="426600" cy="4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08676" y="5515991"/>
                <a:ext cx="46224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1037E7E-F06E-8241-AE2A-EBDCFBEB88C5}"/>
              </a:ext>
            </a:extLst>
          </p:cNvPr>
          <p:cNvGrpSpPr/>
          <p:nvPr/>
        </p:nvGrpSpPr>
        <p:grpSpPr>
          <a:xfrm>
            <a:off x="1423676" y="3890951"/>
            <a:ext cx="3806280" cy="862560"/>
            <a:chOff x="1423676" y="3890951"/>
            <a:chExt cx="3806280" cy="86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728E13-521A-FA4B-87A8-E2153F5558DA}"/>
                    </a:ext>
                  </a:extLst>
                </p14:cNvPr>
                <p14:cNvContentPartPr/>
                <p14:nvPr/>
              </p14:nvContentPartPr>
              <p14:xfrm>
                <a:off x="1423676" y="3913271"/>
                <a:ext cx="3007440" cy="840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728E13-521A-FA4B-87A8-E2153F5558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5676" y="3895271"/>
                  <a:ext cx="304308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1871FA-6406-1C4E-91E5-74E6BD0CAFA2}"/>
                    </a:ext>
                  </a:extLst>
                </p14:cNvPr>
                <p14:cNvContentPartPr/>
                <p14:nvPr/>
              </p14:nvContentPartPr>
              <p14:xfrm>
                <a:off x="4187396" y="3890951"/>
                <a:ext cx="243360" cy="297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1871FA-6406-1C4E-91E5-74E6BD0CAF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9756" y="3872951"/>
                  <a:ext cx="279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D2ED78-B659-844D-8330-B58724EE5952}"/>
                    </a:ext>
                  </a:extLst>
                </p14:cNvPr>
                <p14:cNvContentPartPr/>
                <p14:nvPr/>
              </p14:nvContentPartPr>
              <p14:xfrm>
                <a:off x="4869236" y="4139351"/>
                <a:ext cx="360720" cy="56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D2ED78-B659-844D-8330-B58724EE59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1596" y="4121711"/>
                  <a:ext cx="396360" cy="60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0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599-4E7E-AE46-9F53-4F43B812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DFD4-5360-E34C-8F10-1910B15D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is on the Elsie Stack</a:t>
            </a:r>
          </a:p>
          <a:p>
            <a:pPr marL="0" indent="0">
              <a:buNone/>
            </a:pPr>
            <a:r>
              <a:rPr lang="en-US" dirty="0"/>
              <a:t>1 is our current number</a:t>
            </a:r>
          </a:p>
          <a:p>
            <a:pPr marL="0" indent="0">
              <a:buNone/>
            </a:pPr>
            <a:r>
              <a:rPr lang="en-US" dirty="0"/>
              <a:t>1 &lt; 2, therefore </a:t>
            </a:r>
          </a:p>
          <a:p>
            <a:pPr marL="0" indent="0">
              <a:buNone/>
            </a:pPr>
            <a:r>
              <a:rPr lang="en-US" dirty="0"/>
              <a:t>we will never have a solution if we decided to take 1</a:t>
            </a:r>
          </a:p>
          <a:p>
            <a:pPr marL="0" indent="0">
              <a:buNone/>
            </a:pPr>
            <a:r>
              <a:rPr lang="en-US" dirty="0"/>
              <a:t>so we quit</a:t>
            </a:r>
          </a:p>
        </p:txBody>
      </p: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14:cNvPr>
              <p14:cNvContentPartPr/>
              <p14:nvPr/>
            </p14:nvContentPartPr>
            <p14:xfrm>
              <a:off x="11026676" y="5533991"/>
              <a:ext cx="426600" cy="4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8676" y="5515991"/>
                <a:ext cx="462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D2ED78-B659-844D-8330-B58724EE5952}"/>
                  </a:ext>
                </a:extLst>
              </p14:cNvPr>
              <p14:cNvContentPartPr/>
              <p14:nvPr/>
            </p14:nvContentPartPr>
            <p14:xfrm>
              <a:off x="4869236" y="4139351"/>
              <a:ext cx="360720" cy="56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D2ED78-B659-844D-8330-B58724EE59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1236" y="4121351"/>
                <a:ext cx="39636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46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9945" y="5128631"/>
                <a:ext cx="60878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14:cNvPr>
              <p14:cNvContentPartPr/>
              <p14:nvPr/>
            </p14:nvContentPartPr>
            <p14:xfrm>
              <a:off x="11026676" y="5533991"/>
              <a:ext cx="426600" cy="48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440C4-029B-164C-8BD9-9A8BC08C27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8676" y="5515991"/>
                <a:ext cx="462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D2ED78-B659-844D-8330-B58724EE5952}"/>
                  </a:ext>
                </a:extLst>
              </p14:cNvPr>
              <p14:cNvContentPartPr/>
              <p14:nvPr/>
            </p14:nvContentPartPr>
            <p14:xfrm>
              <a:off x="4869236" y="4139351"/>
              <a:ext cx="360720" cy="56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D2ED78-B659-844D-8330-B58724EE59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1236" y="4121351"/>
                <a:ext cx="3963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D5DC04-B837-F748-8F6F-1FF140F326E3}"/>
                  </a:ext>
                </a:extLst>
              </p14:cNvPr>
              <p14:cNvContentPartPr/>
              <p14:nvPr/>
            </p14:nvContentPartPr>
            <p14:xfrm>
              <a:off x="658676" y="5307551"/>
              <a:ext cx="776520" cy="112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D5DC04-B837-F748-8F6F-1FF140F326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676" y="5289911"/>
                <a:ext cx="81216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4C940-E74D-F449-91AF-DCE3A5054293}"/>
                  </a:ext>
                </a:extLst>
              </p14:cNvPr>
              <p14:cNvContentPartPr/>
              <p14:nvPr/>
            </p14:nvContentPartPr>
            <p14:xfrm>
              <a:off x="10765316" y="5159591"/>
              <a:ext cx="1105200" cy="93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4C940-E74D-F449-91AF-DCE3A50542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47676" y="5141591"/>
                <a:ext cx="114084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53D1A5-35B4-8644-B3E4-2C214883F87A}"/>
                  </a:ext>
                </a:extLst>
              </p14:cNvPr>
              <p14:cNvContentPartPr/>
              <p14:nvPr/>
            </p14:nvContentPartPr>
            <p14:xfrm>
              <a:off x="2259236" y="1058831"/>
              <a:ext cx="831600" cy="126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53D1A5-35B4-8644-B3E4-2C214883F8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1596" y="1040831"/>
                <a:ext cx="867240" cy="13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6EA5D-333D-3A40-87D4-C9E5890FA41A}"/>
              </a:ext>
            </a:extLst>
          </p:cNvPr>
          <p:cNvGrpSpPr/>
          <p:nvPr/>
        </p:nvGrpSpPr>
        <p:grpSpPr>
          <a:xfrm>
            <a:off x="3778796" y="1296071"/>
            <a:ext cx="751680" cy="1020600"/>
            <a:chOff x="3778796" y="1296071"/>
            <a:chExt cx="75168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CA43C1-AF8F-BB45-B1FA-C09EA81394C3}"/>
                    </a:ext>
                  </a:extLst>
                </p14:cNvPr>
                <p14:cNvContentPartPr/>
                <p14:nvPr/>
              </p14:nvContentPartPr>
              <p14:xfrm>
                <a:off x="3778796" y="1296071"/>
                <a:ext cx="751680" cy="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CA43C1-AF8F-BB45-B1FA-C09EA81394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0796" y="1278431"/>
                  <a:ext cx="787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AF048E-B041-DD48-9419-BAC56C3F9CD8}"/>
                    </a:ext>
                  </a:extLst>
                </p14:cNvPr>
                <p14:cNvContentPartPr/>
                <p14:nvPr/>
              </p14:nvContentPartPr>
              <p14:xfrm>
                <a:off x="4220516" y="1364111"/>
                <a:ext cx="360" cy="95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AF048E-B041-DD48-9419-BAC56C3F9C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2516" y="1346111"/>
                  <a:ext cx="36000" cy="9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41C84-FF41-5442-884D-244A15E86C8B}"/>
              </a:ext>
            </a:extLst>
          </p:cNvPr>
          <p:cNvGrpSpPr/>
          <p:nvPr/>
        </p:nvGrpSpPr>
        <p:grpSpPr>
          <a:xfrm>
            <a:off x="5265596" y="1144151"/>
            <a:ext cx="2181240" cy="1343880"/>
            <a:chOff x="5265596" y="1144151"/>
            <a:chExt cx="2181240" cy="13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F0DA8C-3F96-9F46-9EA3-82C0B8C257AB}"/>
                    </a:ext>
                  </a:extLst>
                </p14:cNvPr>
                <p14:cNvContentPartPr/>
                <p14:nvPr/>
              </p14:nvContentPartPr>
              <p14:xfrm>
                <a:off x="5265596" y="1299311"/>
                <a:ext cx="892080" cy="106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F0DA8C-3F96-9F46-9EA3-82C0B8C257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7956" y="1281671"/>
                  <a:ext cx="927720" cy="11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9EE86E-363C-FF4C-97F2-B87ED3E30D1A}"/>
                    </a:ext>
                  </a:extLst>
                </p14:cNvPr>
                <p14:cNvContentPartPr/>
                <p14:nvPr/>
              </p14:nvContentPartPr>
              <p14:xfrm>
                <a:off x="6719636" y="1144151"/>
                <a:ext cx="727200" cy="134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9EE86E-363C-FF4C-97F2-B87ED3E30D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1636" y="1126151"/>
                  <a:ext cx="762840" cy="137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170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3FB-427D-654D-B220-20207211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A835-3368-174A-93ED-45C4C295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Casework:</a:t>
            </a:r>
          </a:p>
          <a:p>
            <a:pPr marL="0" indent="0">
              <a:buNone/>
            </a:pPr>
            <a:r>
              <a:rPr lang="en-US" dirty="0"/>
              <a:t>Put current node on stack</a:t>
            </a:r>
          </a:p>
          <a:p>
            <a:pPr marL="0" indent="0">
              <a:buNone/>
            </a:pPr>
            <a:r>
              <a:rPr lang="en-US" dirty="0"/>
              <a:t>Move node to Elsie</a:t>
            </a:r>
          </a:p>
          <a:p>
            <a:pPr marL="0" indent="0">
              <a:buNone/>
            </a:pPr>
            <a:r>
              <a:rPr lang="en-US" dirty="0"/>
              <a:t>Delete nodes</a:t>
            </a:r>
          </a:p>
        </p:txBody>
      </p:sp>
    </p:spTree>
    <p:extLst>
      <p:ext uri="{BB962C8B-B14F-4D97-AF65-F5344CB8AC3E}">
        <p14:creationId xmlns:p14="http://schemas.microsoft.com/office/powerpoint/2010/main" val="386994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FE4C-1241-864B-B1E2-EDE8777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99A7-4851-7F49-9F48-79D8CD1B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4 5 2 3 1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4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B638-797A-4143-884D-FA5AF00C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node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DB76-9B70-6F4C-9D7F-37C9BE5E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stack should we put it on?</a:t>
            </a:r>
          </a:p>
          <a:p>
            <a:pPr marL="0" indent="0">
              <a:buNone/>
            </a:pPr>
            <a:r>
              <a:rPr lang="en-US" dirty="0"/>
              <a:t>	Only 1 will work</a:t>
            </a:r>
          </a:p>
          <a:p>
            <a:pPr marL="0" indent="0">
              <a:buNone/>
            </a:pPr>
            <a:r>
              <a:rPr lang="en-US" dirty="0"/>
              <a:t>How to pick?</a:t>
            </a:r>
          </a:p>
          <a:p>
            <a:pPr marL="0" indent="0">
              <a:buNone/>
            </a:pPr>
            <a:r>
              <a:rPr lang="en-US" dirty="0"/>
              <a:t>	You can just iterate/binary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FFCA-21FF-2B4C-B0E2-87F7D3C0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node to Elsie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BC53-1D5A-0A45-A0F7-8C69C264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do min(</a:t>
            </a:r>
            <a:r>
              <a:rPr lang="en-US" dirty="0" err="1"/>
              <a:t>curnode</a:t>
            </a:r>
            <a:r>
              <a:rPr lang="en-US" dirty="0"/>
              <a:t>, </a:t>
            </a:r>
            <a:r>
              <a:rPr lang="en-US" dirty="0" err="1"/>
              <a:t>minnode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actually do not have to store Elsie’s stack</a:t>
            </a:r>
          </a:p>
          <a:p>
            <a:pPr marL="0" indent="0">
              <a:buNone/>
            </a:pPr>
            <a:r>
              <a:rPr lang="en-US" dirty="0"/>
              <a:t>All that matters is the </a:t>
            </a:r>
            <a:r>
              <a:rPr lang="en-US" dirty="0" err="1"/>
              <a:t>minnode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9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3B87-849D-9646-BA27-0A67EF1A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E121-3181-6C4F-8861-914B0277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to delete starting from the leftmost stack (think about this)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to delete we do the operations listed in previous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E030-2F4A-E84F-BD14-6E9A310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5E86-FAC1-EA4B-A879-EEAD393D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Determining the stack to place on</a:t>
            </a:r>
          </a:p>
          <a:p>
            <a:pPr marL="514350" indent="-514350">
              <a:buAutoNum type="arabicPeriod"/>
            </a:pPr>
            <a:r>
              <a:rPr lang="en-US" dirty="0"/>
              <a:t>Storing a pointer to the leftmost stack</a:t>
            </a:r>
          </a:p>
          <a:p>
            <a:pPr marL="514350" indent="-514350">
              <a:buAutoNum type="arabicPeriod"/>
            </a:pPr>
            <a:r>
              <a:rPr lang="en-US" dirty="0"/>
              <a:t>Dealing with adjacency lists</a:t>
            </a:r>
          </a:p>
        </p:txBody>
      </p:sp>
    </p:spTree>
    <p:extLst>
      <p:ext uri="{BB962C8B-B14F-4D97-AF65-F5344CB8AC3E}">
        <p14:creationId xmlns:p14="http://schemas.microsoft.com/office/powerpoint/2010/main" val="154904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E2F59A-5937-484D-8689-81B54953E333}"/>
              </a:ext>
            </a:extLst>
          </p:cNvPr>
          <p:cNvGrpSpPr/>
          <p:nvPr/>
        </p:nvGrpSpPr>
        <p:grpSpPr>
          <a:xfrm>
            <a:off x="844796" y="670391"/>
            <a:ext cx="687960" cy="1182600"/>
            <a:chOff x="844796" y="670391"/>
            <a:chExt cx="687960" cy="11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60ED61-00D2-814F-8C5B-81AAA996803A}"/>
                    </a:ext>
                  </a:extLst>
                </p14:cNvPr>
                <p14:cNvContentPartPr/>
                <p14:nvPr/>
              </p14:nvContentPartPr>
              <p14:xfrm>
                <a:off x="844796" y="670391"/>
                <a:ext cx="687960" cy="59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60ED61-00D2-814F-8C5B-81AAA9968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7156" y="652751"/>
                  <a:ext cx="7236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2E5294-66F8-A140-8BEA-A3988EEAF5CA}"/>
                    </a:ext>
                  </a:extLst>
                </p14:cNvPr>
                <p14:cNvContentPartPr/>
                <p14:nvPr/>
              </p14:nvContentPartPr>
              <p14:xfrm>
                <a:off x="1366076" y="986471"/>
                <a:ext cx="360" cy="86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2E5294-66F8-A140-8BEA-A3988EEAF5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8076" y="968831"/>
                  <a:ext cx="36000" cy="90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14:cNvPr>
              <p14:cNvContentPartPr/>
              <p14:nvPr/>
            </p14:nvContentPartPr>
            <p14:xfrm>
              <a:off x="1147916" y="2268431"/>
              <a:ext cx="373320" cy="54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916" y="2250791"/>
                <a:ext cx="4089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14:cNvPr>
              <p14:cNvContentPartPr/>
              <p14:nvPr/>
            </p14:nvContentPartPr>
            <p14:xfrm>
              <a:off x="994556" y="3370751"/>
              <a:ext cx="486720" cy="46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556" y="3353111"/>
                <a:ext cx="522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96" y="5537951"/>
                <a:ext cx="360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86836" y="6162911"/>
                <a:ext cx="130248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34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458-3732-BC4A-AD74-664C3621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C0B6-6803-E947-BE96-65FDD8A1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the 4 onto a new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Only choice</a:t>
            </a:r>
          </a:p>
        </p:txBody>
      </p:sp>
    </p:spTree>
    <p:extLst>
      <p:ext uri="{BB962C8B-B14F-4D97-AF65-F5344CB8AC3E}">
        <p14:creationId xmlns:p14="http://schemas.microsoft.com/office/powerpoint/2010/main" val="28641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E2F59A-5937-484D-8689-81B54953E333}"/>
              </a:ext>
            </a:extLst>
          </p:cNvPr>
          <p:cNvGrpSpPr/>
          <p:nvPr/>
        </p:nvGrpSpPr>
        <p:grpSpPr>
          <a:xfrm>
            <a:off x="844796" y="670391"/>
            <a:ext cx="687960" cy="1182600"/>
            <a:chOff x="844796" y="670391"/>
            <a:chExt cx="687960" cy="11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60ED61-00D2-814F-8C5B-81AAA996803A}"/>
                    </a:ext>
                  </a:extLst>
                </p14:cNvPr>
                <p14:cNvContentPartPr/>
                <p14:nvPr/>
              </p14:nvContentPartPr>
              <p14:xfrm>
                <a:off x="844796" y="670391"/>
                <a:ext cx="687960" cy="59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60ED61-00D2-814F-8C5B-81AAA9968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6796" y="652391"/>
                  <a:ext cx="7236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2E5294-66F8-A140-8BEA-A3988EEAF5CA}"/>
                    </a:ext>
                  </a:extLst>
                </p14:cNvPr>
                <p14:cNvContentPartPr/>
                <p14:nvPr/>
              </p14:nvContentPartPr>
              <p14:xfrm>
                <a:off x="1366076" y="986471"/>
                <a:ext cx="360" cy="86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2E5294-66F8-A140-8BEA-A3988EEAF5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8076" y="968471"/>
                  <a:ext cx="36000" cy="90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14:cNvPr>
              <p14:cNvContentPartPr/>
              <p14:nvPr/>
            </p14:nvContentPartPr>
            <p14:xfrm>
              <a:off x="1147916" y="2268431"/>
              <a:ext cx="373320" cy="54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916" y="2250431"/>
                <a:ext cx="4089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14:cNvPr>
              <p14:cNvContentPartPr/>
              <p14:nvPr/>
            </p14:nvContentPartPr>
            <p14:xfrm>
              <a:off x="994556" y="3370751"/>
              <a:ext cx="486720" cy="46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556" y="3352751"/>
                <a:ext cx="522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EEBA9-2121-2E4D-8057-CFE5625A2D7C}"/>
              </a:ext>
            </a:extLst>
          </p:cNvPr>
          <p:cNvGrpSpPr/>
          <p:nvPr/>
        </p:nvGrpSpPr>
        <p:grpSpPr>
          <a:xfrm>
            <a:off x="1835516" y="1811231"/>
            <a:ext cx="3407760" cy="2509560"/>
            <a:chOff x="1835516" y="1811231"/>
            <a:chExt cx="3407760" cy="25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4C16AB-693E-7049-A863-437CDAFFCD54}"/>
                    </a:ext>
                  </a:extLst>
                </p14:cNvPr>
                <p14:cNvContentPartPr/>
                <p14:nvPr/>
              </p14:nvContentPartPr>
              <p14:xfrm>
                <a:off x="1835516" y="1811231"/>
                <a:ext cx="3026880" cy="2248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4C16AB-693E-7049-A863-437CDAFFCD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7516" y="1793591"/>
                  <a:ext cx="3062520" cy="22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72CAFA-8697-6547-849A-D128BFC5C874}"/>
                    </a:ext>
                  </a:extLst>
                </p14:cNvPr>
                <p14:cNvContentPartPr/>
                <p14:nvPr/>
              </p14:nvContentPartPr>
              <p14:xfrm>
                <a:off x="4716956" y="4221071"/>
                <a:ext cx="526320" cy="99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72CAFA-8697-6547-849A-D128BFC5C8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9316" y="4203431"/>
                  <a:ext cx="5619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1423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641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F274-3336-9B4B-88E5-FD632B2F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69B6-A939-604F-841A-164A8C8A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5 onto a new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You cannot put a 5 on a 4</a:t>
            </a:r>
          </a:p>
          <a:p>
            <a:pPr marL="0" indent="0">
              <a:buNone/>
            </a:pPr>
            <a:r>
              <a:rPr lang="en-US" dirty="0"/>
              <a:t>Since you keep track of the max of numbers on the Elsie Stack</a:t>
            </a:r>
          </a:p>
          <a:p>
            <a:pPr marL="0" indent="0">
              <a:buNone/>
            </a:pPr>
            <a:r>
              <a:rPr lang="en-US" dirty="0"/>
              <a:t>-&gt; You don’t want to add more plates than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3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14:cNvPr>
              <p14:cNvContentPartPr/>
              <p14:nvPr/>
            </p14:nvContentPartPr>
            <p14:xfrm>
              <a:off x="1147916" y="2268431"/>
              <a:ext cx="373320" cy="54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53A646-E404-2F49-BFA4-FECBAB0A16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916" y="2250431"/>
                <a:ext cx="4089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14:cNvPr>
              <p14:cNvContentPartPr/>
              <p14:nvPr/>
            </p14:nvContentPartPr>
            <p14:xfrm>
              <a:off x="994556" y="3370751"/>
              <a:ext cx="486720" cy="46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556" y="3352751"/>
                <a:ext cx="522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9AD0F2-6917-274B-9CBF-2272A495D014}"/>
              </a:ext>
            </a:extLst>
          </p:cNvPr>
          <p:cNvGrpSpPr/>
          <p:nvPr/>
        </p:nvGrpSpPr>
        <p:grpSpPr>
          <a:xfrm>
            <a:off x="1560476" y="2569031"/>
            <a:ext cx="4878360" cy="3335400"/>
            <a:chOff x="1560476" y="2569031"/>
            <a:chExt cx="4878360" cy="333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EE8987-EA89-C44C-B4AC-97CA444AE477}"/>
                    </a:ext>
                  </a:extLst>
                </p14:cNvPr>
                <p14:cNvContentPartPr/>
                <p14:nvPr/>
              </p14:nvContentPartPr>
              <p14:xfrm>
                <a:off x="1560476" y="2569031"/>
                <a:ext cx="4381200" cy="228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EE8987-EA89-C44C-B4AC-97CA444AE4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2836" y="2551031"/>
                  <a:ext cx="4416840" cy="23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159A2F-39A6-7F44-AFB6-34DCB092CB3F}"/>
                    </a:ext>
                  </a:extLst>
                </p14:cNvPr>
                <p14:cNvContentPartPr/>
                <p14:nvPr/>
              </p14:nvContentPartPr>
              <p14:xfrm>
                <a:off x="5774636" y="4838831"/>
                <a:ext cx="507600" cy="16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159A2F-39A6-7F44-AFB6-34DCB092CB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6636" y="4821191"/>
                  <a:ext cx="543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0E5CA7-9ABD-544E-9990-CDEC5FEA69E4}"/>
                    </a:ext>
                  </a:extLst>
                </p14:cNvPr>
                <p14:cNvContentPartPr/>
                <p14:nvPr/>
              </p14:nvContentPartPr>
              <p14:xfrm>
                <a:off x="5974796" y="5103791"/>
                <a:ext cx="464040" cy="80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0E5CA7-9ABD-544E-9990-CDEC5FEA69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6796" y="5085791"/>
                  <a:ext cx="499680" cy="83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839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8A24-BCE0-444D-900A-2D095E0F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1FED-1875-5F4E-AE67-CAFD4093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2 on top of 4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You can’t put it on top of 5 or on a new stack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14:cNvPr>
              <p14:cNvContentPartPr/>
              <p14:nvPr/>
            </p14:nvContentPartPr>
            <p14:xfrm>
              <a:off x="994556" y="3370751"/>
              <a:ext cx="486720" cy="46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9A62F-0328-DE40-A13C-49170FB0BD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56" y="3352751"/>
                <a:ext cx="522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14:cNvPr>
              <p14:cNvContentPartPr/>
              <p14:nvPr/>
            </p14:nvContentPartPr>
            <p14:xfrm>
              <a:off x="978716" y="4429511"/>
              <a:ext cx="361440" cy="52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A93FC-07E2-4E4E-9EE6-122990069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716" y="4411511"/>
                <a:ext cx="397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14:cNvPr>
              <p14:cNvContentPartPr/>
              <p14:nvPr/>
            </p14:nvContentPartPr>
            <p14:xfrm>
              <a:off x="1048196" y="5555951"/>
              <a:ext cx="360" cy="56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3EF445-7149-E946-8616-727A74A168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196" y="5537962"/>
                <a:ext cx="36000" cy="6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14:cNvPr>
              <p14:cNvContentPartPr/>
              <p14:nvPr/>
            </p14:nvContentPartPr>
            <p14:xfrm>
              <a:off x="4540916" y="6187751"/>
              <a:ext cx="3882600" cy="6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ED5898-0533-784B-ACC4-65507112EE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916" y="6169751"/>
                <a:ext cx="391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14:cNvPr>
              <p14:cNvContentPartPr/>
              <p14:nvPr/>
            </p14:nvContentPartPr>
            <p14:xfrm>
              <a:off x="10704476" y="6180911"/>
              <a:ext cx="1266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B0051B-B1B9-604D-80D6-74CAB35880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86471" y="6162911"/>
                <a:ext cx="130249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88217-357E-6E4D-8580-4426B17201D0}"/>
              </a:ext>
            </a:extLst>
          </p:cNvPr>
          <p:cNvGrpSpPr/>
          <p:nvPr/>
        </p:nvGrpSpPr>
        <p:grpSpPr>
          <a:xfrm>
            <a:off x="4931876" y="4873751"/>
            <a:ext cx="472320" cy="953640"/>
            <a:chOff x="4931876" y="4873751"/>
            <a:chExt cx="47232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14:cNvPr>
                <p14:cNvContentPartPr/>
                <p14:nvPr/>
              </p14:nvContentPartPr>
              <p14:xfrm>
                <a:off x="4931876" y="5000471"/>
                <a:ext cx="472320" cy="32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12FEB5-95C0-8C48-8F87-62967B98D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13876" y="4982471"/>
                  <a:ext cx="50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14:cNvPr>
                <p14:cNvContentPartPr/>
                <p14:nvPr/>
              </p14:nvContentPartPr>
              <p14:xfrm>
                <a:off x="5222756" y="4873751"/>
                <a:ext cx="48960" cy="9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D6C761-212F-F549-87EE-290CD573AC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4756" y="4855751"/>
                  <a:ext cx="8460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14:cNvPr>
              <p14:cNvContentPartPr/>
              <p14:nvPr/>
            </p14:nvContentPartPr>
            <p14:xfrm>
              <a:off x="5877956" y="5146631"/>
              <a:ext cx="57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36310-6373-304D-AB37-73749BDAC3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0316" y="5128991"/>
                <a:ext cx="608760" cy="74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8AABE23-028A-4D48-8F1A-7EE63CA92CD1}"/>
              </a:ext>
            </a:extLst>
          </p:cNvPr>
          <p:cNvGrpSpPr/>
          <p:nvPr/>
        </p:nvGrpSpPr>
        <p:grpSpPr>
          <a:xfrm>
            <a:off x="1662716" y="3244391"/>
            <a:ext cx="3608640" cy="1420560"/>
            <a:chOff x="1662716" y="3244391"/>
            <a:chExt cx="3608640" cy="14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3E0EE7-5BCC-6A4C-B6E3-4DA8A578E100}"/>
                    </a:ext>
                  </a:extLst>
                </p14:cNvPr>
                <p14:cNvContentPartPr/>
                <p14:nvPr/>
              </p14:nvContentPartPr>
              <p14:xfrm>
                <a:off x="1662716" y="3244391"/>
                <a:ext cx="2773800" cy="74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3E0EE7-5BCC-6A4C-B6E3-4DA8A578E1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5076" y="3226391"/>
                  <a:ext cx="280944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C18D58-E659-444F-9441-5A28C73C3C0E}"/>
                    </a:ext>
                  </a:extLst>
                </p14:cNvPr>
                <p14:cNvContentPartPr/>
                <p14:nvPr/>
              </p14:nvContentPartPr>
              <p14:xfrm>
                <a:off x="4201436" y="3786551"/>
                <a:ext cx="257400" cy="37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C18D58-E659-444F-9441-5A28C73C3C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83436" y="3768551"/>
                  <a:ext cx="2930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7311C-EF0B-B84A-A403-FA2D5A841056}"/>
                    </a:ext>
                  </a:extLst>
                </p14:cNvPr>
                <p14:cNvContentPartPr/>
                <p14:nvPr/>
              </p14:nvContentPartPr>
              <p14:xfrm>
                <a:off x="4900196" y="4254191"/>
                <a:ext cx="371160" cy="410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7311C-EF0B-B84A-A403-FA2D5A8410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2556" y="4236551"/>
                  <a:ext cx="406800" cy="44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8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291</Words>
  <Application>Microsoft Macintosh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Dishwashing</vt:lpstr>
      <vt:lpstr>Sample</vt:lpstr>
      <vt:lpstr>PowerPoint Presentation</vt:lpstr>
      <vt:lpstr>Step 1</vt:lpstr>
      <vt:lpstr>PowerPoint Presentation</vt:lpstr>
      <vt:lpstr>Step 2</vt:lpstr>
      <vt:lpstr>PowerPoint Presentation</vt:lpstr>
      <vt:lpstr>Step 3</vt:lpstr>
      <vt:lpstr>PowerPoint Presentation</vt:lpstr>
      <vt:lpstr>Step 4</vt:lpstr>
      <vt:lpstr>PowerPoint Presentation</vt:lpstr>
      <vt:lpstr>PowerPoint Presentation</vt:lpstr>
      <vt:lpstr>PowerPoint Presentation</vt:lpstr>
      <vt:lpstr>Step 5</vt:lpstr>
      <vt:lpstr>PowerPoint Presentation</vt:lpstr>
      <vt:lpstr>STOP</vt:lpstr>
      <vt:lpstr>PowerPoint Presentation</vt:lpstr>
      <vt:lpstr>PowerPoint Presentation</vt:lpstr>
      <vt:lpstr>Implementation Details</vt:lpstr>
      <vt:lpstr>Put node on stack</vt:lpstr>
      <vt:lpstr>Move node to Elsie</vt:lpstr>
      <vt:lpstr>Deleting Nodes</vt:lpstr>
      <vt:lpstr>Coding Nuances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Dishwashing</dc:title>
  <dc:creator>David Yang</dc:creator>
  <cp:lastModifiedBy>David Yang</cp:lastModifiedBy>
  <cp:revision>3</cp:revision>
  <dcterms:created xsi:type="dcterms:W3CDTF">2021-03-21T03:10:19Z</dcterms:created>
  <dcterms:modified xsi:type="dcterms:W3CDTF">2021-03-21T03:49:29Z</dcterms:modified>
</cp:coreProperties>
</file>