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8" r:id="rId8"/>
    <p:sldId id="259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/>
    <p:restoredTop sz="94709"/>
  </p:normalViewPr>
  <p:slideViewPr>
    <p:cSldViewPr snapToGrid="0" snapToObjects="1">
      <p:cViewPr varScale="1">
        <p:scale>
          <a:sx n="86" d="100"/>
          <a:sy n="86" d="100"/>
        </p:scale>
        <p:origin x="24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024D-553C-914D-966B-472783EF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63749-05FD-544C-A424-04DCA546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85D9-4355-C24B-9F0E-F9EA7B23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9F6-7C49-1C46-B7CF-D0740485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6E22-6E3E-084D-85C8-BE596B3F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AFA-CFA3-8041-B6FB-C5B008E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8A00-40C0-8F49-9165-F654ABE1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18D5-0867-FB43-9616-A0775B25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51FF-E335-5B40-9FD3-5082587D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459F-FE1A-6446-81DD-ED391901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ACDC0-2BA6-FC4A-BD7C-DA9A29E1A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84345-2452-6941-BC34-F47B0BDFD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EB9B-6C79-7E4F-A151-3018FFD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E47D-5EED-6944-BCFC-0E887FD7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6375-B62A-1D4B-B850-67DD1A2B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8EA-DD16-AC46-B354-B505ECA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8932-FF29-2D45-8A27-DC005E59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A398-19CD-1D45-B986-9BF71915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24DE-D948-3C40-A619-F5A32427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6767-0BF9-1D4D-8347-8A06BB17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20B7-1729-A244-9F5E-C0D9287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7866C-B0FE-D649-9D04-9BF67F9A4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6A6B-0074-A94F-A6DF-BAABD15C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414C-41A5-934C-81B2-BEA6B07A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F84C-561B-284F-88E4-18B16886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5F11-83A3-1C4B-801D-90D5E5D3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91AB-98DB-D640-8CFC-EC839004E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99380-7DF9-CD45-A4FE-AA00D3D9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DB0D2-4CBB-9346-B413-FDECF030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2F998-0BD1-014F-8371-0AA38E15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C144-E1FA-5647-B561-BD4EF570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C633-D495-364F-BD99-7355EDB2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D389-ADEE-4648-A803-2FC7F4B6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9191-6FD9-3E41-89BF-159D926A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8FD0F-6460-B94F-9D99-EF2058CEF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CFF37-0BB9-9E43-A8CA-8DF870863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63D54-6705-8540-8BD4-44BE2A69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FEDD4-2E01-B949-A3A7-A7323A77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0BB18-6501-A042-815C-EDDD8DCF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34C-CD9E-5A4D-9C7C-1119CD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CAC15-FAFE-4646-A0BD-3FD20FF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8DF51-2CA9-2148-9EB4-162F5BD8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6A20A-2C08-4E4E-8DE2-0C98D9F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BC708-8FA7-5E4D-B151-3C7CAE27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C6C9D-4C4A-224E-83D1-48E03EDA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68825-3F6B-6C42-9ED5-721314FD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689B-1340-4946-9547-956BA97B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66A7-AAF9-F042-99C6-EE95B1FB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A0EED-3995-0B4A-BE18-3B4E0FEE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DD0E-76BA-1744-9546-8E654B4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1D035-80E7-9C43-92B0-456EE471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C0C8-10BA-F245-9BAB-8CFA18F2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B02-0F83-1B43-8026-C7C0DA02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8818B-970C-1442-8B57-4BF34A1CF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7535B-2356-2748-89D9-FD451556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E57A9-C689-7C4A-B41A-4C8B235F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6129-286A-BA45-A626-20F13E02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D19D6-5781-B645-80E8-661B9E1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3AE3-29D4-B24B-94E1-BEAB1866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B4D6-390B-A44F-856B-A67C22F53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644A-DB69-4649-B9F3-B55E25C7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DB48-C470-2C40-93DE-80A9EE11A06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6799-A534-A349-990A-2F665781A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C374-9820-814F-B1B3-1796B6483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2BD9-021E-9C47-A9FC-5977A8425B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68C630-1510-E247-8ACC-E59E146763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2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EA28A-A1EC-7A4F-8B3A-832461713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Book Shop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23CF14-1E23-D344-81FD-BB433096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by David Yang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15A6AD0-78F9-F647-867A-FAA8E217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1231180"/>
            <a:ext cx="10590997" cy="1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0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59EA-EB9E-504B-8EDF-2A0DC0F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83EB-306E-8649-A47C-68D442B0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transition?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Thinking Forwards at </a:t>
            </a:r>
            <a:r>
              <a:rPr lang="en-US" dirty="0" err="1"/>
              <a:t>dp</a:t>
            </a:r>
            <a:r>
              <a:rPr lang="en-US" dirty="0"/>
              <a:t>[1][3]=1;</a:t>
            </a:r>
          </a:p>
          <a:p>
            <a:pPr marL="0" indent="0">
              <a:buNone/>
            </a:pPr>
            <a:r>
              <a:rPr lang="en-US" dirty="0"/>
              <a:t>Thinking Backwards at </a:t>
            </a:r>
            <a:r>
              <a:rPr lang="en-US" dirty="0" err="1"/>
              <a:t>dp</a:t>
            </a:r>
            <a:r>
              <a:rPr lang="en-US" dirty="0"/>
              <a:t>[1][3]=1;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2472-3790-3745-BC8A-1108EB23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Forwards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0C12-A41E-164B-BF27-93C4F646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that I am currently on book </a:t>
            </a:r>
            <a:r>
              <a:rPr lang="en-US" dirty="0" err="1"/>
              <a:t>i</a:t>
            </a:r>
            <a:r>
              <a:rPr lang="en-US" dirty="0"/>
              <a:t>, and my cost so far was j, where can I go next? (add your current book, or you </a:t>
            </a:r>
            <a:r>
              <a:rPr lang="en-US" dirty="0" err="1"/>
              <a:t>dont</a:t>
            </a:r>
            <a:r>
              <a:rPr lang="en-US" dirty="0"/>
              <a:t> add to the sum)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Thinking Forwards:</a:t>
            </a:r>
          </a:p>
          <a:p>
            <a:pPr marL="0" indent="0">
              <a:buNone/>
            </a:pPr>
            <a:r>
              <a:rPr lang="en-US" dirty="0"/>
              <a:t>Look, I could choose to not use book </a:t>
            </a:r>
            <a:r>
              <a:rPr lang="en-US" dirty="0" err="1"/>
              <a:t>i</a:t>
            </a:r>
            <a:r>
              <a:rPr lang="en-US" dirty="0"/>
              <a:t>, so </a:t>
            </a:r>
            <a:r>
              <a:rPr lang="en-US" dirty="0" err="1"/>
              <a:t>dp</a:t>
            </a:r>
            <a:r>
              <a:rPr lang="en-US" dirty="0"/>
              <a:t>[i+1][3], or I could use any book up to </a:t>
            </a:r>
            <a:r>
              <a:rPr lang="en-US" dirty="0" err="1"/>
              <a:t>i</a:t>
            </a:r>
            <a:r>
              <a:rPr lang="en-US" dirty="0"/>
              <a:t>, so for each book </a:t>
            </a:r>
            <a:r>
              <a:rPr lang="en-US" dirty="0" err="1"/>
              <a:t>i</a:t>
            </a:r>
            <a:r>
              <a:rPr lang="en-US" dirty="0"/>
              <a:t>, try to do 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[1+1][3+nextBookPages];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2472-3790-3745-BC8A-1108EB23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Backwards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0C12-A41E-164B-BF27-93C4F646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that I have book index </a:t>
            </a:r>
            <a:r>
              <a:rPr lang="en-US" dirty="0" err="1"/>
              <a:t>i</a:t>
            </a:r>
            <a:r>
              <a:rPr lang="en-US" dirty="0"/>
              <a:t>, and current cost j,  what were the possible states that could have got me here?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Look, I could have not used book </a:t>
            </a:r>
            <a:r>
              <a:rPr lang="en-US" dirty="0" err="1"/>
              <a:t>i</a:t>
            </a:r>
            <a:r>
              <a:rPr lang="en-US" dirty="0"/>
              <a:t>, so </a:t>
            </a:r>
            <a:r>
              <a:rPr lang="en-US" dirty="0" err="1"/>
              <a:t>dp</a:t>
            </a:r>
            <a:r>
              <a:rPr lang="en-US" dirty="0"/>
              <a:t>[i-1][3], or I could have used any book up to </a:t>
            </a:r>
            <a:r>
              <a:rPr lang="en-US" dirty="0" err="1"/>
              <a:t>i</a:t>
            </a:r>
            <a:r>
              <a:rPr lang="en-US" dirty="0"/>
              <a:t>, so for each book </a:t>
            </a:r>
            <a:r>
              <a:rPr lang="en-US" dirty="0" err="1"/>
              <a:t>i</a:t>
            </a:r>
            <a:r>
              <a:rPr lang="en-US" dirty="0"/>
              <a:t>, try to do 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[1-1][3-nextBookPages];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4EC-519D-6E45-81A9-610DFA4D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B09-AA24-3A45-8490-B2552E7C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Sample:</a:t>
            </a:r>
          </a:p>
          <a:p>
            <a:pPr marL="0" indent="0">
              <a:buNone/>
            </a:pPr>
            <a:r>
              <a:rPr lang="en-US" dirty="0"/>
              <a:t>4 10</a:t>
            </a:r>
          </a:p>
          <a:p>
            <a:pPr marL="0" indent="0">
              <a:buNone/>
            </a:pPr>
            <a:r>
              <a:rPr lang="en-US" dirty="0"/>
              <a:t>4 8 5 3</a:t>
            </a:r>
          </a:p>
          <a:p>
            <a:pPr marL="0" indent="0">
              <a:buNone/>
            </a:pPr>
            <a:r>
              <a:rPr lang="en-US" dirty="0"/>
              <a:t>5 12 8 1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1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D52E-FE74-B24F-A7E7-4F53AA62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at </a:t>
            </a:r>
            <a:r>
              <a:rPr lang="en-US" dirty="0" err="1"/>
              <a:t>dp</a:t>
            </a:r>
            <a:r>
              <a:rPr lang="en-US" dirty="0"/>
              <a:t>[0]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D431-DA96-5C4A-B2C7-A7173754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(we're going to use 1 indexing)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[0][0] = 0, because book 0 doesn't exist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[0][anything] = -1 otherwise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05F4-5AAA-2747-9117-34E55CFF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dp</a:t>
            </a:r>
            <a:r>
              <a:rPr lang="en-US" dirty="0"/>
              <a:t>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8142-0A35-3041-8F50-0B11A132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[1] means we use/</a:t>
            </a:r>
            <a:r>
              <a:rPr lang="en-US" dirty="0" err="1"/>
              <a:t>dont</a:t>
            </a:r>
            <a:r>
              <a:rPr lang="en-US" dirty="0"/>
              <a:t> use books up to 1, which is just the book (4,5)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[1][0] = 0 (because we still cant do anything)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[1][1] = -1 (because you cant have 1 dollar)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[1][4] = </a:t>
            </a:r>
            <a:r>
              <a:rPr lang="en-US" dirty="0" err="1"/>
              <a:t>dp</a:t>
            </a:r>
            <a:r>
              <a:rPr lang="en-US" dirty="0"/>
              <a:t>[1-1][4-price[1]] +pages[1]  = </a:t>
            </a:r>
            <a:r>
              <a:rPr lang="en-US" dirty="0" err="1"/>
              <a:t>dp</a:t>
            </a:r>
            <a:r>
              <a:rPr lang="en-US" dirty="0"/>
              <a:t>[1][0] + pages[1]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else is -1</a:t>
            </a:r>
          </a:p>
        </p:txBody>
      </p:sp>
    </p:spTree>
    <p:extLst>
      <p:ext uri="{BB962C8B-B14F-4D97-AF65-F5344CB8AC3E}">
        <p14:creationId xmlns:p14="http://schemas.microsoft.com/office/powerpoint/2010/main" val="407026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7B4E-B8C6-9443-B025-263587C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Dp</a:t>
            </a:r>
            <a:r>
              <a:rPr lang="en-US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6B15-E462-564E-A0D1-23F9A6FF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[2] means we use/</a:t>
            </a:r>
            <a:r>
              <a:rPr lang="en-US" dirty="0" err="1"/>
              <a:t>dont</a:t>
            </a:r>
            <a:r>
              <a:rPr lang="en-US" dirty="0"/>
              <a:t> use books up to 2, which is adding the new book, (8,12);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[2][0] = 0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[2][4] = </a:t>
            </a:r>
            <a:r>
              <a:rPr lang="en-US" dirty="0" err="1"/>
              <a:t>dp</a:t>
            </a:r>
            <a:r>
              <a:rPr lang="en-US" dirty="0"/>
              <a:t>[2-1][4] = </a:t>
            </a:r>
            <a:r>
              <a:rPr lang="en-US" dirty="0" err="1"/>
              <a:t>dp</a:t>
            </a:r>
            <a:r>
              <a:rPr lang="en-US" dirty="0"/>
              <a:t>[1][4] = 5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[2][8] = </a:t>
            </a:r>
            <a:r>
              <a:rPr lang="en-US" dirty="0" err="1"/>
              <a:t>dp</a:t>
            </a:r>
            <a:r>
              <a:rPr lang="en-US" dirty="0"/>
              <a:t>[2-1][8-price[2]] = </a:t>
            </a:r>
            <a:r>
              <a:rPr lang="en-US" dirty="0" err="1"/>
              <a:t>dp</a:t>
            </a:r>
            <a:r>
              <a:rPr lang="en-US" dirty="0"/>
              <a:t>[1][0] + pages[2] = 12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[2][12] = </a:t>
            </a:r>
            <a:r>
              <a:rPr lang="en-US" dirty="0" err="1"/>
              <a:t>dp</a:t>
            </a:r>
            <a:r>
              <a:rPr lang="en-US" dirty="0"/>
              <a:t>[2-1][12 - price[2]] = </a:t>
            </a:r>
            <a:r>
              <a:rPr lang="en-US" dirty="0" err="1"/>
              <a:t>dp</a:t>
            </a:r>
            <a:r>
              <a:rPr lang="en-US" dirty="0"/>
              <a:t>[1][4] + pages[2] = 5 + 12 = 17 </a:t>
            </a:r>
          </a:p>
        </p:txBody>
      </p:sp>
    </p:spTree>
    <p:extLst>
      <p:ext uri="{BB962C8B-B14F-4D97-AF65-F5344CB8AC3E}">
        <p14:creationId xmlns:p14="http://schemas.microsoft.com/office/powerpoint/2010/main" val="240142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C036-910F-A44C-9858-D86EF04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9705-31D4-2946-91FC-BB32FC84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C28D-1879-FE4F-8F3E-99BF0331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4F8E-A3E1-DD4B-B8FC-3556A92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N&lt;=1000 books</a:t>
            </a:r>
          </a:p>
          <a:p>
            <a:pPr marL="0" indent="0">
              <a:buNone/>
            </a:pPr>
            <a:r>
              <a:rPr lang="en-US" dirty="0"/>
              <a:t>We have X&lt;=10000 max purchase price</a:t>
            </a:r>
          </a:p>
          <a:p>
            <a:pPr marL="0" indent="0">
              <a:buNone/>
            </a:pPr>
            <a:r>
              <a:rPr lang="en-US" dirty="0"/>
              <a:t>For each book there is a </a:t>
            </a:r>
            <a:r>
              <a:rPr lang="en-US" dirty="0" err="1"/>
              <a:t>price_i</a:t>
            </a:r>
            <a:r>
              <a:rPr lang="en-US" dirty="0"/>
              <a:t>&lt;=1000 and a </a:t>
            </a:r>
            <a:r>
              <a:rPr lang="en-US" dirty="0" err="1"/>
              <a:t>pages_i</a:t>
            </a:r>
            <a:r>
              <a:rPr lang="en-US" dirty="0"/>
              <a:t>&lt;=1000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maximum amount of pages you can buy</a:t>
            </a:r>
          </a:p>
        </p:txBody>
      </p:sp>
    </p:spTree>
    <p:extLst>
      <p:ext uri="{BB962C8B-B14F-4D97-AF65-F5344CB8AC3E}">
        <p14:creationId xmlns:p14="http://schemas.microsoft.com/office/powerpoint/2010/main" val="2572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0A0E-50B5-244B-BE64-8AA6BC9E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8AC4-65B2-804E-BBDE-7C77E9CB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thoughts: why don't I divide pages/price and take best deal?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Issue: You may be stuck with a great deal at first, but the rest of the money is useless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8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D5BC-DBEF-594A-A391-3D533984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8B82-43ED-B240-A621-EE399618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 had books(cost, pages), (1,2), (100, 50) and I have 100 dollars</a:t>
            </a:r>
          </a:p>
          <a:p>
            <a:pPr marL="0" indent="0">
              <a:buNone/>
            </a:pPr>
            <a:r>
              <a:rPr lang="en-US" dirty="0"/>
              <a:t>You would take 1,2 and not be able to take the 100,50 deal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D5BC-DBEF-594A-A391-3D533984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8B82-43ED-B240-A621-EE399618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Lifeblood of a DP:</a:t>
            </a:r>
          </a:p>
          <a:p>
            <a:pPr marL="0" indent="0">
              <a:buNone/>
            </a:pPr>
            <a:r>
              <a:rPr lang="en-US" dirty="0"/>
              <a:t>Figure out our states (try to come up with a recursive 2^n algorithm, and the method variables are usually your state)</a:t>
            </a:r>
          </a:p>
          <a:p>
            <a:pPr marL="0" indent="0">
              <a:buNone/>
            </a:pPr>
            <a:r>
              <a:rPr lang="en-US" dirty="0"/>
              <a:t>Figure out our transitions (you can think either forward, or backward)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0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3CC6-C581-564A-9CAD-4DC09C2F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0743-5514-B34F-A593-00828934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recurse(</a:t>
            </a:r>
            <a:r>
              <a:rPr lang="en-US" dirty="0" err="1"/>
              <a:t>curBook</a:t>
            </a:r>
            <a:r>
              <a:rPr lang="en-US" dirty="0"/>
              <a:t>, </a:t>
            </a:r>
            <a:r>
              <a:rPr lang="en-US" dirty="0" err="1"/>
              <a:t>curCost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	int best = 0;</a:t>
            </a:r>
          </a:p>
          <a:p>
            <a:pPr marL="0" indent="0">
              <a:buNone/>
            </a:pPr>
            <a:r>
              <a:rPr lang="en-US" dirty="0"/>
              <a:t>	for(all books excluding books we took already){</a:t>
            </a:r>
          </a:p>
          <a:p>
            <a:pPr marL="0" indent="0">
              <a:buNone/>
            </a:pPr>
            <a:r>
              <a:rPr lang="en-US" dirty="0"/>
              <a:t>		best = max(best, recurse(</a:t>
            </a:r>
            <a:r>
              <a:rPr lang="en-US" dirty="0" err="1"/>
              <a:t>nextbook</a:t>
            </a:r>
            <a:r>
              <a:rPr lang="en-US" dirty="0"/>
              <a:t>, </a:t>
            </a:r>
            <a:r>
              <a:rPr lang="en-US" dirty="0" err="1"/>
              <a:t>curCost</a:t>
            </a:r>
            <a:r>
              <a:rPr lang="en-US" dirty="0"/>
              <a:t> +next));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best;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18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59EA-EB9E-504B-8EDF-2A0DC0F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83EB-306E-8649-A47C-68D442B0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try all possible variables and see which ones work for this</a:t>
            </a:r>
          </a:p>
          <a:p>
            <a:pPr marL="0" indent="0">
              <a:buNone/>
            </a:pPr>
            <a:r>
              <a:rPr lang="en-US" dirty="0"/>
              <a:t>[N][X], [N][</a:t>
            </a:r>
            <a:r>
              <a:rPr lang="en-US" dirty="0" err="1"/>
              <a:t>h_i</a:t>
            </a:r>
            <a:r>
              <a:rPr lang="en-US" dirty="0"/>
              <a:t>], [N][</a:t>
            </a:r>
            <a:r>
              <a:rPr lang="en-US" dirty="0" err="1"/>
              <a:t>s_i</a:t>
            </a:r>
            <a:r>
              <a:rPr lang="en-US" dirty="0"/>
              <a:t>], [N][</a:t>
            </a:r>
            <a:r>
              <a:rPr lang="en-US" dirty="0" err="1"/>
              <a:t>maxpages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[X][</a:t>
            </a:r>
            <a:r>
              <a:rPr lang="en-US" dirty="0" err="1"/>
              <a:t>h_i</a:t>
            </a:r>
            <a:r>
              <a:rPr lang="en-US" dirty="0"/>
              <a:t>], [X][</a:t>
            </a:r>
            <a:r>
              <a:rPr lang="en-US" dirty="0" err="1"/>
              <a:t>s_i</a:t>
            </a:r>
            <a:r>
              <a:rPr lang="en-US" dirty="0"/>
              <a:t>], [X][</a:t>
            </a:r>
            <a:r>
              <a:rPr lang="en-US" dirty="0" err="1"/>
              <a:t>maxpages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maxpages</a:t>
            </a:r>
            <a:r>
              <a:rPr lang="en-US" dirty="0"/>
              <a:t>][</a:t>
            </a:r>
            <a:r>
              <a:rPr lang="en-US" dirty="0" err="1"/>
              <a:t>h_i</a:t>
            </a:r>
            <a:r>
              <a:rPr lang="en-US" dirty="0"/>
              <a:t>], [</a:t>
            </a:r>
            <a:r>
              <a:rPr lang="en-US" dirty="0" err="1"/>
              <a:t>maxpages</a:t>
            </a:r>
            <a:r>
              <a:rPr lang="en-US" dirty="0"/>
              <a:t>][</a:t>
            </a:r>
            <a:r>
              <a:rPr lang="en-US" dirty="0" err="1"/>
              <a:t>s_i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h_i</a:t>
            </a:r>
            <a:r>
              <a:rPr lang="en-US" dirty="0"/>
              <a:t>][</a:t>
            </a:r>
            <a:r>
              <a:rPr lang="en-US" dirty="0" err="1"/>
              <a:t>s_i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452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59EA-EB9E-504B-8EDF-2A0DC0F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DP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83EB-306E-8649-A47C-68D442B0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[N][X] = 1000 * 100000 = 1e8</a:t>
            </a:r>
          </a:p>
          <a:p>
            <a:pPr marL="0" indent="0">
              <a:buNone/>
            </a:pPr>
            <a:r>
              <a:rPr lang="en-US" dirty="0"/>
              <a:t>[N][</a:t>
            </a:r>
            <a:r>
              <a:rPr lang="en-US" dirty="0" err="1"/>
              <a:t>maxpages</a:t>
            </a:r>
            <a:r>
              <a:rPr lang="en-US" dirty="0"/>
              <a:t>] = 1000 * (1000 * 1000) = 1e9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Picking [N][X] works better because it takes up less space</a:t>
            </a:r>
          </a:p>
        </p:txBody>
      </p:sp>
    </p:spTree>
    <p:extLst>
      <p:ext uri="{BB962C8B-B14F-4D97-AF65-F5344CB8AC3E}">
        <p14:creationId xmlns:p14="http://schemas.microsoft.com/office/powerpoint/2010/main" val="422562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5252-E608-AF48-80F9-434F7441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0D2C-8A5C-3348-BFBA-53D97C16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[book index][current cost]</a:t>
            </a:r>
          </a:p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[N][X]  = points scored using at most </a:t>
            </a:r>
            <a:r>
              <a:rPr lang="en-US" dirty="0" err="1"/>
              <a:t>i</a:t>
            </a:r>
            <a:r>
              <a:rPr lang="en-US" dirty="0"/>
              <a:t> books that cost exactly j dollars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state for this problem is the book index and the current cost</a:t>
            </a:r>
          </a:p>
        </p:txBody>
      </p:sp>
    </p:spTree>
    <p:extLst>
      <p:ext uri="{BB962C8B-B14F-4D97-AF65-F5344CB8AC3E}">
        <p14:creationId xmlns:p14="http://schemas.microsoft.com/office/powerpoint/2010/main" val="283763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851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Book Shop </vt:lpstr>
      <vt:lpstr>Statement Summary </vt:lpstr>
      <vt:lpstr>First Thoughts</vt:lpstr>
      <vt:lpstr>Issue</vt:lpstr>
      <vt:lpstr>DP Approach</vt:lpstr>
      <vt:lpstr>Brute Force Idea</vt:lpstr>
      <vt:lpstr>DP States</vt:lpstr>
      <vt:lpstr>Correct DP States</vt:lpstr>
      <vt:lpstr>States Representation</vt:lpstr>
      <vt:lpstr>Transitions</vt:lpstr>
      <vt:lpstr>Thinking Forwards Transitions</vt:lpstr>
      <vt:lpstr>Thinking Backwards Transitions</vt:lpstr>
      <vt:lpstr>Sample Case</vt:lpstr>
      <vt:lpstr>Initializing at dp[0]</vt:lpstr>
      <vt:lpstr>At dp[1]</vt:lpstr>
      <vt:lpstr>At Dp[2]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</dc:title>
  <dc:creator>David Yang</dc:creator>
  <cp:lastModifiedBy>David Yang</cp:lastModifiedBy>
  <cp:revision>3</cp:revision>
  <dcterms:created xsi:type="dcterms:W3CDTF">2021-02-27T04:56:42Z</dcterms:created>
  <dcterms:modified xsi:type="dcterms:W3CDTF">2021-02-27T06:03:43Z</dcterms:modified>
</cp:coreProperties>
</file>