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07"/>
    <p:restoredTop sz="96327"/>
  </p:normalViewPr>
  <p:slideViewPr>
    <p:cSldViewPr snapToGrid="0" snapToObjects="1">
      <p:cViewPr varScale="1">
        <p:scale>
          <a:sx n="88" d="100"/>
          <a:sy n="88" d="100"/>
        </p:scale>
        <p:origin x="208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5:37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822 24 24575,'-7'-11'0,"-36"3"0,-19 8 0,13-4 0,-9 8 0,-16 26 0,-9 18 0,10-2 0,16-9 0,3 5-782,-13 17 0,-4 10 1,20-1 781,34-7 0,11 0 0,-6-2 0,1 4 0,5 37 0,1-1 0,-2-41 0,0 3 0,6 24 0,1 11 0,1-16 0,-1 5 130,0 3 0,0-8-130,0-46 0,23 18 0,-2-41 0,66-2 0,-26-9 0,32-12 0,7-3 0,-45 9 0,1-1 0,6-6 0,7-3 0,-3 2 0,12-2 0,-1 0 292,13-5 1,-4 0 0,-26 7 0,-5 1 0,39-9-1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5:39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1 24575,'-25'46'0,"0"1"0,-5 0 0,-4 1 0,-20 27 0,-2-2 0,20-30 0,0-3 0,-11 16 0,8-10 0,22-29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5:41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24575,'19'0'0,"13"0"0,-12 0 0,59 0 0,21 0 0,-29 0 0,4 0 0,16 0 0,10 0 0,-12 0 0,-21 0 0,-8 0 0,40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5:42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24575,'0'53'0,"0"12"0,0 3 0,0 15 0,0-8 0,0-18 0,0-2 0,0 44 0,0-5 0,0-20 0,0-32 0,0 22 0,0-28 0,0-5 0,0 6 0,0-22 0,0 0 0,0-2 0,4-6 0,1 5 0,9-6 0,-4 3 0,-1 0 0,-5 0 0,-4 0 0,0 5 0,0 23 0,0 3 0,0 19 0,0 6 0,0-18 0,0 4 0,0-20 0,0-14 0,0 2 0,0-14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1:46:00.319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93 1,'88'1,"-1"1,1 0,0-1,-1 1,1 0,-1-1,32 1,13-1,-10 1,-32-1,-54 0,-80 1,-49 0,9-1,-15-1,19-1,-12 0,6 3,2 3,5 5,3 8,1 1,0-4,1-1,4 8,13-3,32-12,13-2,53 3,45 0,-6-1,-20-5,2 1,7 4,10 1,6 1,0-1,14-1,6 0,-3-1,-12 1,-20 0,-7 0,5 0,16 0,11-2,-7 2,-22 0,-7 10,-32-14,-5 12,-80-14,-11 11,-21-6,-15-2,32-1,-2 0,-1 0,-8 3,-1 0,2-1,11-4,3-1,3 1,-13 2,7 2,-21 1,30-5,15 6,41-7,79 0,-15-1,5 2,3 2,2 0,9-2,-5 0,5 5,8-6,1 5,-36-3,5 7,-55-7,-91 2,34 2,-11-5,-1 0,5 5,11-7,1 2,-6 8,-13-7,39 8,12-10,-14 0,2-6,7 0,-16-5,27 5,-5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6:03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5292 24575,'-6'-17'0,"2"-38"0,3 1 0,11-19 0,8 16 0,11-15 0,7-11 0,6-7 0,3-4 0,3-1 0,-1 2 0,-2 7 0,-5 10 0,12-16 0,-3 9 0,0 4 0,2-3 0,5-10-761,-12 14 0,3-8 1,2-5-1,2-4 1,1 1-1,0 2 0,0 4 1,-1 9-1,-1 9 761,14-4 0,1 9 0,-1 6 0,-4 7 0,-5 3 0,22-18 0,-3 5 0,-11 7 0,3-2 0,-2 5 990,5-1 0,9-2-990,-20 14 0,12-7 0,5-4 0,2 0 0,-5 2 0,-8 4 0,9-10 0,-9 5 0,14-8-521,-13 14 0,13-8 1,8-4-1,4-2 1,0 0-1,-6 4 1,-10 5-1,-15 9 521,16-16 0,-2 3 0,0 7 0,16-9 0,5 0 0,-7 3 0,-17 11-590,-11 5 1,-4 4 589,13-5 0,7-4 0,-8 3 0,-9 4 0,1-1 0,23-8 0,12-4 0,-7 4 0,-10 5 0,4-1 0,-8 4 0,13-5 0,6-3 0,0 1 0,-7 4 0,-3 2 0,-4 4 0,1 0 0,7-1 0,-5 3 0,5-1 0,4-1 0,0 1 0,-2 1 0,-6 3 0,10-4 0,-6 2 0,0 3 0,3 3 0,-8 5 0,6 2 0,-1 2 0,-5 2 0,-9 4 1059,25 1 1,-5 5-1060,-11 0 0,4 1 0,-8 0 0,-3 1 0,-5 2 0,8-2 0,0 2 0,-8 2 0,3 1 0,17-4 0,13 2 0,-12 4 0,12 4 0,2 1 0,-10-2 0,-10-3 0,-7-1 0,6 4 0,-7 2 0,8 3 0,1 2 0,-4 1 0,-13-1 0,13 7 0,-8 4 0,-10 2 0,2 5 0,-5-5 0,2-6 0,-4-2 0,6 15 0,-4-3 0,-2-15 5692,-10 11-5692,-24-18 2077,4 7-2077,5 1 0,23 29 0,7 7 0,-16-19 0,0 1-505,21 24 1,-2 2 504,-19-20 0,-4-3 0,21 31 0,-5 9 0,-28-37 0,-18-10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6:04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867 0 24575,'11'19'0,"1"0"0,-6 67 0,0-27 0,-5-4 0,-2 5 0,1-2 0,0 0 0,2 0 0,-4 2 0,-10 10 0,-3-5 0,3-9 0,-34 9 0,-10-22 0,11-24 0,-9 0 0,-1-3 0,7-15 0,-10 2 0,-5 0 0,-17-3 0,29 0 0,-2 0 0,-38 0 0,20 0 0,25 0 0,11 0 0,29 0 0,2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6:10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24575,'0'77'0,"0"1"0,0-1 0,-1-5 0,2 1 0,2 15 0,3 8 0,10-23 0,33-20 0,-16 25 0,11-9 0,25-61 0,6-16 0,-11 8 0,-2 0 0,1 0 0,-4 0 0,14 0 0,-53 0 0,-11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6:11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24575,'0'84'0,"0"1"0,0-34 0,0 2 0,0 20 0,0 9 0,0-9 0,0-17 0,0 0 0,0 11 0,0 8 0,0-11 0,0 16 0,0-4 0,0-12 0,0-49 0,0 12 0,0-7 0,0 9 0,0-17 0,0 7 0,0-7 0,0 7 0,0-7 0,-4-2 0,3 20 0,-4 9 0,5 19 0,0-19 0,0-14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5:37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822 24 24575,'-7'-11'0,"-36"3"0,-19 8 0,13-4 0,-9 8 0,-16 26 0,-9 18 0,10-2 0,16-9 0,3 5-782,-13 17 0,-4 10 1,20-1 781,34-7 0,11 0 0,-6-2 0,1 4 0,5 37 0,1-1 0,-2-41 0,0 3 0,6 24 0,1 11 0,1-16 0,-1 5 130,0 3 0,0-8-130,0-46 0,23 18 0,-2-41 0,66-2 0,-26-9 0,32-12 0,7-3 0,-45 9 0,1-1 0,6-6 0,7-3 0,-3 2 0,12-2 0,-1 0 292,13-5 1,-4 0 0,-26 7 0,-5 1 0,39-9-1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5:39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 24575,'-15'0'0,"28"0"0,73 0 0,25 0 0,-47 0 0,2 0 0,6 0 0,6 0 0,-2 0 0,21 0 0,-15 0 0,-28 0 0,11-3 0,-11 10 0,-44 31 0,-10 5 0,0 42 0,-3-22 0,-2 2 0,-2-11 0,-2 2 0,-6 38 0,-4-1 0,1-42 0,-2-2 0,-4 23 0,-10 2 0,-18-16 0,-12-1 0,7-4 0,11-2 0,0-2 0,-10 1 0,-8 2 0,5-16 0,-31-19 0,50-7 0,-20-10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5:40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24575,'97'0'0,"2"0"0,-9 0 0,-1 0 0,-7 0 0,1 0 0,-15 0 0,-57 0 0,-1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5:39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1 24575,'-25'46'0,"0"1"0,-5 0 0,-4 1 0,-20 27 0,-2-2 0,20-30 0,0-3 0,-11 16 0,8-10 0,22-29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5:41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24575,'19'0'0,"13"0"0,-12 0 0,59 0 0,21 0 0,-29 0 0,4 0 0,16 0 0,10 0 0,-12 0 0,-21 0 0,-8 0 0,40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5:42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24575,'0'53'0,"0"12"0,0 3 0,0 15 0,0-8 0,0-18 0,0-2 0,0 44 0,0-5 0,0-20 0,0-32 0,0 22 0,0-28 0,0-5 0,0 6 0,0-22 0,0 0 0,0-2 0,4-6 0,1 5 0,9-6 0,-4 3 0,-1 0 0,-5 0 0,-4 0 0,0 5 0,0 23 0,0 3 0,0 19 0,0 6 0,0-18 0,0 4 0,0-20 0,0-14 0,0 2 0,0-14 0,0-1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6:04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867 0 24575,'11'19'0,"1"0"0,-6 67 0,0-27 0,-5-4 0,-2 5 0,1-2 0,0 0 0,2 0 0,-4 2 0,-10 10 0,-3-5 0,3-9 0,-34 9 0,-10-22 0,11-24 0,-9 0 0,-1-3 0,7-15 0,-10 2 0,-5 0 0,-17-3 0,29 0 0,-2 0 0,-38 0 0,20 0 0,25 0 0,11 0 0,29 0 0,2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1:46:20.570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131 447,'74'0,"-12"0,3 0,-12 0,1 0,26 0,5 0,11 0,-3 0,-33 0,-1 0,17 0,-9 0,-22 0,-19 0,2 0,-16 0,-54 0,1 0,-6 0,-10 0,-24-4,-12-1,9 0,15 4,-1-1,-1-4,-11-3,1-1,14 1,9 2,8-2,-3-5,4-1,0-1,29 9,19-2,7-10,45-15,-12 5,12 3,5 3,17-2,-21 4,2 1,32-4,-23 5,0 1,22 0,-29 3,-4 1,4 6,22 2,-95 6,10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6:22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3658 24575,'0'-46'0,"20"10"0,18-15 0,14-12 0,12-10 0,9-7 0,5-5 0,4-1 0,0 0 0,-3 4 0,-5 6 0,-9 9 0,-11 10-2458,19-16 0,-13 14 1,1 1-1,13-15 2343,-23 20 0,7-8 1,4-7-1,6-5 1,2-4-1,2-2 0,2 0 1,-1 1-1,-2 4 1,-2 5-1,-3 7 1,-5 8-1,-6 11 115,30-12 0,-7 16 0,-5 9 0,-4-1 619,-2-2 0,-4 2 0,6-2-619,16-7 0,9-5 0,1 1 0,-8 9 0,-14 11 0,-6 6 0,5-1 0,0-5 0,4-1 0,1-1 0,-3 4 0,4 3 0,-2 3 0,4-5 0,1-5 0,5-6 0,-1 1 0,-10 4 0,5 2 0,1-1 0,1-6 0,13-7 0,-1-1 0,-18 7 0,-20 7 0,-1 1 0,13-3 0,12-5 0,2 0 0,-12 3 869,-1-4 0,-3 2-869,1 4 0,5 0 0,-2 1 0,17-8 0,-4 4 0,-17 10 0,-3 2 0,-1 2 0,-3 1 0,23-10 0,-4 1 0,-21 8 0,1 0 0,22-13 3158,-10 10 1,-1 0-3159,3-5 617,-20 9 0,-5 1-617,-12 4 175,-8 5-175,-12 2 0,-6 4 0,-4 0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6:24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5 377 24575,'-5'-5'0,"18"-7"0,48-16 0,43-12 0,10-2 0,-22 9 0,-26 10 0,2 1 0,2-1 0,20-5 0,10-4 0,-2 3 0,-11 5 0,-21 10-1733,25 10 1733,-5-4 0,7 1 280,1 5 1,-1 4-281,-13 10 0,1 3 0,-5-6 0,5 0 0,-4 4 0,12 14 0,-4 5 0,-5-3 0,-2 0 0,-9-5 0,-3-3 0,-12-1 0,-4-3 286,14 1-286,-16 8 0,-26-11 0,17 20 443,2 15 0,1 7-443,-12-12 0,1 0 0,21 21 0,-2-2 0,-2 8 0,-16-39 0,-9 1 0,-1-10 0,-5-3 0,-3-10 0,-8-2 0,3-8 0,-4 8 0,5-8 0,0 3 0,-4 1 0,-2-4 0,-4 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6:36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0 24575,'89'0'0,"-6"0"0,-5 0 0,0 0 0,-6 0 0,-45 79 0,-26 21 0,-24-44 0,-10 1 0,4 17 0,-1 10 0,0-14 0,-2-25 0,5-9 0,13-3 0,23-28 0,25-5 0,-9 0 0,11 0 0,16 16 0,-21-2 0,29 48 0,-43-16 0,-1 11 0,-3 2 0,-5-2 0,-2-2 0,-6-3 0,-27-9 0,-21 22 0,4-40 0,-7-3 0,-5 6 0,-1-1 0,0-1 0,1-2 0,3-3 0,3-1 0,-20 11 0,26-17 0,22-4 0,18-10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6:38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2260 0 24575,'4'91'0,"0"-1"0,-1 1 0,1 0 0,-21-3 0,-11 7 0,-5 3 0,-2 1 0,4-4 0,9-6-2095,10 8 1,8-5 0,-1-2 0,-12 2 2094,-9-12 0,-8 6 0,-6 2 0,-1-6 0,0-13 0,4-17 715,-8-14 0,-1-12-715,-5 9 0,-3 1 0,-25 14 0,0 0 0,24-17 0,2-2 0,-12 7 0,-2 3 0,-13 16 0,3-1 0,26-26 0,1 1 492,-2 4 1,-4 5-1,-2-1-492,-4-1 0,-2 0 0,0-4 0,4-4 0,-1-3 0,-1 1 0,-10 8 0,-2 0 0,5-5 0,0-8 0,8-6 0,1 2 0,27-8 0,27 11 1129,-4 4 0,9-5 0,-5-4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6:39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984 1 24575,'-42'78'0,"-1"1"0,-4 0 0,-9 13 0,15-22 0,-7 15 0,-5 8 0,0-1 0,3-5 0,6-14 0,-3-1 0,5-10 0,-5 10-860,3 1 1,-8 15 0,-2 6 0,1-4 0,7-15 0,12-24 859,-5-8 1555,14-1-1555,12-24 836,3 3-836,23-16 0,42-7 0,44-9 0,19-4 0,-1-1 0,-25 6 0,-5 2 0,1 1 0,-11-2 0,16-4 0,9 0 0,-1-1 0,-8 3 0,-18 4 0,12 5 0,-16 2 0,-15-3 0,-2-1 0,8 4 0,-9 0 0,-20 0 0,-28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5:40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24575,'5'47'0,"-1"4"0,-3 18 0,-1 19 0,-1-12 0,1 17 0,0-22 0,0 11 0,0-16 0,0-10 0,0 31 0,0-18 0,0-25 0,0-22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5:37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822 24 24575,'-7'-11'0,"-36"3"0,-19 8 0,13-4 0,-9 8 0,-16 26 0,-9 18 0,10-2 0,16-9 0,3 5-782,-13 17 0,-4 10 1,20-1 781,34-7 0,11 0 0,-6-2 0,1 4 0,5 37 0,1-1 0,-2-41 0,0 3 0,6 24 0,1 11 0,1-16 0,-1 5 130,0 3 0,0-8-130,0-46 0,23 18 0,-2-41 0,66-2 0,-26-9 0,32-12 0,7-3 0,-45 9 0,1-1 0,6-6 0,7-3 0,-3 2 0,12-2 0,-1 0 292,13-5 1,-4 0 0,-26 7 0,-5 1 0,39-9-1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5:39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 24575,'-15'0'0,"28"0"0,73 0 0,25 0 0,-47 0 0,2 0 0,6 0 0,6 0 0,-2 0 0,21 0 0,-15 0 0,-28 0 0,11-3 0,-11 10 0,-44 31 0,-10 5 0,0 42 0,-3-22 0,-2 2 0,-2-11 0,-2 2 0,-6 38 0,-4-1 0,1-42 0,-2-2 0,-4 23 0,-10 2 0,-18-16 0,-12-1 0,7-4 0,11-2 0,0-2 0,-10 1 0,-8 2 0,5-16 0,-31-19 0,50-7 0,-20-10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5:39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1 24575,'-25'46'0,"0"1"0,-5 0 0,-4 1 0,-20 27 0,-2-2 0,20-30 0,0-3 0,-11 16 0,8-10 0,22-29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6:36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0 24575,'89'0'0,"-6"0"0,-5 0 0,0 0 0,-6 0 0,-45 79 0,-26 21 0,-24-44 0,-10 1 0,4 17 0,-1 10 0,0-14 0,-2-25 0,5-9 0,13-3 0,23-28 0,25-5 0,-9 0 0,11 0 0,16 16 0,-21-2 0,29 48 0,-43-16 0,-1 11 0,-3 2 0,-5-2 0,-2-2 0,-6-3 0,-27-9 0,-21 22 0,4-40 0,-7-3 0,-5 6 0,-1-1 0,0-1 0,1-2 0,3-3 0,3-1 0,-20 11 0,26-17 0,22-4 0,18-10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1:46:52.0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156 1,'69'0,"0"0,0 0,19 0,5 0,2 0,-12 0,4 0,-1 0,-6 0,-1 0,-5 0,-3 0,39 0,-40 0,-69 0,-88 0,17 0,1 0,-4 0,20 0,-1 0,-35 0,-6 0,11 0,-4 0,4 3,-7 0,7-1,0-1,5 1,6 1,9 2,6-1,57 2,44 7,20-6,10-1,-12 2,0 0,15 0,2 0,9 0,-5 1,11 7,-21-11,-4-1,-2 9,-25-7,-12 5,-69 11,-6-6,-16-3,-17 1,9-3,-26 1,-6 0,11-4,53-8,-1 0,42 0,46 0,18 0,4 0,16 0,6 0,-35 4,-4-1,0-2,-3 0,34 5,-43-6,-26 0,-6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7:07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1702 24575,'100'-2'0,"0"0"0,-1 0 0,1 0 0,-1 0 0,1-1 0,-1 1 0,1 0 0,-1 0 0,1 0 0,-1 0 0,1-1 0,0 1 0,-1 0 0,1 0 0,-1 0 0,1 0 0,-1-1 0,1 1 0,-1 0 0,1 0 0,0 0 0,-1-1 0,1 1 0,-1 0 0,1 0 0,-1 0 0,1 0 0,-1-1 0,1 1 0,0 0 0,-1 0 0,1 0 0,-1 0 0,1-1 0,-1 1 0,1 0 0,-1 0 0,1 0 0,0 0 0,-1-1 0,1 1 0,-1 0 0,1 0 0,-1 0 0,1 0 0,-1-1 0,1 1 0,0 0 0,-1 0 0,1 0 0,-1 0 0,1-1 0,-1 1 0,9-6 0,-1 0 0,-1 0 0,0-1 0,-2-1 0,1 1 0,-2-1 0,0-1 0,0 1 0,-2-1 0,1 0 0,-2-1 0,1 1 0,-2-1 0,0 0 0,0-1 0,-1 1 0,0 0 0,-1-1 0,0 0 0,-1 0 0,0 0 0,0 0 0,0 0 0,-1 0 0,-1 0 0,1 0 0,-1 0 0,-1 0 0,1 0 0,-1 0 0,0 0 0,0 1 0,0-1 0,-1 1 0,1-1 0,-1 1-339,13-1 0,1 0 0,1 1 0,0 1 0,1 0 0,1 0 0,0 0 0,0 1 0,0 0 0,-1 0 0,0-1 0,0 1 0,-2-1 0,0 0 0,-2 0 0,-1-1 0,-1 0 0,-3 0 0,-1-2 0,-2 0 0,-3-1 0,-2-1 0,-3-1 0,-2 0 0,-4-2 0,-3-2 0,-3 0 0,-3-2 0,-5-1 190,44-22 0,-4-8 0,-5-5 0,-5-3 0,-7 0 0,-9 1 0,-8 4 0,-12 5 0,-10 9 0,-14 9 149,11-22 2818,3-8-2818,-33 39 429,18-14 1,-26 24 0,14-4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7:08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1168 24575,'0'-26'0,"19"-22"0,-3 19 0,17-20 0,15-16 0,-3 6 0,-3 10 0,1-1 0,8-16 0,5-7 0,-6 7 0,-7 13 0,-5 4 0,-2 1 0,-4 3 0,1-13 0,11-10 0,-10 9 0,11-17 0,-8 14 0,-9 18 0,-11 23 0,-2 16 0,-9 5 0,-2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7:08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0 445 24575,'62'-41'0,"16"2"0,-9 10 0,22-8 0,12-3 0,-3 3 0,-16 8 0,-13 7 0,-9 6 0,9-3-193,12-7 1,14-7 0,4 0-1,-10 5 1,-19 12 192,26 16 316,-36 0-316,-20 0 159,-26 21-159,-10 18 0,-2 33 0,-3 0 0,-2 6 0,1-2 0,0 4 0,0-10 0,0 3 0,0-4 243,0 2 1,0-1-244,3 26 0,0-9 0,-1-32 0,4 34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7:16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24575,'0'68'0,"0"4"0,0-5 0,0 0 0,0 19 0,0-31 0,0-7 0,5-21 0,5-18 0,13-15 0,0-10 0,30-4 0,-17 7 0,18-4 0,-5 16 0,-12-5 0,-2 6 0,-11-4 0,-12 3 0,2-4 0,1 5 0,-4 0 0,0 0 0,-7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7:1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24575,'0'63'0,"0"1"0,0-13 0,0 5 0,0 18 0,0 10 0,0-9 0,0-14 0,0-2 0,0 33 0,0-10 0,0-30 0,0 24 0,0-56 0,0-8 0,0-2 0,0-5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5:39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 24575,'-15'0'0,"28"0"0,73 0 0,25 0 0,-47 0 0,2 0 0,6 0 0,6 0 0,-2 0 0,21 0 0,-15 0 0,-28 0 0,11-3 0,-11 10 0,-44 31 0,-10 5 0,0 42 0,-3-22 0,-2 2 0,-2-11 0,-2 2 0,-6 38 0,-4-1 0,1-42 0,-2-2 0,-4 23 0,-10 2 0,-18-16 0,-12-1 0,7-4 0,11-2 0,0-2 0,-10 1 0,-8 2 0,5-16 0,-31-19 0,50-7 0,-20-10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5:37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822 24 24575,'-7'-11'0,"-36"3"0,-19 8 0,13-4 0,-9 8 0,-16 26 0,-9 18 0,10-2 0,16-9 0,3 5-782,-13 17 0,-4 10 1,20-1 781,34-7 0,11 0 0,-6-2 0,1 4 0,5 37 0,1-1 0,-2-41 0,0 3 0,6 24 0,1 11 0,1-16 0,-1 5 130,0 3 0,0-8-130,0-46 0,23 18 0,-2-41 0,66-2 0,-26-9 0,32-12 0,7-3 0,-45 9 0,1-1 0,6-6 0,7-3 0,-3 2 0,12-2 0,-1 0 292,13-5 1,-4 0 0,-26 7 0,-5 1 0,39-9-1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5:39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 24575,'-15'0'0,"28"0"0,73 0 0,25 0 0,-47 0 0,2 0 0,6 0 0,6 0 0,-2 0 0,21 0 0,-15 0 0,-28 0 0,11-3 0,-11 10 0,-44 31 0,-10 5 0,0 42 0,-3-22 0,-2 2 0,-2-11 0,-2 2 0,-6 38 0,-4-1 0,1-42 0,-2-2 0,-4 23 0,-10 2 0,-18-16 0,-12-1 0,7-4 0,11-2 0,0-2 0,-10 1 0,-8 2 0,5-16 0,-31-19 0,50-7 0,-20-10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5:39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1 24575,'-25'46'0,"0"1"0,-5 0 0,-4 1 0,-20 27 0,-2-2 0,20-30 0,0-3 0,-11 16 0,8-10 0,22-29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7:16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24575,'0'68'0,"0"4"0,0-5 0,0 0 0,0 19 0,0-31 0,0-7 0,5-21 0,5-18 0,13-15 0,0-10 0,30-4 0,-17 7 0,18-4 0,-5 16 0,-12-5 0,-2 6 0,-11-4 0,-12 3 0,2-4 0,1 5 0,-4 0 0,0 0 0,-7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7:1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24575,'0'63'0,"0"1"0,0-13 0,0 5 0,0 18 0,0 10 0,0-9 0,0-14 0,0-2 0,0 33 0,0-10 0,0-30 0,0 24 0,0-56 0,0-8 0,0-2 0,0-5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1:47:28.243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120 367,'95'-1,"-1"0,0-1,0 1,-1 0,0-1,-2 1,-6 1,3-1,-6 2,-8-1,13 2,-38-4,-80-13,-21 12,-22-11,-21-7,8 3,18 6,0 0,-15-5,-10-3,11 2,17 7,5-2,-3-10,3 0,-19 2,24-1,6 1,18 8,4-3,25 10,61 1,-2-1,-4 5,7 0,16-6,1-1,-15 7,0 0,16-3,0 0,-6 4,-5 0,-15 0,0 0,11 0,-3 0,13 0,-30 0,-27 4,-55-2,-23-3,3 6,-30-2,-1-1,25 0,-15 9,53-6,24 1,38-1,27-5,15 0,-5 0,17 0,-25 0,26 0,-26 0,-9 0,-6 0,-16 0,-30 0,-3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7:32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1981 24575,'11'-21'0,"-1"5"0,6 1 0,44-37 0,-10 16 0,21-32 0,-23 39 0,1 1 0,22-22 0,4 4 0,4 1 0,-27 16 0,1-1 0,8-5 0,7-5 0,-1 4-268,21-1 1,1 1 267,-20 4 0,3-2 0,1-2-876,12-5 0,3-2 0,-9 4 876,-12 9 0,1-2-253,1-6 1,10-9 0,1 0 0,-8 6 252,9-1 0,3 0 0,-20 8 0,10-5 0,4-3 0,-3 2 0,-9 5 0,-2 1 0,-6 4 0,3 0 0,18-8 0,5-1 0,-7 6 0,0 2 0,-6 4 0,-7 4 0,2 0 0,1 1 0,5-1 0,-5 3 0,-7 5 0,3 1 0,22-7 0,12-2 0,-9 4 0,-17 7 0,1 2 0,2-2 0,12-1 0,1 1 0,-10 1 0,8 0 0,-1 2 0,12 1 0,9-1 0,-7 2 0,-1 1 0,-2 2 0,-7 0 0,4 2 0,-7 0 0,2 2 0,-4 0 0,3 0 0,-2 0 0,-11 0 0,0 0 0,0 0 0,4 0 0,-8 0 0,4 0 0,0 0 0,-5 0 0,-1 0 0,-2 0 218,22 0 1,6 0-219,-11 4 0,11 2 0,-1 0 0,-15-2 0,-9-2 0,-2 1 847,25 5 0,10 2 0,-25-3-847,-33-6 1194,-16 5-1194,16-6 0,19 0 0,8 0 0,-16 0 0,5 0 0,8 0 0,7 0 0,-6 0 0,-7 0 0,-3 0 0,19 0 0,-4 0 0,1 0 0,-12 2 0,-2 1 0,-6-1 0,-5 7 0,1 4 0,11 2 0,33 16 0,-9-5 0,1 0 0,-16-2 0,-22-5 0,-16-8 0,-16-2 0,-14-7 0,0 2 0,-10-4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7:33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0 24575,'41'0'0,"21"29"0,5 8 0,3-2 0,-16 0 0,8 9 0,-15-4 0,-10 15 0,13 10 0,-36-4 0,-17 1 0,-27-23 0,-6-1 0,11 25 0,-5-5 0,-27-22 0,-6-13 0,-23 1 0,4-4 0,-8-12 0,28-1 0,-16-7 0,50 0 0,-3 0 0,26 0 0,1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7:40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24575,'13'-5'0,"-3"0"0,47 3 0,35 3 0,-6 0 0,-9-1 0,1 0 0,13 0 0,10 0 0,-14 6 0,-22 3 0,-14 10 0,-5 51 0,-43-6 0,-10 4 0,-2-8 0,-9 3 0,-17 19 0,-12 9 0,3-12 0,7-19 0,-1-4 0,-3 5 0,-4 5 0,3-7 0,2-4 0,4-7 0,-4 14 0,-4 8 0,34-44 0,23-21 0,15 0 0,24-5 0,6-3 0,2-1 0,19 2 0,5-5 0,-1 0 0,-6 6 0,-8-3 0,-3 1 0,-10 3 0,8 0 0,-52 0 0,-2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5:37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822 24 24575,'-7'-11'0,"-36"3"0,-19 8 0,13-4 0,-9 8 0,-16 26 0,-9 18 0,10-2 0,16-9 0,3 5-782,-13 17 0,-4 10 1,20-1 781,34-7 0,11 0 0,-6-2 0,1 4 0,5 37 0,1-1 0,-2-41 0,0 3 0,6 24 0,1 11 0,1-16 0,-1 5 130,0 3 0,0-8-130,0-46 0,23 18 0,-2-41 0,66-2 0,-26-9 0,32-12 0,7-3 0,-45 9 0,1-1 0,6-6 0,7-3 0,-3 2 0,12-2 0,-1 0 292,13-5 1,-4 0 0,-26 7 0,-5 1 0,39-9-1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5:39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1 24575,'-25'46'0,"0"1"0,-5 0 0,-4 1 0,-20 27 0,-2-2 0,20-30 0,0-3 0,-11 16 0,8-10 0,22-29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5:39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 24575,'-15'0'0,"28"0"0,73 0 0,25 0 0,-47 0 0,2 0 0,6 0 0,6 0 0,-2 0 0,21 0 0,-15 0 0,-28 0 0,11-3 0,-11 10 0,-44 31 0,-10 5 0,0 42 0,-3-22 0,-2 2 0,-2-11 0,-2 2 0,-6 38 0,-4-1 0,1-42 0,-2-2 0,-4 23 0,-10 2 0,-18-16 0,-12-1 0,7-4 0,11-2 0,0-2 0,-10 1 0,-8 2 0,5-16 0,-31-19 0,50-7 0,-20-10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5:39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1 24575,'-25'46'0,"0"1"0,-5 0 0,-4 1 0,-20 27 0,-2-2 0,20-30 0,0-3 0,-11 16 0,8-10 0,22-29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7:40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24575,'13'-5'0,"-3"0"0,47 3 0,35 3 0,-6 0 0,-9-1 0,1 0 0,13 0 0,10 0 0,-14 6 0,-22 3 0,-14 10 0,-5 51 0,-43-6 0,-10 4 0,-2-8 0,-9 3 0,-17 19 0,-12 9 0,3-12 0,7-19 0,-1-4 0,-3 5 0,-4 5 0,3-7 0,2-4 0,4-7 0,-4 14 0,-4 8 0,34-44 0,23-21 0,15 0 0,24-5 0,6-3 0,2-1 0,19 2 0,5-5 0,-1 0 0,-6 6 0,-8-3 0,-3 1 0,-10 3 0,8 0 0,-52 0 0,-2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1:47:55.0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74 343,'81'-3,"-1"-1,11-1,16-2,1 0,-18 0,-10 0,-3 1,1-1,14 0,-8 0,-28 4,-31 3,-63 0,-52 1,-19-1,16-1,19-5,6-1,-7 0,-17 4,-11 2,2 0,17-4,0-8,21-1,29 7,19-12,52-1,13-10,17 6,-22 4,10 2,7-1,-8 5,0-2,-19 10,0-1,-2 2,-11 1,-7 3,0-4,1 5,4 0,-4 0,-1 0,-1 0,2 0,4 0,0 0,2 0,-1 0,-4 0,8 0,-13 0,7 0,-4 0,-4 0,27 0,-27 0,16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8:16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0 24575,'86'28'0,"0"0"0,1 0 0,-1-1 0,9-10 0,-9 4 0,-16 16 0,-3 9 0,-30-10 0,-37-21 0,-17 2 0,-22 8 0,-46 8 0,-12 2 0,36-11 0,-1 1 0,-10 1 0,-8 2 0,14-4 0,0 4 0,37-6 0,54-17 0,26-5 0,36 7 0,-15 1 0,-11 2 0,0 1 0,3 4 0,29 20 0,-63-20 0,7 21 0,-31-24 0,-37 38 0,-26-5 0,-13 2 0,5 3 0,-4 2 0,6-8 0,-6 2 0,6-5 0,-3 2 0,7-4 0,12-5 0,4-2 0,-18 6 0,27-15 0,17-13 0,8-10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5:37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822 24 24575,'-7'-11'0,"-36"3"0,-19 8 0,13-4 0,-9 8 0,-16 26 0,-9 18 0,10-2 0,16-9 0,3 5-782,-13 17 0,-4 10 1,20-1 781,34-7 0,11 0 0,-6-2 0,1 4 0,5 37 0,1-1 0,-2-41 0,0 3 0,6 24 0,1 11 0,1-16 0,-1 5 130,0 3 0,0-8-130,0-46 0,23 18 0,-2-41 0,66-2 0,-26-9 0,32-12 0,7-3 0,-45 9 0,1-1 0,6-6 0,7-3 0,-3 2 0,12-2 0,-1 0 292,13-5 1,-4 0 0,-26 7 0,-5 1 0,39-9-1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5:39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 24575,'-15'0'0,"28"0"0,73 0 0,25 0 0,-47 0 0,2 0 0,6 0 0,6 0 0,-2 0 0,21 0 0,-15 0 0,-28 0 0,11-3 0,-11 10 0,-44 31 0,-10 5 0,0 42 0,-3-22 0,-2 2 0,-2-11 0,-2 2 0,-6 38 0,-4-1 0,1-42 0,-2-2 0,-4 23 0,-10 2 0,-18-16 0,-12-1 0,7-4 0,11-2 0,0-2 0,-10 1 0,-8 2 0,5-16 0,-31-19 0,50-7 0,-20-10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5:39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1 24575,'-25'46'0,"0"1"0,-5 0 0,-4 1 0,-20 27 0,-2-2 0,20-30 0,0-3 0,-11 16 0,8-10 0,22-29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7:40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24575,'13'-5'0,"-3"0"0,47 3 0,35 3 0,-6 0 0,-9-1 0,1 0 0,13 0 0,10 0 0,-14 6 0,-22 3 0,-14 10 0,-5 51 0,-43-6 0,-10 4 0,-2-8 0,-9 3 0,-17 19 0,-12 9 0,3-12 0,7-19 0,-1-4 0,-3 5 0,-4 5 0,3-7 0,2-4 0,4-7 0,-4 14 0,-4 8 0,34-44 0,23-21 0,15 0 0,24-5 0,6-3 0,2-1 0,19 2 0,5-5 0,-1 0 0,-6 6 0,-8-3 0,-3 1 0,-10 3 0,8 0 0,-52 0 0,-2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8:16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0 24575,'86'28'0,"0"0"0,1 0 0,-1-1 0,9-10 0,-9 4 0,-16 16 0,-3 9 0,-30-10 0,-37-21 0,-17 2 0,-22 8 0,-46 8 0,-12 2 0,36-11 0,-1 1 0,-10 1 0,-8 2 0,14-4 0,0 4 0,37-6 0,54-17 0,26-5 0,36 7 0,-15 1 0,-11 2 0,0 1 0,3 4 0,29 20 0,-63-20 0,7 21 0,-31-24 0,-37 38 0,-26-5 0,-13 2 0,5 3 0,-4 2 0,6-8 0,-6 2 0,6-5 0,-3 2 0,7-4 0,12-5 0,4-2 0,-18 6 0,27-15 0,17-13 0,8-10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5:41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24575,'19'0'0,"13"0"0,-12 0 0,59 0 0,21 0 0,-29 0 0,4 0 0,16 0 0,10 0 0,-12 0 0,-21 0 0,-8 0 0,40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1:48:27.270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376 65,'84'14,"1"0,-1 0,1 0,-6 0,-4-1,-1 2,2 3,0 3,-9-1,-7 3,-10-3,5-4,11 13,-100-24,-48-7,-23-3,0 0,27 1,17 4,-1-1,-21-3,-23-2,-8-2,8-1,23 0,14-3,11 0,3 2,2 0,-42-9,64 18,19-13,65 5,46-1,-48 6,2 1,12 3,2 0,-7 0,1 0,11 0,4 0,11 3,-1 0,-13 0,-7 1,9 8,-164 7,15-11,-23-1,0-1,15-6,2 0,41 0,15 0,93-27,19 4,10 0,-21 4,1 1,-1-1,6-1,-10 5,-13 9,-6 2,40-19,-10 15,-43-3,-27 10,1-4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8:29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857 86 24575,'-15'-55'0,"3"24"0,12 56 0,0 34 0,0 5 0,0 27 0,0 12 0,0-1 0,0-15 0,0-6 0,0-9 0,0 9-139,0 6 1,0 14 0,0 2 0,0-9 0,0-20 138,3-9 0,-6-16 170,-21 11-170,-38-21 0,-29-9 0,-10-4 0,38-10 0,0 0 0,-37 6 0,5-2 0,11-3 0,23 3 0,4-7 0,33 9 0,19 77 0,21-43 0,-1 6 0,7-4 0,29-13 0,6-17 0,4-3 0,20 0 0,-27-11 0,1-7 521,36-30-521,-43-1 0,-2 2 0,-1-3 0,8-18 0,-13 18 0,-13 5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8:29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99 691 24575,'84'-12'0,"1"-1"0,-1 1 0,5 0 0,-7-9 0,-14-17 0,-2-11 0,-16 4 0,-14-11 0,23-13 0,-7-7 0,-47 22 0,-8 5 0,9-1 0,0-7 0,-12 8 0,-63 32 0,-3 7 0,-7 9 0,10 14 0,-2 10 0,-19 4 0,8 13 0,29 18 0,9 12 0,9-8 0,1 6 0,2-4 0,-5 0 0,3 0 0,-3 31 0,14-7 0,27-24 0,32-6 0,44-16 0,-18-32 0,14-5 0,3 0-1417,13 4 0,4 2 1,1-1 1416,2 1 0,1-1 0,-7 0 0,-19-3 0,-5 0 0,-10-1 0,18 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8:30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549 10 24575,'-21'-5'0,"-76"0"0,7 36 0,27-14 0,2 16 0,24 24 0,6 21 0,6 6 0,3-12 0,1 1 0,5 2 0,-4 3 0,-4 15 0,6-4 0,15-22 0,38-3 0,3-20 0,8-21 0,10-75 0,6-49 0,-3 14 0,-1 41 0,-3-2-429,-3-36 1,-5-16-1,-16 21 429,-23 27 0,-3 33 0,-1 1 0,6 18 0,18 43 0,8 15 0,3 17 0,3 14 0,-9-15 0,1 5 0,-2-4 0,7 14 0,-1-4 0,-1 7 0,-9-19 0,-22-49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8:31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24575,'6'-10'0,"-1"40"0,-1 28 0,0 28 0,2 12 0,3-5 0,7-4 0,4 0 0,1 2 0,-2 2 0,-6-9 0,-3 1 0,0 2 0,3 0 0,5-1 0,9 9 0,6 4 0,2-2 0,-1-9 0,-5-16-1225,-1-5 1,-1-7 1224,5 14 0,1 7 0,-8-22 0,-11-28 782,-32-19-782,-13-8 404,-23-4-404,-10 0 0,21 0 0,-18 0 1263,34 22-1263,-1 18 0,17 39 0,11 17 0,0-8 0,42-21 0,34-43 0,11-43 0,4-10 0,5 9 0,-36-9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8:33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225 126 24575,'-73'-43'0,"8"9"0,22 17 0,21 1 0,0 10 0,22-3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8:34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0 828 24575,'0'-86'0,"14"19"0,8-10 0,7 5 0,15 0 0,11 2-1748,-8 12 1,8-6-1,2 4 1,1 9 1747,1 11 0,2 8 0,13 7-159,4 7 1,16 5-1,9 4 1,1 2-1,-6 3 1,-11 1 158,10 4 0,-10 4 0,8 2 0,-3-4 0,12-3 0,1 4 0,-8 8 0,-19 15-42,-7 35 0,-18 16 0,-11-5 42,-9-12 0,-6 2-107,6 21 1,3 12-1,-2-10 107,1-11 0,-1-9 0,-5-13 0,-1-4 0,23 29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8:33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24575,'19'7'0,"-4"-2"0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8:35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363 330 24575,'0'22'0,"0"1"0,0-20 0,-5-9 0,3-40 0,-10-35 0,11 10 0,-5-12 0,6 25 0,0 25 0,0 34 0,0 12 0,0 41 0,-6 35 0,-6-32 0,-14 24 0,-6-55 0,-6-8 0,-24-11 0,24-1 0,-33-34 0,49 1 0,-7-25 0,40 10 0,61 12 0,-11 13 0,33 16 0,-56 30 0,-16 16 0,-42 33 0,8-23 0,-20-6 0,17-33 0,8-19 0,-3-5 0,15-13 0,24-8 0,0 9 0,6 2 0,-2 7 0,-15 10 0,-1-4 0,-8 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8:37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112 159 24575,'11'5'0,"-3"13"0,-8 0 0,-4 44 0,-2-42 0,-21 22 0,6-42 0,-17-5 0,24-13 0,-1-1 0,10-26 0,4 20 0,6-2 0,63 18 0,26 9 0,-29-1 0,1 2 0,-10 4 0,-5 1 0,14 6 0,-36 16 0,-41 0 0,-21 2 0,-10-2 0,3-10 0,23-33 0,8 3 0,25-27 0,22 9 0,21 9 0,-8 3 0,-11 12 0,-34 26 0,-30 1 0,-8 8 0,-20-12 0,28-61 0,17-14 0,43 2 0,20-4 0,12 11 0,-9 40 0,2 13 0,9 2 0,-10 10 0,-15 23 0,-37-16 0,-28 5 0,-26-8 0,-8-4 0,-12 1 0,-31 6 0,83-23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5:42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24575,'0'53'0,"0"12"0,0 3 0,0 15 0,0-8 0,0-18 0,0-2 0,0 44 0,0-5 0,0-20 0,0-32 0,0 22 0,0-28 0,0-5 0,0 6 0,0-22 0,0 0 0,0-2 0,4-6 0,1 5 0,9-6 0,-4 3 0,-1 0 0,-5 0 0,-4 0 0,0 5 0,0 23 0,0 3 0,0 19 0,0 6 0,0-18 0,0 4 0,0-20 0,0-14 0,0 2 0,0-14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5:37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822 24 24575,'-7'-11'0,"-36"3"0,-19 8 0,13-4 0,-9 8 0,-16 26 0,-9 18 0,10-2 0,16-9 0,3 5-782,-13 17 0,-4 10 1,20-1 781,34-7 0,11 0 0,-6-2 0,1 4 0,5 37 0,1-1 0,-2-41 0,0 3 0,6 24 0,1 11 0,1-16 0,-1 5 130,0 3 0,0-8-130,0-46 0,23 18 0,-2-41 0,66-2 0,-26-9 0,32-12 0,7-3 0,-45 9 0,1-1 0,6-6 0,7-3 0,-3 2 0,12-2 0,-1 0 292,13-5 1,-4 0 0,-26 7 0,-5 1 0,39-9-1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45:39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 24575,'-15'0'0,"28"0"0,73 0 0,25 0 0,-47 0 0,2 0 0,6 0 0,6 0 0,-2 0 0,21 0 0,-15 0 0,-28 0 0,11-3 0,-11 10 0,-44 31 0,-10 5 0,0 42 0,-3-22 0,-2 2 0,-2-11 0,-2 2 0,-6 38 0,-4-1 0,1-42 0,-2-2 0,-4 23 0,-10 2 0,-18-16 0,-12-1 0,7-4 0,11-2 0,0-2 0,-10 1 0,-8 2 0,5-16 0,-31-19 0,50-7 0,-20-10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8634-5F73-804F-9D83-AFE66A61E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1AC2F-EA25-1149-A97C-FAE4CA8E1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AEE2-E66F-1846-859B-0C6194246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EF59-168C-EC45-8BE4-5B60914E0C61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87E57-FBC0-D847-9A68-C5B4CFFE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8CF17-C0DA-0C4C-8145-F5C1A3B7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202E-A729-5D45-AB8B-F7FAA455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11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843E5-B3DE-954C-B270-84D81E89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FF375-EA61-A94C-812A-253617905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DBE2A-E100-1F49-ACCA-D152F2FA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EF59-168C-EC45-8BE4-5B60914E0C61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E4E80-C7AA-C64C-94E5-BA948652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36610-0C8A-9347-A91B-BE1222FA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202E-A729-5D45-AB8B-F7FAA455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5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4BBAD-0FE1-6B4B-89A2-CF45D7E37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61D13-63F7-814D-BD5D-BB3F675BE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C94B8-FCE2-444F-87D1-37317C14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EF59-168C-EC45-8BE4-5B60914E0C61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18A93-1948-5E49-B68B-8141A45D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12D0D-8524-AD4F-B987-ED03C3FC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202E-A729-5D45-AB8B-F7FAA455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7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4770-E5FC-F643-BC04-397552A6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DBB6F-A9E1-F84B-B6A1-4332E7100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75AAE-B2D2-DE48-B7D1-5BFAC00C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EF59-168C-EC45-8BE4-5B60914E0C61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E612F-0E35-9E4C-BBC1-3F69E7A7F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D8B0A-7BD3-5242-97D8-011A05FF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202E-A729-5D45-AB8B-F7FAA455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0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508EF-AC75-BB44-932C-25270D68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F9C86-7F8E-9344-B754-534DD58B7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C22B4-C453-3346-A22B-F6887512C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EF59-168C-EC45-8BE4-5B60914E0C61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3CC4A-89E8-FB4C-8BFD-000BCA12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7B66C-7436-284A-AFAF-23DFB136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202E-A729-5D45-AB8B-F7FAA455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7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EC5DB-0D23-5641-BFF3-1DE15366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F16E7-C378-6E4B-8678-98876D665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97B95-4BD3-7E42-8CE6-FF399C1CD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9E59C-928B-FB42-AB1A-2A003B55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EF59-168C-EC45-8BE4-5B60914E0C61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62A37-E0DD-9C4E-8EAB-6EEE086E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26706-6E96-AA43-9434-F3DCE076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202E-A729-5D45-AB8B-F7FAA455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8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CD79-243A-034C-9C0F-45C24F77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40B92-865B-534B-8BE2-93315F5FC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E1910-9DBC-624E-9F12-5CA896AF4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2BE61-4B56-C945-8283-F85DD7CAB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8C021-0E7D-C144-9E7A-4DE2236EE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C196AE-AB6C-5344-8AD4-59191C47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EF59-168C-EC45-8BE4-5B60914E0C61}" type="datetimeFigureOut">
              <a:rPr lang="en-US" smtClean="0"/>
              <a:t>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51385A-2FC4-D347-9415-B6F8BD69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3AA80-22A8-6544-96DF-FB88DB9A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202E-A729-5D45-AB8B-F7FAA455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3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5D60-AE26-554A-99E8-822B9CE3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3E2722-23CA-E540-9B36-5EEE7432E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EF59-168C-EC45-8BE4-5B60914E0C61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9C163-7189-6740-9DED-6603CBFEE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20376-D6CF-AD4D-9C3F-AF9A472F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202E-A729-5D45-AB8B-F7FAA455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9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342B6D-8723-154E-AB21-9AC1BAA10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EF59-168C-EC45-8BE4-5B60914E0C61}" type="datetimeFigureOut">
              <a:rPr lang="en-US" smtClean="0"/>
              <a:t>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F5309-0F11-E749-85B4-9A8F0B07D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0086A-D8B6-984A-B699-0E2E4727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202E-A729-5D45-AB8B-F7FAA455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0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0FD33-6EE0-BE48-9D40-07734E2F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E254E-72EA-CE40-BB21-097BF71E8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2D65C-1854-9C40-92E3-6E6F9C7F1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5F00B-CAAB-C840-B75F-F711A9E1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EF59-168C-EC45-8BE4-5B60914E0C61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B8D07-A6B3-B84B-BDC9-7A5D94D8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A1BB0-5381-634B-9E6B-26D23013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202E-A729-5D45-AB8B-F7FAA455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2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F20A-F621-D34B-B0BC-938187DB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A7C12-6098-684B-8E35-2FC646251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2F97B-1E02-4D4C-9CF2-62EA463A5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83C55-1AB7-F047-B361-AF181300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EF59-168C-EC45-8BE4-5B60914E0C61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ECBEB-1FF7-D442-8606-3B84290AA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64505-AF7A-2F44-B37D-F7919DDB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202E-A729-5D45-AB8B-F7FAA455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1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EBF0E8-4BA6-594D-9234-A0ECF0C7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77EF5-9194-1F41-8488-34DF09EAC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BA652-B87B-2A48-9151-CFAC99CEC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0EF59-168C-EC45-8BE4-5B60914E0C61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9876C-838D-AA4D-B7AF-067830B80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3E53D-7FBE-F945-8948-7FC4B4EB2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7202E-A729-5D45-AB8B-F7FAA455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8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8.xml"/><Relationship Id="rId13" Type="http://schemas.openxmlformats.org/officeDocument/2006/relationships/image" Target="../media/image39.png"/><Relationship Id="rId18" Type="http://schemas.openxmlformats.org/officeDocument/2006/relationships/customXml" Target="../ink/ink63.xml"/><Relationship Id="rId26" Type="http://schemas.openxmlformats.org/officeDocument/2006/relationships/customXml" Target="../ink/ink67.xml"/><Relationship Id="rId3" Type="http://schemas.openxmlformats.org/officeDocument/2006/relationships/image" Target="../media/image8.png"/><Relationship Id="rId21" Type="http://schemas.openxmlformats.org/officeDocument/2006/relationships/image" Target="../media/image43.png"/><Relationship Id="rId7" Type="http://schemas.openxmlformats.org/officeDocument/2006/relationships/image" Target="../media/image10.png"/><Relationship Id="rId12" Type="http://schemas.openxmlformats.org/officeDocument/2006/relationships/customXml" Target="../ink/ink60.xml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2" Type="http://schemas.openxmlformats.org/officeDocument/2006/relationships/customXml" Target="../ink/ink55.xml"/><Relationship Id="rId16" Type="http://schemas.openxmlformats.org/officeDocument/2006/relationships/customXml" Target="../ink/ink62.xml"/><Relationship Id="rId20" Type="http://schemas.openxmlformats.org/officeDocument/2006/relationships/customXml" Target="../ink/ink64.xml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.xml"/><Relationship Id="rId11" Type="http://schemas.openxmlformats.org/officeDocument/2006/relationships/image" Target="../media/image38.png"/><Relationship Id="rId24" Type="http://schemas.openxmlformats.org/officeDocument/2006/relationships/customXml" Target="../ink/ink66.xml"/><Relationship Id="rId5" Type="http://schemas.openxmlformats.org/officeDocument/2006/relationships/image" Target="../media/image9.png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28" Type="http://schemas.openxmlformats.org/officeDocument/2006/relationships/customXml" Target="../ink/ink68.xml"/><Relationship Id="rId10" Type="http://schemas.openxmlformats.org/officeDocument/2006/relationships/customXml" Target="../ink/ink59.xml"/><Relationship Id="rId19" Type="http://schemas.openxmlformats.org/officeDocument/2006/relationships/image" Target="../media/image42.png"/><Relationship Id="rId31" Type="http://schemas.openxmlformats.org/officeDocument/2006/relationships/image" Target="../media/image48.png"/><Relationship Id="rId4" Type="http://schemas.openxmlformats.org/officeDocument/2006/relationships/customXml" Target="../ink/ink56.xml"/><Relationship Id="rId9" Type="http://schemas.openxmlformats.org/officeDocument/2006/relationships/image" Target="../media/image35.png"/><Relationship Id="rId14" Type="http://schemas.openxmlformats.org/officeDocument/2006/relationships/customXml" Target="../ink/ink61.xml"/><Relationship Id="rId22" Type="http://schemas.openxmlformats.org/officeDocument/2006/relationships/customXml" Target="../ink/ink65.xml"/><Relationship Id="rId27" Type="http://schemas.openxmlformats.org/officeDocument/2006/relationships/image" Target="../media/image46.png"/><Relationship Id="rId30" Type="http://schemas.openxmlformats.org/officeDocument/2006/relationships/customXml" Target="../ink/ink6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11.png"/><Relationship Id="rId18" Type="http://schemas.openxmlformats.org/officeDocument/2006/relationships/customXml" Target="../ink/ink16.xml"/><Relationship Id="rId3" Type="http://schemas.openxmlformats.org/officeDocument/2006/relationships/image" Target="../media/image8.png"/><Relationship Id="rId21" Type="http://schemas.openxmlformats.org/officeDocument/2006/relationships/image" Target="../media/image15.png"/><Relationship Id="rId7" Type="http://schemas.openxmlformats.org/officeDocument/2006/relationships/image" Target="../media/image10.png"/><Relationship Id="rId12" Type="http://schemas.openxmlformats.org/officeDocument/2006/relationships/customXml" Target="../ink/ink13.xml"/><Relationship Id="rId17" Type="http://schemas.openxmlformats.org/officeDocument/2006/relationships/image" Target="../media/image13.png"/><Relationship Id="rId2" Type="http://schemas.openxmlformats.org/officeDocument/2006/relationships/customXml" Target="../ink/ink8.xml"/><Relationship Id="rId16" Type="http://schemas.openxmlformats.org/officeDocument/2006/relationships/customXml" Target="../ink/ink15.xml"/><Relationship Id="rId20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7.png"/><Relationship Id="rId5" Type="http://schemas.openxmlformats.org/officeDocument/2006/relationships/image" Target="../media/image9.png"/><Relationship Id="rId15" Type="http://schemas.openxmlformats.org/officeDocument/2006/relationships/image" Target="../media/image12.png"/><Relationship Id="rId10" Type="http://schemas.openxmlformats.org/officeDocument/2006/relationships/customXml" Target="../ink/ink12.xml"/><Relationship Id="rId19" Type="http://schemas.openxmlformats.org/officeDocument/2006/relationships/image" Target="../media/image14.png"/><Relationship Id="rId4" Type="http://schemas.openxmlformats.org/officeDocument/2006/relationships/customXml" Target="../ink/ink9.xml"/><Relationship Id="rId9" Type="http://schemas.openxmlformats.org/officeDocument/2006/relationships/image" Target="../media/image6.png"/><Relationship Id="rId14" Type="http://schemas.openxmlformats.org/officeDocument/2006/relationships/customXml" Target="../ink/ink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16.png"/><Relationship Id="rId18" Type="http://schemas.openxmlformats.org/officeDocument/2006/relationships/customXml" Target="../ink/ink26.xml"/><Relationship Id="rId3" Type="http://schemas.openxmlformats.org/officeDocument/2006/relationships/image" Target="../media/image8.png"/><Relationship Id="rId21" Type="http://schemas.openxmlformats.org/officeDocument/2006/relationships/image" Target="../media/image20.png"/><Relationship Id="rId7" Type="http://schemas.openxmlformats.org/officeDocument/2006/relationships/image" Target="../media/image10.png"/><Relationship Id="rId12" Type="http://schemas.openxmlformats.org/officeDocument/2006/relationships/customXml" Target="../ink/ink23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2" Type="http://schemas.openxmlformats.org/officeDocument/2006/relationships/customXml" Target="../ink/ink18.xml"/><Relationship Id="rId16" Type="http://schemas.openxmlformats.org/officeDocument/2006/relationships/customXml" Target="../ink/ink25.xml"/><Relationship Id="rId20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1" Type="http://schemas.openxmlformats.org/officeDocument/2006/relationships/image" Target="../media/image7.png"/><Relationship Id="rId24" Type="http://schemas.openxmlformats.org/officeDocument/2006/relationships/customXml" Target="../ink/ink29.xml"/><Relationship Id="rId5" Type="http://schemas.openxmlformats.org/officeDocument/2006/relationships/image" Target="../media/image9.png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10" Type="http://schemas.openxmlformats.org/officeDocument/2006/relationships/customXml" Target="../ink/ink22.xml"/><Relationship Id="rId19" Type="http://schemas.openxmlformats.org/officeDocument/2006/relationships/image" Target="../media/image19.png"/><Relationship Id="rId4" Type="http://schemas.openxmlformats.org/officeDocument/2006/relationships/customXml" Target="../ink/ink19.xml"/><Relationship Id="rId9" Type="http://schemas.openxmlformats.org/officeDocument/2006/relationships/image" Target="../media/image6.png"/><Relationship Id="rId14" Type="http://schemas.openxmlformats.org/officeDocument/2006/relationships/customXml" Target="../ink/ink24.xml"/><Relationship Id="rId22" Type="http://schemas.openxmlformats.org/officeDocument/2006/relationships/customXml" Target="../ink/ink2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13" Type="http://schemas.openxmlformats.org/officeDocument/2006/relationships/image" Target="../media/image25.png"/><Relationship Id="rId18" Type="http://schemas.openxmlformats.org/officeDocument/2006/relationships/customXml" Target="../ink/ink38.xml"/><Relationship Id="rId3" Type="http://schemas.openxmlformats.org/officeDocument/2006/relationships/image" Target="../media/image8.png"/><Relationship Id="rId21" Type="http://schemas.openxmlformats.org/officeDocument/2006/relationships/image" Target="../media/image29.png"/><Relationship Id="rId7" Type="http://schemas.openxmlformats.org/officeDocument/2006/relationships/image" Target="../media/image10.png"/><Relationship Id="rId12" Type="http://schemas.openxmlformats.org/officeDocument/2006/relationships/customXml" Target="../ink/ink35.xml"/><Relationship Id="rId17" Type="http://schemas.openxmlformats.org/officeDocument/2006/relationships/image" Target="../media/image27.png"/><Relationship Id="rId2" Type="http://schemas.openxmlformats.org/officeDocument/2006/relationships/customXml" Target="../ink/ink30.xml"/><Relationship Id="rId16" Type="http://schemas.openxmlformats.org/officeDocument/2006/relationships/customXml" Target="../ink/ink37.xml"/><Relationship Id="rId20" Type="http://schemas.openxmlformats.org/officeDocument/2006/relationships/customXml" Target="../ink/ink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Relationship Id="rId11" Type="http://schemas.openxmlformats.org/officeDocument/2006/relationships/image" Target="../media/image24.png"/><Relationship Id="rId5" Type="http://schemas.openxmlformats.org/officeDocument/2006/relationships/image" Target="../media/image9.png"/><Relationship Id="rId15" Type="http://schemas.openxmlformats.org/officeDocument/2006/relationships/image" Target="../media/image26.png"/><Relationship Id="rId10" Type="http://schemas.openxmlformats.org/officeDocument/2006/relationships/customXml" Target="../ink/ink34.xml"/><Relationship Id="rId19" Type="http://schemas.openxmlformats.org/officeDocument/2006/relationships/image" Target="../media/image28.png"/><Relationship Id="rId4" Type="http://schemas.openxmlformats.org/officeDocument/2006/relationships/customXml" Target="../ink/ink31.xml"/><Relationship Id="rId9" Type="http://schemas.openxmlformats.org/officeDocument/2006/relationships/image" Target="../media/image23.png"/><Relationship Id="rId14" Type="http://schemas.openxmlformats.org/officeDocument/2006/relationships/customXml" Target="../ink/ink3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13" Type="http://schemas.openxmlformats.org/officeDocument/2006/relationships/image" Target="../media/image31.png"/><Relationship Id="rId18" Type="http://schemas.openxmlformats.org/officeDocument/2006/relationships/customXml" Target="../ink/ink48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customXml" Target="../ink/ink45.xml"/><Relationship Id="rId17" Type="http://schemas.openxmlformats.org/officeDocument/2006/relationships/image" Target="../media/image33.png"/><Relationship Id="rId2" Type="http://schemas.openxmlformats.org/officeDocument/2006/relationships/customXml" Target="../ink/ink40.xml"/><Relationship Id="rId16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11" Type="http://schemas.openxmlformats.org/officeDocument/2006/relationships/image" Target="../media/image29.png"/><Relationship Id="rId5" Type="http://schemas.openxmlformats.org/officeDocument/2006/relationships/image" Target="../media/image9.png"/><Relationship Id="rId15" Type="http://schemas.openxmlformats.org/officeDocument/2006/relationships/image" Target="../media/image32.png"/><Relationship Id="rId10" Type="http://schemas.openxmlformats.org/officeDocument/2006/relationships/customXml" Target="../ink/ink44.xml"/><Relationship Id="rId19" Type="http://schemas.openxmlformats.org/officeDocument/2006/relationships/image" Target="../media/image34.png"/><Relationship Id="rId4" Type="http://schemas.openxmlformats.org/officeDocument/2006/relationships/customXml" Target="../ink/ink41.xml"/><Relationship Id="rId9" Type="http://schemas.openxmlformats.org/officeDocument/2006/relationships/image" Target="../media/image30.png"/><Relationship Id="rId14" Type="http://schemas.openxmlformats.org/officeDocument/2006/relationships/customXml" Target="../ink/ink4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13" Type="http://schemas.openxmlformats.org/officeDocument/2006/relationships/image" Target="../media/image37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customXml" Target="../ink/ink54.xml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11" Type="http://schemas.openxmlformats.org/officeDocument/2006/relationships/image" Target="../media/image36.png"/><Relationship Id="rId5" Type="http://schemas.openxmlformats.org/officeDocument/2006/relationships/image" Target="../media/image9.png"/><Relationship Id="rId10" Type="http://schemas.openxmlformats.org/officeDocument/2006/relationships/customXml" Target="../ink/ink53.xml"/><Relationship Id="rId4" Type="http://schemas.openxmlformats.org/officeDocument/2006/relationships/customXml" Target="../ink/ink50.xml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4EA5-CB75-F44C-B12E-D431E609E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Cereal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A8432-23DA-B04C-A21D-7285DA61F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97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A6C0-6DE4-C648-9358-082EF935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Kick Cow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2B286-9756-7846-A82D-0B8CF940C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1 2</a:t>
            </a:r>
          </a:p>
          <a:p>
            <a:pPr marL="0" indent="0">
              <a:buNone/>
            </a:pPr>
            <a:r>
              <a:rPr lang="en-US" dirty="0"/>
              <a:t>1 2</a:t>
            </a:r>
          </a:p>
          <a:p>
            <a:pPr marL="0" indent="0">
              <a:buNone/>
            </a:pPr>
            <a:r>
              <a:rPr lang="en-US" dirty="0"/>
              <a:t>1 2</a:t>
            </a:r>
          </a:p>
          <a:p>
            <a:pPr marL="0" indent="0">
              <a:buNone/>
            </a:pPr>
            <a:r>
              <a:rPr lang="en-US" dirty="0"/>
              <a:t>1 2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280A77-9128-0141-BC13-480CC526FBB3}"/>
                  </a:ext>
                </a:extLst>
              </p14:cNvPr>
              <p14:cNvContentPartPr/>
              <p14:nvPr/>
            </p14:nvContentPartPr>
            <p14:xfrm>
              <a:off x="4409379" y="1812678"/>
              <a:ext cx="444600" cy="570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280A77-9128-0141-BC13-480CC526FB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0379" y="1803678"/>
                <a:ext cx="462240" cy="58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37420F8-9441-3645-AE5B-CBADA2C91A08}"/>
              </a:ext>
            </a:extLst>
          </p:cNvPr>
          <p:cNvGrpSpPr/>
          <p:nvPr/>
        </p:nvGrpSpPr>
        <p:grpSpPr>
          <a:xfrm>
            <a:off x="5676579" y="1795398"/>
            <a:ext cx="1317600" cy="661680"/>
            <a:chOff x="5676579" y="1795398"/>
            <a:chExt cx="1317600" cy="66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CD136B0-F841-C147-A42C-526F1698EFEA}"/>
                    </a:ext>
                  </a:extLst>
                </p14:cNvPr>
                <p14:cNvContentPartPr/>
                <p14:nvPr/>
              </p14:nvContentPartPr>
              <p14:xfrm>
                <a:off x="6659739" y="1795398"/>
                <a:ext cx="334440" cy="460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CD136B0-F841-C147-A42C-526F1698EFE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50739" y="1786391"/>
                  <a:ext cx="352080" cy="4780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26716E6-AD4A-5C45-B420-14076F1E1F4D}"/>
                    </a:ext>
                  </a:extLst>
                </p14:cNvPr>
                <p14:cNvContentPartPr/>
                <p14:nvPr/>
              </p14:nvContentPartPr>
              <p14:xfrm>
                <a:off x="5676579" y="2263038"/>
                <a:ext cx="143640" cy="194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26716E6-AD4A-5C45-B420-14076F1E1F4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67601" y="2254038"/>
                  <a:ext cx="161236" cy="21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3814FD3-BED0-5F42-9101-D0155F581876}"/>
                  </a:ext>
                </a:extLst>
              </p14:cNvPr>
              <p14:cNvContentPartPr/>
              <p14:nvPr/>
            </p14:nvContentPartPr>
            <p14:xfrm>
              <a:off x="5020829" y="1936589"/>
              <a:ext cx="408600" cy="427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3814FD3-BED0-5F42-9101-D0155F5818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11837" y="1927589"/>
                <a:ext cx="426224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D4762D8-F3AA-BB48-B1B8-6F2F118A2916}"/>
                  </a:ext>
                </a:extLst>
              </p14:cNvPr>
              <p14:cNvContentPartPr/>
              <p14:nvPr/>
            </p14:nvContentPartPr>
            <p14:xfrm>
              <a:off x="6163469" y="1865309"/>
              <a:ext cx="327960" cy="474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D4762D8-F3AA-BB48-B1B8-6F2F118A291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54469" y="1856316"/>
                <a:ext cx="345600" cy="4921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1F84E81-69FE-F843-810C-088D76816A10}"/>
                  </a:ext>
                </a:extLst>
              </p14:cNvPr>
              <p14:cNvContentPartPr/>
              <p14:nvPr/>
            </p14:nvContentPartPr>
            <p14:xfrm>
              <a:off x="927629" y="3524189"/>
              <a:ext cx="528480" cy="113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1F84E81-69FE-F843-810C-088D76816A1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3629" y="3416549"/>
                <a:ext cx="636120" cy="32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CDBBE1FE-90AD-A647-8E4A-E48271D982A9}"/>
              </a:ext>
            </a:extLst>
          </p:cNvPr>
          <p:cNvGrpSpPr/>
          <p:nvPr/>
        </p:nvGrpSpPr>
        <p:grpSpPr>
          <a:xfrm>
            <a:off x="936629" y="4027829"/>
            <a:ext cx="1666800" cy="883080"/>
            <a:chOff x="936629" y="4027829"/>
            <a:chExt cx="1666800" cy="88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72BBCC0-3D46-8847-9DA3-AAA13C495657}"/>
                    </a:ext>
                  </a:extLst>
                </p14:cNvPr>
                <p14:cNvContentPartPr/>
                <p14:nvPr/>
              </p14:nvContentPartPr>
              <p14:xfrm>
                <a:off x="936629" y="4169669"/>
                <a:ext cx="308880" cy="741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72BBCC0-3D46-8847-9DA3-AAA13C49565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7629" y="4160669"/>
                  <a:ext cx="326520" cy="75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2A1093E-E149-B643-8905-5468E6BAF1B2}"/>
                    </a:ext>
                  </a:extLst>
                </p14:cNvPr>
                <p14:cNvContentPartPr/>
                <p14:nvPr/>
              </p14:nvContentPartPr>
              <p14:xfrm>
                <a:off x="1397069" y="4385669"/>
                <a:ext cx="430200" cy="363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2A1093E-E149-B643-8905-5468E6BAF1B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88429" y="4377029"/>
                  <a:ext cx="4478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7420BE7-B3DC-B04B-BF39-E9DCAD5715AE}"/>
                    </a:ext>
                  </a:extLst>
                </p14:cNvPr>
                <p14:cNvContentPartPr/>
                <p14:nvPr/>
              </p14:nvContentPartPr>
              <p14:xfrm>
                <a:off x="1941389" y="4286309"/>
                <a:ext cx="345240" cy="413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7420BE7-B3DC-B04B-BF39-E9DCAD5715A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32389" y="4277309"/>
                  <a:ext cx="36288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029FC72-C58B-A947-BBF1-6A71F96D043E}"/>
                    </a:ext>
                  </a:extLst>
                </p14:cNvPr>
                <p14:cNvContentPartPr/>
                <p14:nvPr/>
              </p14:nvContentPartPr>
              <p14:xfrm>
                <a:off x="2363309" y="4027829"/>
                <a:ext cx="240120" cy="868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029FC72-C58B-A947-BBF1-6A71F96D043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54669" y="4019189"/>
                  <a:ext cx="257760" cy="88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82D6CDF-C43E-FC4E-9E29-D02FC92E267B}"/>
                  </a:ext>
                </a:extLst>
              </p14:cNvPr>
              <p14:cNvContentPartPr/>
              <p14:nvPr/>
            </p14:nvContentPartPr>
            <p14:xfrm>
              <a:off x="3684869" y="4207829"/>
              <a:ext cx="81360" cy="45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82D6CDF-C43E-FC4E-9E29-D02FC92E267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75869" y="4199189"/>
                <a:ext cx="9900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26C3F08-5A11-5246-B2FB-62BE4A89E1F2}"/>
                  </a:ext>
                </a:extLst>
              </p14:cNvPr>
              <p14:cNvContentPartPr/>
              <p14:nvPr/>
            </p14:nvContentPartPr>
            <p14:xfrm>
              <a:off x="3620429" y="4827749"/>
              <a:ext cx="864360" cy="354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26C3F08-5A11-5246-B2FB-62BE4A89E1F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11429" y="4818749"/>
                <a:ext cx="882000" cy="37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F6F8881D-5EE5-9F40-8C4C-7A00495874F3}"/>
              </a:ext>
            </a:extLst>
          </p:cNvPr>
          <p:cNvGrpSpPr/>
          <p:nvPr/>
        </p:nvGrpSpPr>
        <p:grpSpPr>
          <a:xfrm>
            <a:off x="4295789" y="4106309"/>
            <a:ext cx="136440" cy="154080"/>
            <a:chOff x="4295789" y="4106309"/>
            <a:chExt cx="136440" cy="15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13FA81F-CC82-4140-9323-EFA094306E73}"/>
                    </a:ext>
                  </a:extLst>
                </p14:cNvPr>
                <p14:cNvContentPartPr/>
                <p14:nvPr/>
              </p14:nvContentPartPr>
              <p14:xfrm>
                <a:off x="4338989" y="4164269"/>
                <a:ext cx="12600" cy="4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13FA81F-CC82-4140-9323-EFA094306E7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29989" y="4155269"/>
                  <a:ext cx="302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9D39ECB-795B-B14E-B007-491E92A54C12}"/>
                    </a:ext>
                  </a:extLst>
                </p14:cNvPr>
                <p14:cNvContentPartPr/>
                <p14:nvPr/>
              </p14:nvContentPartPr>
              <p14:xfrm>
                <a:off x="4295789" y="4106309"/>
                <a:ext cx="136440" cy="154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9D39ECB-795B-B14E-B007-491E92A54C1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87149" y="4097309"/>
                  <a:ext cx="154080" cy="17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FC21535-846E-AA4D-BEB5-2BC987229A32}"/>
                  </a:ext>
                </a:extLst>
              </p14:cNvPr>
              <p14:cNvContentPartPr/>
              <p14:nvPr/>
            </p14:nvContentPartPr>
            <p14:xfrm>
              <a:off x="3640589" y="4210709"/>
              <a:ext cx="316800" cy="119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FC21535-846E-AA4D-BEB5-2BC987229A3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31589" y="4202069"/>
                <a:ext cx="334440" cy="13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742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1CD9-F1F9-2D4F-B161-A42E841E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N^2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32A9C-22AB-4B4D-9034-AD6BD3F18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Start by removing each cow, </a:t>
            </a:r>
            <a:r>
              <a:rPr lang="en-US" dirty="0" err="1"/>
              <a:t>resimulate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8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DFAD-5806-5547-92DE-304A51D97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B561C-842E-3D4F-B9FB-D5750F245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we start from the back?</a:t>
            </a:r>
          </a:p>
          <a:p>
            <a:pPr marL="0" indent="0">
              <a:buNone/>
            </a:pPr>
            <a:r>
              <a:rPr lang="en-US" dirty="0"/>
              <a:t>Then every cow we add is MORE important than any previous cow.</a:t>
            </a:r>
          </a:p>
          <a:p>
            <a:pPr marL="0" indent="0">
              <a:buNone/>
            </a:pPr>
            <a:r>
              <a:rPr lang="en-US" dirty="0"/>
              <a:t>We need to “kick a cow” out.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4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A6C0-6DE4-C648-9358-082EF935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Kick Cow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2B286-9756-7846-A82D-0B8CF940C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1 2</a:t>
            </a:r>
          </a:p>
          <a:p>
            <a:pPr marL="0" indent="0">
              <a:buNone/>
            </a:pPr>
            <a:r>
              <a:rPr lang="en-US" dirty="0"/>
              <a:t>1 2</a:t>
            </a:r>
          </a:p>
          <a:p>
            <a:pPr marL="0" indent="0">
              <a:buNone/>
            </a:pPr>
            <a:r>
              <a:rPr lang="en-US" dirty="0"/>
              <a:t>1 2</a:t>
            </a:r>
          </a:p>
          <a:p>
            <a:pPr marL="0" indent="0">
              <a:buNone/>
            </a:pPr>
            <a:r>
              <a:rPr lang="en-US" dirty="0"/>
              <a:t>1 2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7D4FB5-EB08-FF4E-AF67-143A1290823E}"/>
              </a:ext>
            </a:extLst>
          </p:cNvPr>
          <p:cNvGrpSpPr/>
          <p:nvPr/>
        </p:nvGrpSpPr>
        <p:grpSpPr>
          <a:xfrm>
            <a:off x="4409379" y="1812678"/>
            <a:ext cx="942840" cy="570960"/>
            <a:chOff x="4409379" y="1812678"/>
            <a:chExt cx="942840" cy="57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9280A77-9128-0141-BC13-480CC526FBB3}"/>
                    </a:ext>
                  </a:extLst>
                </p14:cNvPr>
                <p14:cNvContentPartPr/>
                <p14:nvPr/>
              </p14:nvContentPartPr>
              <p14:xfrm>
                <a:off x="4409379" y="1812678"/>
                <a:ext cx="444600" cy="570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9280A77-9128-0141-BC13-480CC526FBB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00739" y="1804038"/>
                  <a:ext cx="46224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0A40AD9-8B1E-BD41-84DC-F7E337C08D30}"/>
                    </a:ext>
                  </a:extLst>
                </p14:cNvPr>
                <p14:cNvContentPartPr/>
                <p14:nvPr/>
              </p14:nvContentPartPr>
              <p14:xfrm>
                <a:off x="5065659" y="2038038"/>
                <a:ext cx="22644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0A40AD9-8B1E-BD41-84DC-F7E337C08D3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56659" y="2029398"/>
                  <a:ext cx="244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F3D5571-843D-EB47-8128-1162B556E0BA}"/>
                    </a:ext>
                  </a:extLst>
                </p14:cNvPr>
                <p14:cNvContentPartPr/>
                <p14:nvPr/>
              </p14:nvContentPartPr>
              <p14:xfrm>
                <a:off x="5348259" y="1924638"/>
                <a:ext cx="3960" cy="331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F3D5571-843D-EB47-8128-1162B556E0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39259" y="1915638"/>
                  <a:ext cx="21600" cy="34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37420F8-9441-3645-AE5B-CBADA2C91A08}"/>
              </a:ext>
            </a:extLst>
          </p:cNvPr>
          <p:cNvGrpSpPr/>
          <p:nvPr/>
        </p:nvGrpSpPr>
        <p:grpSpPr>
          <a:xfrm>
            <a:off x="5676579" y="1795398"/>
            <a:ext cx="1317600" cy="661680"/>
            <a:chOff x="5676579" y="1795398"/>
            <a:chExt cx="1317600" cy="66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CD136B0-F841-C147-A42C-526F1698EFEA}"/>
                    </a:ext>
                  </a:extLst>
                </p14:cNvPr>
                <p14:cNvContentPartPr/>
                <p14:nvPr/>
              </p14:nvContentPartPr>
              <p14:xfrm>
                <a:off x="6659739" y="1795398"/>
                <a:ext cx="334440" cy="460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CD136B0-F841-C147-A42C-526F1698EFE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51099" y="1786758"/>
                  <a:ext cx="35208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26716E6-AD4A-5C45-B420-14076F1E1F4D}"/>
                    </a:ext>
                  </a:extLst>
                </p14:cNvPr>
                <p14:cNvContentPartPr/>
                <p14:nvPr/>
              </p14:nvContentPartPr>
              <p14:xfrm>
                <a:off x="5676579" y="2263038"/>
                <a:ext cx="143640" cy="194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26716E6-AD4A-5C45-B420-14076F1E1F4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67579" y="2254398"/>
                  <a:ext cx="1612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C2F345D-EECE-4A44-A2F8-70B5F6768385}"/>
                    </a:ext>
                  </a:extLst>
                </p14:cNvPr>
                <p14:cNvContentPartPr/>
                <p14:nvPr/>
              </p14:nvContentPartPr>
              <p14:xfrm>
                <a:off x="6011019" y="2081958"/>
                <a:ext cx="3261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C2F345D-EECE-4A44-A2F8-70B5F676838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02379" y="2072958"/>
                  <a:ext cx="343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9C90438-3E50-184D-AEC9-48873D905186}"/>
                    </a:ext>
                  </a:extLst>
                </p14:cNvPr>
                <p14:cNvContentPartPr/>
                <p14:nvPr/>
              </p14:nvContentPartPr>
              <p14:xfrm>
                <a:off x="6405939" y="1850478"/>
                <a:ext cx="16920" cy="514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9C90438-3E50-184D-AEC9-48873D90518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96939" y="1841838"/>
                  <a:ext cx="34560" cy="531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55228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A6C0-6DE4-C648-9358-082EF935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Kick Cow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2B286-9756-7846-A82D-0B8CF940C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1 2</a:t>
            </a:r>
          </a:p>
          <a:p>
            <a:pPr marL="0" indent="0">
              <a:buNone/>
            </a:pPr>
            <a:r>
              <a:rPr lang="en-US" dirty="0"/>
              <a:t>1 2</a:t>
            </a:r>
          </a:p>
          <a:p>
            <a:pPr marL="0" indent="0">
              <a:buNone/>
            </a:pPr>
            <a:r>
              <a:rPr lang="en-US" dirty="0"/>
              <a:t>1 2</a:t>
            </a:r>
          </a:p>
          <a:p>
            <a:pPr marL="0" indent="0">
              <a:buNone/>
            </a:pPr>
            <a:r>
              <a:rPr lang="en-US" dirty="0"/>
              <a:t>1 2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280A77-9128-0141-BC13-480CC526FBB3}"/>
                  </a:ext>
                </a:extLst>
              </p14:cNvPr>
              <p14:cNvContentPartPr/>
              <p14:nvPr/>
            </p14:nvContentPartPr>
            <p14:xfrm>
              <a:off x="4409379" y="1812678"/>
              <a:ext cx="444600" cy="570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280A77-9128-0141-BC13-480CC526FB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0379" y="1803678"/>
                <a:ext cx="462240" cy="58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37420F8-9441-3645-AE5B-CBADA2C91A08}"/>
              </a:ext>
            </a:extLst>
          </p:cNvPr>
          <p:cNvGrpSpPr/>
          <p:nvPr/>
        </p:nvGrpSpPr>
        <p:grpSpPr>
          <a:xfrm>
            <a:off x="5676579" y="1795398"/>
            <a:ext cx="1317600" cy="661680"/>
            <a:chOff x="5676579" y="1795398"/>
            <a:chExt cx="1317600" cy="66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CD136B0-F841-C147-A42C-526F1698EFEA}"/>
                    </a:ext>
                  </a:extLst>
                </p14:cNvPr>
                <p14:cNvContentPartPr/>
                <p14:nvPr/>
              </p14:nvContentPartPr>
              <p14:xfrm>
                <a:off x="6659739" y="1795398"/>
                <a:ext cx="334440" cy="460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CD136B0-F841-C147-A42C-526F1698EFE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50739" y="1786391"/>
                  <a:ext cx="352080" cy="4780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26716E6-AD4A-5C45-B420-14076F1E1F4D}"/>
                    </a:ext>
                  </a:extLst>
                </p14:cNvPr>
                <p14:cNvContentPartPr/>
                <p14:nvPr/>
              </p14:nvContentPartPr>
              <p14:xfrm>
                <a:off x="5676579" y="2263038"/>
                <a:ext cx="143640" cy="194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26716E6-AD4A-5C45-B420-14076F1E1F4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67601" y="2254038"/>
                  <a:ext cx="161236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C2F345D-EECE-4A44-A2F8-70B5F6768385}"/>
                    </a:ext>
                  </a:extLst>
                </p14:cNvPr>
                <p14:cNvContentPartPr/>
                <p14:nvPr/>
              </p14:nvContentPartPr>
              <p14:xfrm>
                <a:off x="6011019" y="2081958"/>
                <a:ext cx="3261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C2F345D-EECE-4A44-A2F8-70B5F676838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02019" y="2072958"/>
                  <a:ext cx="343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9C90438-3E50-184D-AEC9-48873D905186}"/>
                    </a:ext>
                  </a:extLst>
                </p14:cNvPr>
                <p14:cNvContentPartPr/>
                <p14:nvPr/>
              </p14:nvContentPartPr>
              <p14:xfrm>
                <a:off x="6405939" y="1850478"/>
                <a:ext cx="16920" cy="514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9C90438-3E50-184D-AEC9-48873D9051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96939" y="1841472"/>
                  <a:ext cx="34560" cy="53173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0AE1E5-E0C2-AD43-8B9B-3635D2123CDA}"/>
                  </a:ext>
                </a:extLst>
              </p14:cNvPr>
              <p14:cNvContentPartPr/>
              <p14:nvPr/>
            </p14:nvContentPartPr>
            <p14:xfrm>
              <a:off x="885149" y="3497189"/>
              <a:ext cx="606960" cy="16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0AE1E5-E0C2-AD43-8B9B-3635D2123CD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1149" y="3389549"/>
                <a:ext cx="714600" cy="38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7B46D013-328A-B545-AFBC-0DBF25027042}"/>
              </a:ext>
            </a:extLst>
          </p:cNvPr>
          <p:cNvGrpSpPr/>
          <p:nvPr/>
        </p:nvGrpSpPr>
        <p:grpSpPr>
          <a:xfrm>
            <a:off x="1700189" y="1497749"/>
            <a:ext cx="3639240" cy="1905480"/>
            <a:chOff x="1700189" y="1497749"/>
            <a:chExt cx="3639240" cy="190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A4FD21D-02FF-AA4B-A775-692D6DE288D2}"/>
                    </a:ext>
                  </a:extLst>
                </p14:cNvPr>
                <p14:cNvContentPartPr/>
                <p14:nvPr/>
              </p14:nvContentPartPr>
              <p14:xfrm>
                <a:off x="1700189" y="1497749"/>
                <a:ext cx="3616560" cy="1905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A4FD21D-02FF-AA4B-A775-692D6DE288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91549" y="1488749"/>
                  <a:ext cx="3634200" cy="19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F58AB67-0CA3-304B-A968-3E5F3267738B}"/>
                    </a:ext>
                  </a:extLst>
                </p14:cNvPr>
                <p14:cNvContentPartPr/>
                <p14:nvPr/>
              </p14:nvContentPartPr>
              <p14:xfrm>
                <a:off x="5013989" y="1507109"/>
                <a:ext cx="325440" cy="321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F58AB67-0CA3-304B-A968-3E5F326773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05349" y="1498109"/>
                  <a:ext cx="34308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3054F0-3470-0C4A-8E4E-570C0C9A1327}"/>
              </a:ext>
            </a:extLst>
          </p:cNvPr>
          <p:cNvGrpSpPr/>
          <p:nvPr/>
        </p:nvGrpSpPr>
        <p:grpSpPr>
          <a:xfrm>
            <a:off x="5133509" y="1938029"/>
            <a:ext cx="232560" cy="551880"/>
            <a:chOff x="5133509" y="1938029"/>
            <a:chExt cx="232560" cy="55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302F7E8-B506-904D-8ABF-42ED20509751}"/>
                    </a:ext>
                  </a:extLst>
                </p14:cNvPr>
                <p14:cNvContentPartPr/>
                <p14:nvPr/>
              </p14:nvContentPartPr>
              <p14:xfrm>
                <a:off x="5133509" y="1938029"/>
                <a:ext cx="232560" cy="303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302F7E8-B506-904D-8ABF-42ED205097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24509" y="1929389"/>
                  <a:ext cx="2502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C8601B7-2CD5-1C46-B1E3-0382EC16FFF0}"/>
                    </a:ext>
                  </a:extLst>
                </p14:cNvPr>
                <p14:cNvContentPartPr/>
                <p14:nvPr/>
              </p14:nvContentPartPr>
              <p14:xfrm>
                <a:off x="5343389" y="1983749"/>
                <a:ext cx="3960" cy="506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C8601B7-2CD5-1C46-B1E3-0382EC16FF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34389" y="1975109"/>
                  <a:ext cx="21600" cy="523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1352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A6C0-6DE4-C648-9358-082EF935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Kick Cow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2B286-9756-7846-A82D-0B8CF940C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1 2</a:t>
            </a:r>
          </a:p>
          <a:p>
            <a:pPr marL="0" indent="0">
              <a:buNone/>
            </a:pPr>
            <a:r>
              <a:rPr lang="en-US" dirty="0"/>
              <a:t>1 2</a:t>
            </a:r>
          </a:p>
          <a:p>
            <a:pPr marL="0" indent="0">
              <a:buNone/>
            </a:pPr>
            <a:r>
              <a:rPr lang="en-US" dirty="0"/>
              <a:t>1 2</a:t>
            </a:r>
          </a:p>
          <a:p>
            <a:pPr marL="0" indent="0">
              <a:buNone/>
            </a:pPr>
            <a:r>
              <a:rPr lang="en-US" dirty="0"/>
              <a:t>1 2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280A77-9128-0141-BC13-480CC526FBB3}"/>
                  </a:ext>
                </a:extLst>
              </p14:cNvPr>
              <p14:cNvContentPartPr/>
              <p14:nvPr/>
            </p14:nvContentPartPr>
            <p14:xfrm>
              <a:off x="4409379" y="1812678"/>
              <a:ext cx="444600" cy="570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280A77-9128-0141-BC13-480CC526FB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0379" y="1803678"/>
                <a:ext cx="462240" cy="58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37420F8-9441-3645-AE5B-CBADA2C91A08}"/>
              </a:ext>
            </a:extLst>
          </p:cNvPr>
          <p:cNvGrpSpPr/>
          <p:nvPr/>
        </p:nvGrpSpPr>
        <p:grpSpPr>
          <a:xfrm>
            <a:off x="5676579" y="1795398"/>
            <a:ext cx="1317600" cy="661680"/>
            <a:chOff x="5676579" y="1795398"/>
            <a:chExt cx="1317600" cy="66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CD136B0-F841-C147-A42C-526F1698EFEA}"/>
                    </a:ext>
                  </a:extLst>
                </p14:cNvPr>
                <p14:cNvContentPartPr/>
                <p14:nvPr/>
              </p14:nvContentPartPr>
              <p14:xfrm>
                <a:off x="6659739" y="1795398"/>
                <a:ext cx="334440" cy="460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CD136B0-F841-C147-A42C-526F1698EFE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50739" y="1786391"/>
                  <a:ext cx="352080" cy="4780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26716E6-AD4A-5C45-B420-14076F1E1F4D}"/>
                    </a:ext>
                  </a:extLst>
                </p14:cNvPr>
                <p14:cNvContentPartPr/>
                <p14:nvPr/>
              </p14:nvContentPartPr>
              <p14:xfrm>
                <a:off x="5676579" y="2263038"/>
                <a:ext cx="143640" cy="194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26716E6-AD4A-5C45-B420-14076F1E1F4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67601" y="2254038"/>
                  <a:ext cx="161236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C2F345D-EECE-4A44-A2F8-70B5F6768385}"/>
                    </a:ext>
                  </a:extLst>
                </p14:cNvPr>
                <p14:cNvContentPartPr/>
                <p14:nvPr/>
              </p14:nvContentPartPr>
              <p14:xfrm>
                <a:off x="6011019" y="2081958"/>
                <a:ext cx="3261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C2F345D-EECE-4A44-A2F8-70B5F676838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02019" y="2072958"/>
                  <a:ext cx="343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9C90438-3E50-184D-AEC9-48873D905186}"/>
                    </a:ext>
                  </a:extLst>
                </p14:cNvPr>
                <p14:cNvContentPartPr/>
                <p14:nvPr/>
              </p14:nvContentPartPr>
              <p14:xfrm>
                <a:off x="6405939" y="1850478"/>
                <a:ext cx="16920" cy="514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9C90438-3E50-184D-AEC9-48873D9051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96939" y="1841472"/>
                  <a:ext cx="34560" cy="53173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F58AB67-0CA3-304B-A968-3E5F3267738B}"/>
                  </a:ext>
                </a:extLst>
              </p14:cNvPr>
              <p14:cNvContentPartPr/>
              <p14:nvPr/>
            </p14:nvContentPartPr>
            <p14:xfrm>
              <a:off x="5013989" y="1507109"/>
              <a:ext cx="325440" cy="321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F58AB67-0CA3-304B-A968-3E5F3267738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04989" y="1498109"/>
                <a:ext cx="34308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F2C969F-1830-7646-B6BA-8B639B3DF544}"/>
                  </a:ext>
                </a:extLst>
              </p14:cNvPr>
              <p14:cNvContentPartPr/>
              <p14:nvPr/>
            </p14:nvContentPartPr>
            <p14:xfrm>
              <a:off x="992429" y="2940269"/>
              <a:ext cx="419760" cy="161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F2C969F-1830-7646-B6BA-8B639B3DF54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8789" y="2832269"/>
                <a:ext cx="527400" cy="37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DE9B4F7-9101-734B-A641-266BD3F40B62}"/>
              </a:ext>
            </a:extLst>
          </p:cNvPr>
          <p:cNvGrpSpPr/>
          <p:nvPr/>
        </p:nvGrpSpPr>
        <p:grpSpPr>
          <a:xfrm>
            <a:off x="1564109" y="1340069"/>
            <a:ext cx="3405600" cy="1478880"/>
            <a:chOff x="1564109" y="1340069"/>
            <a:chExt cx="3405600" cy="147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1129204-DF00-7C4F-8EE6-546B791D368C}"/>
                    </a:ext>
                  </a:extLst>
                </p14:cNvPr>
                <p14:cNvContentPartPr/>
                <p14:nvPr/>
              </p14:nvContentPartPr>
              <p14:xfrm>
                <a:off x="1564109" y="1501709"/>
                <a:ext cx="2253600" cy="1317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1129204-DF00-7C4F-8EE6-546B791D368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55109" y="1493069"/>
                  <a:ext cx="2271240" cy="13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BCCA7B0-8BBD-0D47-A586-F3BC70ECF366}"/>
                    </a:ext>
                  </a:extLst>
                </p14:cNvPr>
                <p14:cNvContentPartPr/>
                <p14:nvPr/>
              </p14:nvContentPartPr>
              <p14:xfrm>
                <a:off x="3861629" y="1340069"/>
                <a:ext cx="1108080" cy="327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BCCA7B0-8BBD-0D47-A586-F3BC70ECF36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52629" y="1331429"/>
                  <a:ext cx="1125720" cy="34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0113674-E123-C846-ACA3-6A0676CBA535}"/>
                  </a:ext>
                </a:extLst>
              </p14:cNvPr>
              <p14:cNvContentPartPr/>
              <p14:nvPr/>
            </p14:nvContentPartPr>
            <p14:xfrm>
              <a:off x="5134949" y="1994909"/>
              <a:ext cx="230760" cy="5090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0113674-E123-C846-ACA3-6A0676CBA53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26309" y="1985909"/>
                <a:ext cx="248400" cy="52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3A7795E2-E23A-E643-8994-1CC75C61C274}"/>
              </a:ext>
            </a:extLst>
          </p:cNvPr>
          <p:cNvGrpSpPr/>
          <p:nvPr/>
        </p:nvGrpSpPr>
        <p:grpSpPr>
          <a:xfrm>
            <a:off x="2156669" y="2147549"/>
            <a:ext cx="1173600" cy="1271160"/>
            <a:chOff x="2156669" y="2147549"/>
            <a:chExt cx="1173600" cy="127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0718391-3EC9-4B4B-B720-C4F357C79352}"/>
                    </a:ext>
                  </a:extLst>
                </p14:cNvPr>
                <p14:cNvContentPartPr/>
                <p14:nvPr/>
              </p14:nvContentPartPr>
              <p14:xfrm>
                <a:off x="2510909" y="2147549"/>
                <a:ext cx="819360" cy="1035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0718391-3EC9-4B4B-B720-C4F357C7935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01909" y="2138549"/>
                  <a:ext cx="837000" cy="10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6A33F1D-F77F-084C-AA5C-484056441C7B}"/>
                    </a:ext>
                  </a:extLst>
                </p14:cNvPr>
                <p14:cNvContentPartPr/>
                <p14:nvPr/>
              </p14:nvContentPartPr>
              <p14:xfrm>
                <a:off x="2156669" y="2830109"/>
                <a:ext cx="587520" cy="588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6A33F1D-F77F-084C-AA5C-484056441C7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48029" y="2821469"/>
                  <a:ext cx="605160" cy="606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7829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A6C0-6DE4-C648-9358-082EF935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Kick Cow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2B286-9756-7846-A82D-0B8CF940C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1 2</a:t>
            </a:r>
          </a:p>
          <a:p>
            <a:pPr marL="0" indent="0">
              <a:buNone/>
            </a:pPr>
            <a:r>
              <a:rPr lang="en-US" dirty="0"/>
              <a:t>1 2</a:t>
            </a:r>
          </a:p>
          <a:p>
            <a:pPr marL="0" indent="0">
              <a:buNone/>
            </a:pPr>
            <a:r>
              <a:rPr lang="en-US" dirty="0"/>
              <a:t>1 2</a:t>
            </a:r>
          </a:p>
          <a:p>
            <a:pPr marL="0" indent="0">
              <a:buNone/>
            </a:pPr>
            <a:r>
              <a:rPr lang="en-US" dirty="0"/>
              <a:t>1 2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280A77-9128-0141-BC13-480CC526FBB3}"/>
                  </a:ext>
                </a:extLst>
              </p14:cNvPr>
              <p14:cNvContentPartPr/>
              <p14:nvPr/>
            </p14:nvContentPartPr>
            <p14:xfrm>
              <a:off x="4409379" y="1812678"/>
              <a:ext cx="444600" cy="570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280A77-9128-0141-BC13-480CC526FB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0379" y="1803678"/>
                <a:ext cx="462240" cy="58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37420F8-9441-3645-AE5B-CBADA2C91A08}"/>
              </a:ext>
            </a:extLst>
          </p:cNvPr>
          <p:cNvGrpSpPr/>
          <p:nvPr/>
        </p:nvGrpSpPr>
        <p:grpSpPr>
          <a:xfrm>
            <a:off x="5676579" y="1795398"/>
            <a:ext cx="1317600" cy="661680"/>
            <a:chOff x="5676579" y="1795398"/>
            <a:chExt cx="1317600" cy="66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CD136B0-F841-C147-A42C-526F1698EFEA}"/>
                    </a:ext>
                  </a:extLst>
                </p14:cNvPr>
                <p14:cNvContentPartPr/>
                <p14:nvPr/>
              </p14:nvContentPartPr>
              <p14:xfrm>
                <a:off x="6659739" y="1795398"/>
                <a:ext cx="334440" cy="460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CD136B0-F841-C147-A42C-526F1698EFE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50739" y="1786391"/>
                  <a:ext cx="352080" cy="4780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26716E6-AD4A-5C45-B420-14076F1E1F4D}"/>
                    </a:ext>
                  </a:extLst>
                </p14:cNvPr>
                <p14:cNvContentPartPr/>
                <p14:nvPr/>
              </p14:nvContentPartPr>
              <p14:xfrm>
                <a:off x="5676579" y="2263038"/>
                <a:ext cx="143640" cy="194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26716E6-AD4A-5C45-B420-14076F1E1F4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67601" y="2254038"/>
                  <a:ext cx="161236" cy="21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0113674-E123-C846-ACA3-6A0676CBA535}"/>
                  </a:ext>
                </a:extLst>
              </p14:cNvPr>
              <p14:cNvContentPartPr/>
              <p14:nvPr/>
            </p14:nvContentPartPr>
            <p14:xfrm>
              <a:off x="5134949" y="1994909"/>
              <a:ext cx="230760" cy="5090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0113674-E123-C846-ACA3-6A0676CBA53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25935" y="1985909"/>
                <a:ext cx="248428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67DB16-1959-3A4B-852F-73B80DFF4776}"/>
                  </a:ext>
                </a:extLst>
              </p14:cNvPr>
              <p14:cNvContentPartPr/>
              <p14:nvPr/>
            </p14:nvContentPartPr>
            <p14:xfrm>
              <a:off x="974429" y="3583589"/>
              <a:ext cx="497160" cy="10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67DB16-1959-3A4B-852F-73B80DFF477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0429" y="3475949"/>
                <a:ext cx="604800" cy="31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D875EED0-C9E7-3149-AFD7-131631FFDB8A}"/>
              </a:ext>
            </a:extLst>
          </p:cNvPr>
          <p:cNvGrpSpPr/>
          <p:nvPr/>
        </p:nvGrpSpPr>
        <p:grpSpPr>
          <a:xfrm>
            <a:off x="1366109" y="2473709"/>
            <a:ext cx="5242320" cy="1193400"/>
            <a:chOff x="1366109" y="2473709"/>
            <a:chExt cx="5242320" cy="119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5737A5E-EC82-124A-BABB-10C57FB27018}"/>
                    </a:ext>
                  </a:extLst>
                </p14:cNvPr>
                <p14:cNvContentPartPr/>
                <p14:nvPr/>
              </p14:nvContentPartPr>
              <p14:xfrm>
                <a:off x="1366109" y="3054029"/>
                <a:ext cx="4631760" cy="613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5737A5E-EC82-124A-BABB-10C57FB2701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57109" y="3045389"/>
                  <a:ext cx="464940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6F5A6BD-E87A-1B4D-A38F-FC8526215013}"/>
                    </a:ext>
                  </a:extLst>
                </p14:cNvPr>
                <p14:cNvContentPartPr/>
                <p14:nvPr/>
              </p14:nvContentPartPr>
              <p14:xfrm>
                <a:off x="5997509" y="2633909"/>
                <a:ext cx="294120" cy="420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6F5A6BD-E87A-1B4D-A38F-FC852621501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88869" y="2624909"/>
                  <a:ext cx="31176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77C29B1-5575-2448-BD0F-41F9016213FA}"/>
                    </a:ext>
                  </a:extLst>
                </p14:cNvPr>
                <p14:cNvContentPartPr/>
                <p14:nvPr/>
              </p14:nvContentPartPr>
              <p14:xfrm>
                <a:off x="6076349" y="2473709"/>
                <a:ext cx="532080" cy="402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77C29B1-5575-2448-BD0F-41F9016213F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67349" y="2464709"/>
                  <a:ext cx="549720" cy="42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5AF8D0B-9E75-A04A-A9B6-BA100FB4A122}"/>
              </a:ext>
            </a:extLst>
          </p:cNvPr>
          <p:cNvGrpSpPr/>
          <p:nvPr/>
        </p:nvGrpSpPr>
        <p:grpSpPr>
          <a:xfrm>
            <a:off x="6230789" y="1853429"/>
            <a:ext cx="150480" cy="337320"/>
            <a:chOff x="6230789" y="1853429"/>
            <a:chExt cx="150480" cy="33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F679972-750A-5442-BF1B-C0371CDFE5C1}"/>
                    </a:ext>
                  </a:extLst>
                </p14:cNvPr>
                <p14:cNvContentPartPr/>
                <p14:nvPr/>
              </p14:nvContentPartPr>
              <p14:xfrm>
                <a:off x="6230789" y="1904909"/>
                <a:ext cx="150480" cy="180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F679972-750A-5442-BF1B-C0371CDFE5C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22149" y="1895909"/>
                  <a:ext cx="1681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65F1AD2-B099-C046-8B33-936E8F08319C}"/>
                    </a:ext>
                  </a:extLst>
                </p14:cNvPr>
                <p14:cNvContentPartPr/>
                <p14:nvPr/>
              </p14:nvContentPartPr>
              <p14:xfrm>
                <a:off x="6285869" y="1853429"/>
                <a:ext cx="360" cy="337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65F1AD2-B099-C046-8B33-936E8F08319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77229" y="1844429"/>
                  <a:ext cx="18000" cy="354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6673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A6C0-6DE4-C648-9358-082EF935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Kick Cow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2B286-9756-7846-A82D-0B8CF940C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1 2</a:t>
            </a:r>
          </a:p>
          <a:p>
            <a:pPr marL="0" indent="0">
              <a:buNone/>
            </a:pPr>
            <a:r>
              <a:rPr lang="en-US" dirty="0"/>
              <a:t>1 2</a:t>
            </a:r>
          </a:p>
          <a:p>
            <a:pPr marL="0" indent="0">
              <a:buNone/>
            </a:pPr>
            <a:r>
              <a:rPr lang="en-US" dirty="0"/>
              <a:t>1 2</a:t>
            </a:r>
          </a:p>
          <a:p>
            <a:pPr marL="0" indent="0">
              <a:buNone/>
            </a:pPr>
            <a:r>
              <a:rPr lang="en-US" dirty="0"/>
              <a:t>1 2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280A77-9128-0141-BC13-480CC526FBB3}"/>
                  </a:ext>
                </a:extLst>
              </p14:cNvPr>
              <p14:cNvContentPartPr/>
              <p14:nvPr/>
            </p14:nvContentPartPr>
            <p14:xfrm>
              <a:off x="4409379" y="1812678"/>
              <a:ext cx="444600" cy="570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280A77-9128-0141-BC13-480CC526FB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0379" y="1803678"/>
                <a:ext cx="462240" cy="58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37420F8-9441-3645-AE5B-CBADA2C91A08}"/>
              </a:ext>
            </a:extLst>
          </p:cNvPr>
          <p:cNvGrpSpPr/>
          <p:nvPr/>
        </p:nvGrpSpPr>
        <p:grpSpPr>
          <a:xfrm>
            <a:off x="5676579" y="1795398"/>
            <a:ext cx="1317600" cy="661680"/>
            <a:chOff x="5676579" y="1795398"/>
            <a:chExt cx="1317600" cy="66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CD136B0-F841-C147-A42C-526F1698EFEA}"/>
                    </a:ext>
                  </a:extLst>
                </p14:cNvPr>
                <p14:cNvContentPartPr/>
                <p14:nvPr/>
              </p14:nvContentPartPr>
              <p14:xfrm>
                <a:off x="6659739" y="1795398"/>
                <a:ext cx="334440" cy="460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CD136B0-F841-C147-A42C-526F1698EFE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50739" y="1786391"/>
                  <a:ext cx="352080" cy="4780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26716E6-AD4A-5C45-B420-14076F1E1F4D}"/>
                    </a:ext>
                  </a:extLst>
                </p14:cNvPr>
                <p14:cNvContentPartPr/>
                <p14:nvPr/>
              </p14:nvContentPartPr>
              <p14:xfrm>
                <a:off x="5676579" y="2263038"/>
                <a:ext cx="143640" cy="194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26716E6-AD4A-5C45-B420-14076F1E1F4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67601" y="2254038"/>
                  <a:ext cx="161236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5AF8D0B-9E75-A04A-A9B6-BA100FB4A122}"/>
              </a:ext>
            </a:extLst>
          </p:cNvPr>
          <p:cNvGrpSpPr/>
          <p:nvPr/>
        </p:nvGrpSpPr>
        <p:grpSpPr>
          <a:xfrm>
            <a:off x="6230789" y="1853429"/>
            <a:ext cx="150480" cy="337320"/>
            <a:chOff x="6230789" y="1853429"/>
            <a:chExt cx="150480" cy="33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F679972-750A-5442-BF1B-C0371CDFE5C1}"/>
                    </a:ext>
                  </a:extLst>
                </p14:cNvPr>
                <p14:cNvContentPartPr/>
                <p14:nvPr/>
              </p14:nvContentPartPr>
              <p14:xfrm>
                <a:off x="6230789" y="1904909"/>
                <a:ext cx="150480" cy="180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F679972-750A-5442-BF1B-C0371CDFE5C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21767" y="1895909"/>
                  <a:ext cx="168162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65F1AD2-B099-C046-8B33-936E8F08319C}"/>
                    </a:ext>
                  </a:extLst>
                </p14:cNvPr>
                <p14:cNvContentPartPr/>
                <p14:nvPr/>
              </p14:nvContentPartPr>
              <p14:xfrm>
                <a:off x="6285869" y="1853429"/>
                <a:ext cx="360" cy="337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65F1AD2-B099-C046-8B33-936E8F08319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76869" y="1844429"/>
                  <a:ext cx="18000" cy="35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E477B0C-038F-674E-A09A-06A4FDE6A480}"/>
                  </a:ext>
                </a:extLst>
              </p14:cNvPr>
              <p14:cNvContentPartPr/>
              <p14:nvPr/>
            </p14:nvContentPartPr>
            <p14:xfrm>
              <a:off x="974429" y="2476949"/>
              <a:ext cx="468000" cy="132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E477B0C-038F-674E-A09A-06A4FDE6A48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0429" y="2369309"/>
                <a:ext cx="575640" cy="34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534A844-AE20-F24E-B066-B8867B4A0496}"/>
              </a:ext>
            </a:extLst>
          </p:cNvPr>
          <p:cNvGrpSpPr/>
          <p:nvPr/>
        </p:nvGrpSpPr>
        <p:grpSpPr>
          <a:xfrm>
            <a:off x="1433789" y="1796909"/>
            <a:ext cx="3367800" cy="783000"/>
            <a:chOff x="1433789" y="1796909"/>
            <a:chExt cx="3367800" cy="78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418D0D0-1766-4046-9559-BE82D9DBA90E}"/>
                    </a:ext>
                  </a:extLst>
                </p14:cNvPr>
                <p14:cNvContentPartPr/>
                <p14:nvPr/>
              </p14:nvContentPartPr>
              <p14:xfrm>
                <a:off x="1433789" y="1866749"/>
                <a:ext cx="3165120" cy="713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418D0D0-1766-4046-9559-BE82D9DBA90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24789" y="1858109"/>
                  <a:ext cx="318276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435DE39-E71B-BC4A-BCC4-98A0207790A5}"/>
                    </a:ext>
                  </a:extLst>
                </p14:cNvPr>
                <p14:cNvContentPartPr/>
                <p14:nvPr/>
              </p14:nvContentPartPr>
              <p14:xfrm>
                <a:off x="4545269" y="1796909"/>
                <a:ext cx="256320" cy="280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435DE39-E71B-BC4A-BCC4-98A0207790A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36629" y="1787909"/>
                  <a:ext cx="273960" cy="29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3814FD3-BED0-5F42-9101-D0155F581876}"/>
                  </a:ext>
                </a:extLst>
              </p14:cNvPr>
              <p14:cNvContentPartPr/>
              <p14:nvPr/>
            </p14:nvContentPartPr>
            <p14:xfrm>
              <a:off x="5020829" y="1936589"/>
              <a:ext cx="408600" cy="427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3814FD3-BED0-5F42-9101-D0155F58187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11829" y="1927949"/>
                <a:ext cx="426240" cy="44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4082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A6C0-6DE4-C648-9358-082EF935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Kick Cow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2B286-9756-7846-A82D-0B8CF940C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1 2</a:t>
            </a:r>
          </a:p>
          <a:p>
            <a:pPr marL="0" indent="0">
              <a:buNone/>
            </a:pPr>
            <a:r>
              <a:rPr lang="en-US" dirty="0"/>
              <a:t>1 2</a:t>
            </a:r>
          </a:p>
          <a:p>
            <a:pPr marL="0" indent="0">
              <a:buNone/>
            </a:pPr>
            <a:r>
              <a:rPr lang="en-US" dirty="0"/>
              <a:t>1 2</a:t>
            </a:r>
          </a:p>
          <a:p>
            <a:pPr marL="0" indent="0">
              <a:buNone/>
            </a:pPr>
            <a:r>
              <a:rPr lang="en-US" dirty="0"/>
              <a:t>1 2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280A77-9128-0141-BC13-480CC526FBB3}"/>
                  </a:ext>
                </a:extLst>
              </p14:cNvPr>
              <p14:cNvContentPartPr/>
              <p14:nvPr/>
            </p14:nvContentPartPr>
            <p14:xfrm>
              <a:off x="4409379" y="1812678"/>
              <a:ext cx="444600" cy="570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280A77-9128-0141-BC13-480CC526FB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0379" y="1803678"/>
                <a:ext cx="462240" cy="58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37420F8-9441-3645-AE5B-CBADA2C91A08}"/>
              </a:ext>
            </a:extLst>
          </p:cNvPr>
          <p:cNvGrpSpPr/>
          <p:nvPr/>
        </p:nvGrpSpPr>
        <p:grpSpPr>
          <a:xfrm>
            <a:off x="5676579" y="1795398"/>
            <a:ext cx="1317600" cy="661680"/>
            <a:chOff x="5676579" y="1795398"/>
            <a:chExt cx="1317600" cy="66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CD136B0-F841-C147-A42C-526F1698EFEA}"/>
                    </a:ext>
                  </a:extLst>
                </p14:cNvPr>
                <p14:cNvContentPartPr/>
                <p14:nvPr/>
              </p14:nvContentPartPr>
              <p14:xfrm>
                <a:off x="6659739" y="1795398"/>
                <a:ext cx="334440" cy="460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CD136B0-F841-C147-A42C-526F1698EFE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50739" y="1786391"/>
                  <a:ext cx="352080" cy="4780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26716E6-AD4A-5C45-B420-14076F1E1F4D}"/>
                    </a:ext>
                  </a:extLst>
                </p14:cNvPr>
                <p14:cNvContentPartPr/>
                <p14:nvPr/>
              </p14:nvContentPartPr>
              <p14:xfrm>
                <a:off x="5676579" y="2263038"/>
                <a:ext cx="143640" cy="194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26716E6-AD4A-5C45-B420-14076F1E1F4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67601" y="2254038"/>
                  <a:ext cx="161236" cy="21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3814FD3-BED0-5F42-9101-D0155F581876}"/>
                  </a:ext>
                </a:extLst>
              </p14:cNvPr>
              <p14:cNvContentPartPr/>
              <p14:nvPr/>
            </p14:nvContentPartPr>
            <p14:xfrm>
              <a:off x="5020829" y="1936589"/>
              <a:ext cx="408600" cy="427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3814FD3-BED0-5F42-9101-D0155F5818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11837" y="1927589"/>
                <a:ext cx="426224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1296BC-534E-0040-A730-0D31CDC61E95}"/>
                  </a:ext>
                </a:extLst>
              </p14:cNvPr>
              <p14:cNvContentPartPr/>
              <p14:nvPr/>
            </p14:nvContentPartPr>
            <p14:xfrm>
              <a:off x="986309" y="2998589"/>
              <a:ext cx="404640" cy="12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1296BC-534E-0040-A730-0D31CDC61E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2309" y="2890949"/>
                <a:ext cx="51228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D4762D8-F3AA-BB48-B1B8-6F2F118A2916}"/>
                  </a:ext>
                </a:extLst>
              </p14:cNvPr>
              <p14:cNvContentPartPr/>
              <p14:nvPr/>
            </p14:nvContentPartPr>
            <p14:xfrm>
              <a:off x="6163469" y="1865309"/>
              <a:ext cx="327960" cy="474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D4762D8-F3AA-BB48-B1B8-6F2F118A291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54829" y="1856309"/>
                <a:ext cx="345600" cy="49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8590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124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Cereal</vt:lpstr>
      <vt:lpstr>N^2</vt:lpstr>
      <vt:lpstr>How to get N?</vt:lpstr>
      <vt:lpstr>Kick Cow Out</vt:lpstr>
      <vt:lpstr>Kick Cow Out</vt:lpstr>
      <vt:lpstr>Kick Cow Out</vt:lpstr>
      <vt:lpstr>Kick Cow Out</vt:lpstr>
      <vt:lpstr>Kick Cow Out</vt:lpstr>
      <vt:lpstr>Kick Cow Out</vt:lpstr>
      <vt:lpstr>Kick Cow 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Cereal</dc:title>
  <dc:creator>David Yang</dc:creator>
  <cp:lastModifiedBy>David Yang</cp:lastModifiedBy>
  <cp:revision>2</cp:revision>
  <dcterms:created xsi:type="dcterms:W3CDTF">2021-02-10T01:44:26Z</dcterms:created>
  <dcterms:modified xsi:type="dcterms:W3CDTF">2021-02-10T03:12:23Z</dcterms:modified>
</cp:coreProperties>
</file>