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3"/>
    <p:restoredTop sz="94709"/>
  </p:normalViewPr>
  <p:slideViewPr>
    <p:cSldViewPr snapToGrid="0" snapToObjects="1">
      <p:cViewPr varScale="1">
        <p:scale>
          <a:sx n="81" d="100"/>
          <a:sy n="81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1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24575,'13'0'0,"14"0"0,33 0 0,9 0 0,10 0 0,-2 0 0,3 0 0,-23 0 0,-4 0 0,29 0 0,0 0 0,-58 0 0,-18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14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24575,'58'-7'0,"0"0"0,18-4 0,1 10 0,8 2 0,8-1 0,-9 0 0,-18 7 0,12 0 0,-5 17 0,-38 29 0,-12 11 0,1-6 0,-5 10 0,-7 7 0,-4 15 0,-4 4 0,-2-7-1252,-5 1 0,-4-5 0,0 1 1252,3 9 0,0 1 0,-7-6 0,-6-18 0,-5-4 0,-2-8 102,-6-2 1,-1-5-103,2-2 0,1-1 0,1 1 0,5-8 0,8-15 0,8-9 0,52-30 0,11-1 0,-5-9 0,10-2 0,8 6 0,8 1 0,-4 1 0,2-5 0,4 3 0,-7 8 0,11 1 0,0 2 0,-9 2 0,17 1 0,-7 2 0,-2 2 0,-6 2 0,7-1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1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24575,'0'54'0,"0"3"0,0 9 0,0 1 0,0 6 0,0 2-2037,0 2 0,0 2 0,0 2 2037,0 9 0,0 3 0,0 2 0,0-16 0,0 2 0,0-1 0,0-6 0,0 23 0,0-1-92,0 1 0,0 6 1,0-20 91,0-5 0,0 5 0,0-72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23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24575,'75'0'0,"-35"0"0,12 0 0,16 0 0,18-1 0,20-2 0,3 1 0,-15 0 0,-2 1 0,0 0-172,-16 0 0,14-1 1,4 0-1,-9 1 0,-18 0 172,-10 0 0,-14 2 282,10-1-282,-7 47 143,-41 1-143,-11 27 0,-22 11 0,-5-36 0,3-7 0,-2-4 0,-7-6 0,-15 15 0,37-34 434,-4 38-434,27-21 0,33 23 0,9 3 0,8 8 0,-8-19 0,9 7 0,-8-5 0,12 27 0,-22-24 0,-6 3 0,-14 36 0,-50-44 0,-18-3 0,1-2 0,-8 0 0,-4-5-1046,-9-6 0,-6-5 0,-1-1 1046,-7 3 0,-1 0 0,0-5 0,4-6 0,0-3 0,3-1 0,-18 5 0,7-2 0,16-5 0,9-1 0,-7-1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39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24575,'15'-6'0,"60"1"0,15 5-609,-17 3 0,10 3 609,-9 1 0,4 3 0,0 2-1353,-9 2 0,-2 1 1,5 2 1352,16 3 0,6 2 0,1 0 0,-16-3 0,1 0 0,2 1 0,-2-1 0,-1 0 0,0 0 0,0 1 0,0-1 0,-1 0 0,0 0 0,0 0 0,-3-1 0,19 3 0,-2 0 0,-8 0 0,-1 4 0,-4-2-244,7-2 1,0-1 243,0 0 0,0 1 0,-2 2 0,7 4 0,-11-3 0,9 4 0,2 0 0,-9-2 0,-8-4 0,-6-1 0,4 2-529,2 2 0,6 4 0,-2 0 1,-8-5 528,15 3 0,-4-2 0,-18-4 0,2 0 0,3 2 0,20 4 0,6 1 0,-6-2 0,-22-8 0,-4-1 0,4 1 0,23 9 0,6 4 0,-3-1 0,-12-4 0,-3 0 0,-3 0 0,20 8 0,-2 1 130,-22-9 1,1 1 0,-12-4-131,1 11 2762,-23-12-2762,0 2 1780,-20-18-1780,-46-1 0,25-5 0,-31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0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4 885 24575,'-4'-13'0,"15"2"0,38 4 0,5-8 0,11 4 0,19-1 0,-3-1 0,-13 0 0,-2-2 0,5 2-617,7 2 1,6 0 0,3 2 0,0-2 616,0 0 0,1 0 0,2-1 0,7 0 0,-7 1 0,6-1 0,5-1 0,0 1 0,-2-1 0,-6 1-1097,-3 1 1,-4 0 0,-1-1 0,0 1 0,5-2 1096,2 1 0,5-2 0,2 0 0,-2-1 0,-4 1 0,-9 1 0,0-2 0,-6 0 0,-5 1 0,-3 1-518,7 0 0,-5 2 1,1-2 517,2-3 0,-1-1 0,-2 1 0,18 2 0,-2 0 0,8-9 0,-3-1 0,-17 7 0,-5-1 554,-5-2 0,-6-1-554,6-7 5852,-27 7-5852,28 1 2539,-5 6-2539,0-1 0,0 8 0,-9 0 0,-18 7 0,5-5 0,-20 4 0,1-4 0,-15 0 0,-1-1 0,-5-4 0,0-1 0,0 5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2.5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2345 24575,'-6'-94'0,"4"24"0,0-12 0,1-2 0,1 2 0,0-2 0,0-12-1405,0 20 1,0-11 0,0-7-1,0-3 1,0 2 0,0 7-1,0 9 908,0-24 1,0 12-1,0-7 497,-1 11 0,0-8 0,0-1 0,-1 6 0,-1 15 893,-2-8 0,0 13-893,0 8 0,0 5 0,-3-15 0,8 14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2.9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23 852 24575,'-13'-14'0,"3"-16"0,25-38 0,18 2 0,13-6 0,2 12 0,7-1 0,3 1 0,-2 0 0,2 1 0,9 4 0,7 10 0,11 3 0,1 5 0,-9 6 0,11-2 0,1 10 0,-16 9 0,9 0 0,-2 6 0,-15 9 0,-12 14 0,-6 6 0,22 0 0,-11 13 0,-37 44 0,-16 18 0,2-22 0,-1 4 0,-1 2-1277,0 5 1,-1 1 0,2 1 1276,0 9 0,2 1 0,-1-13 0,-1-21 0,0-8 0,4-5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3.8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432 67 24575,'-14'-35'0,"2"5"0,12 29 0,8 43 0,16 27 0,12 22 0,-5-6 0,-9-12 0,2 3-239,3-4 1,6 10 0,0 1 0,-6-10 238,-2 16 0,-5-10 0,-3-17 0,-2-1 0,0 8 0,-6-9 234,-9-24-234,-5-17 0,-41-14 0,-16-5 0,-30 0 0,33 0 0,-2 0 0,-7 0 0,2 0 0,14 2 0,0 3 359,-8 3 1,5 7-360,7 18 0,14 17 0,23-12 0,50-6 0,46-14 0,12-8 0,-46-4 0,1-1-395,17 1 1,10 1 0,-12-4 394,17-3 0,-26 0 0,-11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4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86 478 24575,'13'-14'0,"17"-10"0,-3-30 0,43-12 0,9 0 0,-43 29 0,-1 0 0,39-25 0,-8 8 0,-39 27 0,-15 9 0,-43 5 0,-14 9 0,-24 2 0,-6 4 0,-12 4 0,5 18 0,8 7 0,34-1 0,-11 52 0,51-19 0,11 4 0,10-3 0,22-31 0,10-7 0,32 0 0,-15-4 0,20 4 0,0 1 0,-17-7 0,-20-8 0,-2 0 0,26 11 0,0-1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5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8 24575,'6'-8'0,"-1"52"0,-5 0 0,0 52 0,-15-3 0,-3-7 0,5-35 0,-1 1 0,2 3 0,2-3 0,1 18 0,2 23 0,7-32 0,0-3 0,47-2 0,5-64 0,4-12 0,21 3 0,-30-36 0,-2-25 0,-13 9 0,-12-21 0,-9 15 0,-1-11 0,-3 15 0,1 5 0,-8-22 0,0 81 0,32 96 0,-3-22 0,8 11 0,-4-4 0,4 13 0,2-1 0,-4-9 0,7 9 0,-2-5 0,-7-14 0,-1 0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45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0 114 24575,'7'-65'0,"0"17"0,44 50 0,10 23 0,6 49-347,-22-31 1,5 6 0,-6 4 346,-9 5 0,-6 5 0,-1 1 0,0 7 0,-2 1 0,1-3-694,10 14 1,0-4 693,-5 1 0,-5-8 578,-10-6-578,-3-28 0,-14-23 0,-11-29 491,-3 1-491,-29-4 1357,-5 17-1357,-18 12 0,23 35 0,5 29 0,32-26 0,4 3 0,-5 40 0,25-30 0,43-25 0,-2-25 0,26-9 0,0-3 0,-31-1 0,-1 0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24575,'55'0'0,"1"0"0,4 0 0,0 0 0,12 0 0,6 0 0,-23 0 0,3 0 0,14 0 0,9 0 0,-9 0-507,-11 0 0,-5 0 507,13 0 0,-8 0 0,-19 0 0,-15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23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24575,'75'0'0,"-35"0"0,12 0 0,16 0 0,18-1 0,20-2 0,3 1 0,-15 0 0,-2 1 0,0 0-172,-16 0 0,14-1 1,4 0-1,-9 1 0,-18 0 172,-10 0 0,-14 2 282,10-1-282,-7 47 143,-41 1-143,-11 27 0,-22 11 0,-5-36 0,3-7 0,-2-4 0,-7-6 0,-15 15 0,37-34 434,-4 38-434,27-21 0,33 23 0,9 3 0,8 8 0,-8-19 0,9 7 0,-8-5 0,12 27 0,-22-24 0,-6 3 0,-14 36 0,-50-44 0,-18-3 0,1-2 0,-8 0 0,-4-5-1046,-9-6 0,-6-5 0,-1-1 1046,-7 3 0,-1 0 0,0-5 0,4-6 0,0-3 0,3-1 0,-18 5 0,7-2 0,16-5 0,9-1 0,-7-1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56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266 1 24575,'0'56'0,"0"-2"0,0 4 0,0-6 0,0 1 0,0 23 0,0 14 0,0-15 0,0 12 0,0 6 0,0-2 0,0-10-2680,0 7 1,0-8 0,0 8 2679,0-1 0,0 9 0,0 3 0,0-3 0,0-12 0,0-2 0,0-9 0,0-2 1124,0 27 1,0-3-1125,0 0 0,0-7 0,0-34 0,0-6 1272,0 14-1272,0-51 0,10-5 0,36 4 0,18-1 0,9 0 0,5 2 0,7 1 0,2 1 1616,1 0 1,-6 0-1617,-28-4 0,-2-1 0,17 2 0,7-1 0,19-3 0,3-1 0,-14 0 0,2-1 0,1-3 0,6-1 0,-2-1 0,-14 1 0,-1 0 0,4 0 0,-1 1 0,4-1 0,2 1 0,-2-3 0,-6-1 0,-2-2 0,3-1 0,6 0 0,-1 1 0,8 1 0,3-2 0,1 1 0,-4 0 0,-8-1 0,4 0 0,-8-1 0,-1 1 0,5-1-547,2 1 0,5 0 0,1 0 1,-6 1-1,-13 2 547,10 3 0,-13 0 0,-16 0 0,-6 0 0,30 0 1101,-3-5-1101,-29-2 0,-4-10 0,-17-1 2917,-5 0-2917,-9-34 0,-10 11 0,0-42 0,0-15 0,-3 10 0,-2-4 0,2 24 0,-3-4 0,-5-1 0,-4-11 0,-2-1 0,1 12 0,-4-1 0,-5 0 0,-5-2 0,-7-12 0,-3 1 0,4 13 0,0 7 0,-5 4 0,-16-16 0,-9-6 0,6 15 0,17 26 0,-3 5 0,-20-11 0,-12-4 0,3 11 0,-3 14 0,-3 7-381,-1-4 0,-7-1 0,0 6 381,2 10 0,1 7 0,-4-1 0,13 1 0,-2-1 0,-2 1 0,0 1-999,-7 2 0,-2 1 1,2 1-1,2-1 999,-10 0 0,3 0 0,1 0 0,2 0 0,0 0 0,0 0-321,-2 0 1,1 0 0,0 0 320,8 0 0,2 0 0,-4 0 0,7 0 0,-4 0 0,1 0 0,5 0 0,-1 0 0,4 0 0,4 0 0,-7 0 0,4 0-78,0 0 0,9 0 78,12 0 840,-25 0-840,31 0 0,-35 0 0,18 0 0,3 0 0,41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24575,'2'6'0,"-8"-1"0,-1-5 0,-3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24575,'-6'44'0,"12"27"0,-10-23 0,7 5 0,1 3 0,-4 23 0,0 12 0,0 6 0,0-30 0,0 0 0,0 17 0,0 1 0,0-15 0,0-1 0,0 13 0,0-1 0,0-17 0,0-2 0,0 12 0,0-11 0,0-26 0,0-15 0,0-17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12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24575,'51'0'0,"0"0"0,21 23 0,5 9 0,-14-10 0,3 1 0,-3 5 0,21 27 0,-8 6-831,-17-11 0,-11 0 831,-2 31 0,-13-1 0,-18 4 0,-11-17 0,-2 11 0,-1-4 0,0 2 0,-2 5 0,1 2 0,0 14 0,0 0 0,0-13 0,1-2 0,-2-2 0,-1 9 0,-2 7 0,-4-15 340,-19 12-340,2-7 322,-18-50-322,13-9 0,7-16 0,3 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12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18 24575,'-12'-17'0,"1"18"0,19 26 0,0 10 0,9 13 0,2 3 0,0-1 0,21 26 0,-31-52 0,13-13 0,44-21 0,-39 4 0,36-9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47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24575,'10'-6'0,"38"2"0,37 23 0,16 10 0,-36-16 0,0 0 0,6 4-1122,8 7 0,7 5 0,3 2 1,0-2 1121,5-2 0,2 0 0,1 0 0,-3 1-1163,-4 1 0,-2 2 0,1-1 1,2-1 1162,-10-6 0,1-1 0,2-1 0,0 0 0,1 2 0,2 2 0,2 2 0,-1 1 0,-1-2 0,-5-2-182,0-3 1,-3-2 0,-2 0-1,1 1 182,9 4 0,1 1 0,-2 1 0,-5-2-389,3 2 0,-5 0 0,-9-4 389,-11-5 0,-4 0 248,23 18 1,-14-4 0,-38-19 0,3 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48.1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 24575,'25'0'0,"43"1"0,15-2 0,-10-7 0,6-3-1367,-9 5 1,9 1-1,4-2 1,4-3 1366,1-4 0,6-3 0,2-3 0,-2 2 0,-6 3-1083,-6 4 0,-6 2 0,1 1 0,7-2 1083,-1-1 0,7-2 0,4 0 0,-1 0 0,-4 1 0,-8 2 0,20 0 0,-10 3 0,4 0 300,-8 2 1,3 2 0,0-1 0,-6-1-301,2-2 0,-6-1 0,-5 2 0,12 5 0,-16 2 0,-19-1 0,-46 0 0,-1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3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24575,'0'39'0,"0"4"0,0 16 0,0 8 0,0-9 0,0 4-2096,0 25 0,0 6 2096,0 0 0,0 1 0,0-5 0,0 1 0,0-22 0,0 2 0,0-4 0,0 5 0,0-1 646,0 11 0,0 2-646,0-1 0,0-2 0,2-22 0,-4-1 136,-13 19 1,-2-14 0,9-38 0,-25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24575,'2'6'0,"-8"-1"0,-1-5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24575,'-6'44'0,"12"27"0,-10-23 0,7 5 0,1 3 0,-4 23 0,0 12 0,0 6 0,0-30 0,0 0 0,0 17 0,0 1 0,0-15 0,0-1 0,0 13 0,0-1 0,0-17 0,0-2 0,0 12 0,0-11 0,0-26 0,0-15 0,0-17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18.9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24575,'0'71'0,"0"0"0,0-11 0,0 5 0,0 12 0,0 9 0,0 2-2555,0 7 1,0 3 0,0-2 2554,0-9 0,0-3 0,0 4 0,0-7 0,0 4 0,0-1 0,0-9 209,0 18 0,0-7-209,0 8 0,0-6 763,0-29 0,0-5-763,0 43 0,15-29 0,24-59 0,55-30 0,-27 8 0,11 0 0,-1 1 998,-9 4 1,-1 1-1,10 0-998,-3 0 0,11 0 0,6-1 0,3 1 0,-3 1 0,-6 2-326,15 1 0,-5 3 0,1 0 0,7-2 326,-10-2 0,7-2 0,3 0 0,0 0 0,-3 1 0,-6 1 0,11 2 0,-6 3 0,-3-1 0,1-2-254,-4-2 1,0-1 0,-3-1 0,-4 3 253,3 1 0,-6 2 0,-2 0 0,-11-3 0,-3 0 0,-2 0 0,17 0 0,-2 0 0,1 3 0,-5-2 0,-25-5 0,-2 1 392,9 5 1,-1 0-393,21-6 2995,-22 1-2995,5-1 1261,-18-17-1261,-16-44 0,-3-11 0,13 2 0,-20 15 0,-3-10 0,-1 4 0,0 1 0,-2 1 0,4-29 0,-1-7-780,-7 27 1,-1-2-1,0 3 780,4-17 0,-3 5 0,-6 2 0,-2 8 0,1-7 0,-2 23 0,-3 1 0,-7-9 0,-2-5 0,-13 56 0,7 6 0,-31 9 0,-8 3 0,-11-7 0,-7 5 0,-20 2 0,8-1 0,13 0 0,-6 0-592,2 0 0,-15 0 0,-8 0 1,4 0-1,11 0 592,1 0 0,8 0 0,-6 0 0,-8 0 0,-9 0 0,0 0 0,9 0 0,7 0 0,7 0 0,-5 0 0,-3 0 0,-7 0 0,0 0 0,8 0 0,8 0 0,5 0 0,-3 0 0,-25 0 0,-5 0 0,14 0 0,24 0 0,6 0 0,-7 0 0,-1 0 0,-12 0 0,1 0 0,22 0 0,4 0 0,-32 0 0,26 0 0,25 0 5298,-18-10-5298,27 7 0,-24-18 0,11 13 0,-4-10 0,0 11 0,7 2 0,2 5 0,-18 0 0,30 0 0,-26 0 0,33 0 0,-21 0 0,24 0 0,-8 0 0,5 0 0,9 0 0,-3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22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24575,'20'0'0,"31"0"0,34 0 0,12 0 0,-20 0 0,0 0 0,19-3 0,-1 6 0,-20 11 0,-9 3 0,8 2 0,-35 20 0,-10 10 0,-18 21 0,-11 13 0,-8 3 0,-2-31 0,-3-2 0,-1 26 0,-8 2 0,-24-4 0,-1-6 0,24-25 0,0-2 0,-20 18 0,8-7 0,26-24 0,43-17 0,13-5 0,2-8 0,3-2 0,42 1-694,-32 0 0,4 0 694,2 0 0,-2 0 0,21 0 0,-17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35.5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24575,'32'0'0,"61"0"0,-16-2 0,6 4 0,9 18 0,2 7 0,-3-8 0,-1 15 0,-34 11 0,0 14 0,-5 4 0,-7-7 0,-1 7 0,-7 3-937,-3 1 1,3 11 0,-5 1-1,-11-9 937,-12 1 0,-16 4 0,-10-1 0,-11 15 0,-6 6 0,1-5 0,5-14 0,0 11 0,-7-2 0,-7-7 0,-13 14 0,-6 3 0,1-9 0,8-23 0,2-18 0,-3-9-210,-18 13 1,-9 4 0,11-13 209,-17-12 0,-11-8 0,79-20 0,14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36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1 24575,'0'44'0,"-22"12"0,-17 20 0,-13-2 0,0-9 0,2 13 0,32-43 0,-8 22 0,26-44 0,15-1 0,71 8 0,-5-8 0,-16-2 0,10 4 0,14 7 0,11 3 0,-13-1 0,-23-6 0,0 1 0,28 5 0,11 2 0,-27-4 0,-39-6 0,10-7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49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24575,'54'0'0,"1"0"0,27 0 0,-8 0 0,17 3 0,6 5-866,-23 3 0,2 3 1,5 3-1,5 3 1,6 3 865,-11-3 0,6 2 0,5 3 0,4 1 0,2 2 0,2 0 0,1 0 0,0 1 0,-1-2 0,-12-2 0,3-1 0,0 1 0,2 1 0,0-1 0,0 1 0,-1-1 0,0 1 0,-1-1 0,-2 1 0,-2-1-659,8 3 0,-1 0 1,-1 0-1,0 1 0,-3-1 1,-1-1-1,-1 0 0,-3-1 1,-2-2 658,21 6 0,2-1 0,-3-1 0,-7-2 0,-14-4 0,-17-4 0,30 11 1939,-37-11-1939,18 9 0,-8 0 0,0 5 1533,-9-8-1533,-24-2 0,-31-22 0,-9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0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1494 24575,'17'0'0,"34"-33"0,-2 8 0,12-5-2359,1-2 0,11-7 0,4-1 0,-1 1 2359,-3 2 0,-1 1 0,4 0 0,8-3-445,-7 4 1,8-2 0,6-1 0,2-2 0,-1 2 0,-3 2 0,-7 4 444,-1 1 0,-7 3 0,-1 2 0,4-1 0,11-2 0,-12 4 0,7-1 0,7-2 0,4-1 0,3-1 0,0 1 0,-1 1 0,-4 1 0,-4 2 0,-8 3-202,10-1 1,-8 2-1,-3 2 1,-1 1-1,2 0 1,5-3 201,6-1 0,6-2 0,2-1 0,1 0 0,-3 1 0,-6 2 0,-9 3-295,5-1 0,-8 2 0,-6 2 0,0 2 295,5 2 0,-2 2 0,0 0 250,8 0 1,2 1 0,-5 0 0,7 1 0,-5 1-1,-3-2 1,0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24575,'2'6'0,"-8"-1"0,-1-5 0,-3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01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24575,'-6'44'0,"12"27"0,-10-23 0,7 5 0,1 3 0,-4 23 0,0 12 0,0 6 0,0-30 0,0 0 0,0 17 0,0 1 0,0-15 0,0-1 0,0 13 0,0-1 0,0-17 0,0-2 0,0 12 0,0-11 0,0-26 0,0-15 0,0-17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22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24575,'20'0'0,"31"0"0,34 0 0,12 0 0,-20 0 0,0 0 0,19-3 0,-1 6 0,-20 11 0,-9 3 0,8 2 0,-35 20 0,-10 10 0,-18 21 0,-11 13 0,-8 3 0,-2-31 0,-3-2 0,-1 26 0,-8 2 0,-24-4 0,-1-6 0,24-25 0,0-2 0,-20 18 0,8-7 0,26-24 0,43-17 0,13-5 0,2-8 0,3-2 0,42 1-694,-32 0 0,4 0 694,2 0 0,-2 0 0,21 0 0,-17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2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 24575,'-45'0'0,"22"0"0,90 7 0,12 19 0,20 11 0,1 1-2458,-31-13 0,0-1 1,1 1-1,6 3 2426,4 3 0,5 2 0,4 1 1,1 3-1,3 2 32,-15-5 0,3 2 0,1 2 0,1 0 0,1 0 0,-1-1 0,0-2-471,9 1 1,-1-1-1,0-2 1,0-1 0,1 2-1,1 1 471,-7-1 0,1 1 0,2 2 0,-1-1 0,-1-1 0,-1-1 0,-3-2 0,15 4 0,0-2 0,-3-2 0,-5-2 0,-8-4 711,1 1 1,-8-4 0,2 0-712,13 3 0,3 1 0,-11-3 0,-15-5 0,-4-1 0,17 2 0,-8-1 0,-20 0 3894,-10-1-3894,-13-5 6784,-10 10-6784,-8-4 0,-5-6 0,-6-2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2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1 880 24575,'30'0'0,"30"0"0,14-9 0,12-7 0,-18-2 0,2-4 0,5 0-1466,-3 5 1,4-1 0,4 0 0,5-2 1465,-8 1 0,3-1 0,3-1 0,4-1 0,3 1 0,2 0 0,-11 3 0,4 1 0,3 0 0,3-1 0,0 1 0,0 0 0,-1 0 0,-3 1 0,-3 0-722,4 0 0,-3 1 0,-1 0 1,-2 0-1,0 1 0,2-1 0,1-2 722,13-1 0,6-3 0,1 0 0,0 0 0,-6 0 0,-8 3 0,-12 1 0,8-2 0,-13 3 0,-2-1 331,-2-3 1,-1 0 0,-4 2-332,9 3 0,-7 0 0,-17-3 0,-6 3 0,0 12 484,-29-13 1,2 15 0,-12-4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3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24575,'19'-6'0,"14"9"0,20 8 0,18 5 0,16 6 0,12 4 0,11 3 0,6 3 0,4 1 0,2 1 0,-1-1 0,-5-1 0,-7-3 0,-9-2 0,-13-5 0,20 4 0,-11-3 0,-6-2 0,-2-1 0,3 1 0,8 2 0,11 4-382,-33-8 1,7 2 0,6 2 0,5 1 0,4 2 0,2 0 0,3 1 0,0 1 0,1-1 0,-2-1 0,-1 1 0,-4-2 0,-3-1 0,-6-2 0,-5-2 0,-7-1 0,-8-4 381,41 9 0,-12-5 0,-10-3 0,-9-2 0,-7 1 0,26 7 0,-19-4 0,3-8 0,-82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4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1 765 24575,'74'-22'0,"1"0"0,-25 11 0,12-2 0,12-2 0,10-2 0,8 0 0,7-2 0,6 0 0,5-1 0,2 0 0,3 0 0,-1 0 0,0 0 0,-3 0 0,-4 2 0,-4 0 0,-7 2 0,-8 1 0,-10 2-471,33-6 0,-15 4 0,-8 1 0,-2 1 0,3-1 0,10-1 0,14-2 471,-36 5 0,9-1 0,7-2 0,7 0 0,5-2 0,4 0 0,4-1 0,2 0 0,1 0 0,0 0 0,-1 0 0,-3 1 0,-2 1 0,-5 0 0,-5 2 0,-7 0 0,-7 3 0,-9 1 0,-10 2 0,-10 1 0,41 0 0,-26 5 0,0 1 0,16 1 0,-1 0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5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1026 470 23442,'-29'-60'0,"-1"-1"0,0-5 0,0-2 279,-5-12 0,2 8-279,3 10 0,31 65 0,20 52 0,13 34-1755,-6-18 1,5 9-1,1 5 1,-1-2 1754,-2-1 0,-1 1 0,0 1 0,1 4 0,0 2 0,1 5 0,1 3 0,-2-1 0,-2-4 316,-3-11 1,-2-2-1,-2-1 1,0 2-1,0 1-316,0 12 0,0 6 0,-1-1 0,-3-5 0,-4-11 0,-1-8 0,-4-9 0,-6 0 69,-1 8 0,-6 1 1,-18-24-70,-53-40 0,-22-22 0,13 11 0,-5 0 0,-3 0-255,14 0 0,-2 0 0,0 0 0,-1 0 255,0 0 0,-2-1 0,3 1 0,4 1 0,1 0 0,5 1 0,5 7 2700,-12 17 0,15 14-2700,22 6 0,20 8 0,37 21 0,28 2 0,-1-25 0,11-3 0,8-7-344,1-10 0,7-5 0,5-3 0,-1-4 344,0-1 0,1-3 0,1-3 0,-3-3 0,20-3 0,-2-5 0,-10-1 0,-7-1 0,-12-2 0,8-7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5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1051 542 24575,'11'-7'0,"-61"-1"0,-55 5 0,2 8 0,30 11 0,3 7 0,-6-2-1057,-6-8 1,-9-3 0,2 2 0,13 6 1056,-8 16 0,20 13 234,25 15 0,17 1-234,15-4 434,-15 3 1,14 3-435,71 7 0,21-11 0,-45-29 0,5-4 0,33 9 0,16 0 0,-5-14 0,-5-17 0,-2-20-164,-11-13 0,2-13 1,-8-6 163,8-24 0,-13-12 0,-22 17 0,-5-5 0,-12-6 0,-16-19 0,-15-6 0,-7 10 0,-4 14 0,-15 5 0,-16 7 0,-16-5 0,-4 4 0,11 15 0,13 16 0,-1 7 0,-18-2 0,1 1 0,-1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6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24575,'70'8'0,"-25"28"0,-29 37 0,-11 12 0,-4-31 0,-2 5 0,2 19 0,0 13 0,-3 1 0,-4-15 0,-4 2 0,1-1 0,1-6 0,4 20 0,0-1-375,-7 1 1,-3 4 0,6-24 374,8-30 275,0-36-275,16-64 0,16-46 0,0 36 0,9-7 0,2-3 0,-4 1-900,-5-2 1,-3-3-1,1 2 1,5 3 899,5 3 0,4 1 0,1 4 0,0 8 0,1 4 0,-1 6 0,-1 13 0,38 4 0,-2 38 0,-5 20 0,-16 48-465,-34-14 0,-3 12 1,-7-1 464,-9 20 0,-8 4 0,1-11 0,-2 5 0,1-3 0,1-16 0,0-2 0,-3 2-15,-8 17 1,-4 3 0,3-13 0,2 20 0,-8-44 0,-1-1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3:56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161 948 24575,'65'-30'0,"0"0"0,1-1 0,-1-4 0,2-1 0,9 0 0,7-3 0,-7 2 0,-6 0 0,-6 2-534,-10 2 1,-4 2 533,34-23 189,-30-19-189,-29 23 0,-5-37 216,-20 33-216,-29-12 0,-24 2 0,-17 33 0,-18 13 0,3 3 0,-12-3 0,0 10-361,9 11 1,-4 9 0,11 21 360,30 18 0,8 18 0,7 6 0,5-5-993,4-1 0,7-2 0,-2 4 993,-7-1 0,-3 5 0,1 2 0,8 2 0,10 6 0,7 4 0,6-3 0,4-9-936,12 8 1,8-3 935,-5 2 0,4 4 0,25-14 0,26-35 0,26-14 0,11-8 0,-5-4 0,-19 3 0,1 12 0,-2-3 0,-3-11 0,-1 0 0,1 0 0,-1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24575,'55'0'0,"1"0"0,4 0 0,0 0 0,12 0 0,6 0 0,-23 0 0,3 0 0,14 0 0,9 0 0,-9 0-507,-11 0 0,-5 0 507,13 0 0,-8 0 0,-19 0 0,-15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3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24575,'0'39'0,"0"4"0,0 16 0,0 8 0,0-9 0,0 4-2096,0 25 0,0 6 2096,0 0 0,0 1 0,0-5 0,0 1 0,0-22 0,0 2 0,0-4 0,0 5 0,0-1 646,0 11 0,0 2-646,0-1 0,0-2 0,2-22 0,-4-1 136,-13 19 1,-2-14 0,9-38 0,-25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14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478 356 24575,'0'19'0,"0"28"0,0 24 0,0 24-997,0-26 0,0 12 1,0 9-1,0 2 0,0-2 1,0-7 996,0 14 0,0-4 0,0-1 0,0 7 0,0-14 0,0 7 0,0 2 0,0-1 0,0-5 0,0-7 0,0 25 0,0-10 0,0-13 563,0-21 1,0-5-564,0 15 0,0-13 1093,0-34-1093,0-14 0,51-5 0,-3-1 0,12-4 0,10-2 0,16 1 0,8 0 0,-3 0 0,7 0 0,-2 0 698,-12 0 1,-2 0-1,9 0-698,-15-1 0,9-1 0,4 0 0,1 0 0,-5 0 0,-9 1-1126,13 0 0,-8 1 0,6-1 1126,-8-1 0,6 0 0,4 0 0,-3 0 0,-5 0 0,21-2 0,-6 0 0,-3 1-251,-11 2 1,-1 0 0,1 0 250,14-3 0,2 0 0,-5 1 0,-20 2 0,-4 2 0,-1-1 0,25 0 0,-3 0 0,8 0 0,-7 0 0,-35 0 0,-1 0 0,24 0 0,-9 0 0,-26 0 824,29 0-824,-48 0 3974,3 0-3974,-6 0 996,13-6-996,3-12 0,26-10 0,-3-4 0,-6 5 0,-4 2 0,-13 10 0,8-4 0,-2 7 0,-2 0 0,-12 1 0,-1 5 0,-17-4 0,-2 4 0,-10-5 0,0-5 0,0-13 0,0-21 0,0-7 0,0-34 0,1 23 0,-1-12 0,-1 6 0,-1 3 0,-4-4 0,-3-1 0,-2-11 0,-2-3 0,0 7 0,0 0 0,-2 4 0,-1-7 0,0 9 0,-2-8 0,-1-2 0,1 4 0,2 9 0,1-1 0,2 9 0,-1-1 0,-1-7 0,-1 0 0,1 11 0,-6-24 0,-6 3 0,10 24 0,-5 13 0,16 42 0,-11 5 0,-14 0 0,-23 0 0,-41 0 0,26 0 0,-8 0 0,-18-1 0,-6 2-297,25 1 0,-1 1 1,-2 1 296,-5 3 0,-2 3 0,3 0 0,8 2 0,2 0 0,-1 2 0,-7 4 0,-1 0 0,6 1 0,-9 4 0,3-1 0,2-3 0,-5-2 0,8 0 0,-4 0 0,6-3 0,8-2 0,1-1-360,-4 0 1,-5 1-1,9-3 360,-24-2-257,36-6 0,1-2 257,-26 1 0,17 0 0,2 0 0,2 0 409,9 0 0,-4 0-409,-3 0 0,1 0 0,-37 0 0,30 0 0,0 0 0,-36 0 0,20 0 0,4 0 0,0 0 0,-8 0 0,1 0 0,2 0 0,7 0 0,20 0 0,2 0 1096,-12 0-1096,-28-6 569,28 5-569,-18-5 0,48 6 0,-5 0 0,2 0 0,-1 0 0,-8 0 0,-16 0 0,25 0 0,-4 0 0,28 0 0,5-5 0,1 4 0,5-4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27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24575,'3'84'0,"0"1"0,-2-10 0,1 9 0,-1 3 0,-1-3 0,1 16 0,-1-2 0,-1 3 0,1-9 0,0 5 0,0-4 0,0-14 0,-3 0 0,6-15 0,34 11 0,30-21 0,-16-66 0,10-15 0,6 5 0,8-2 0,-3 0-1092,12-4 0,-1 1 1092,-16 8 0,2 0 0,-1 3 0,37 5 0,-12 3 0,-17-1 0,-18 4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28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24575,'0'6'0,"0"41"0,0 43 0,0 23 0,0 2 0,0-18 0,0 0 0,0-8 0,0 11-140,0-18 1,0 9 0,0 6 0,0 0 0,0-2 0,0-6 139,0-1 0,0 0 0,0-3 0,0-8 0,0-12-759,0 4 0,0-5 759,0 24 0,0 8 0,0-27 140,0-36 1,0-27-1,0-1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24575,'55'0'0,"1"0"0,4 0 0,0 0 0,12 0 0,6 0 0,-23 0 0,3 0 0,14 0 0,9 0 0,-9 0-507,-11 0 0,-5 0 507,13 0 0,-8 0 0,-19 0 0,-15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3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24575,'0'39'0,"0"4"0,0 16 0,0 8 0,0-9 0,0 4-2096,0 25 0,0 6 2096,0 0 0,0 1 0,0-5 0,0 1 0,0-22 0,0 2 0,0-4 0,0 5 0,0-1 646,0 11 0,0 2-646,0-1 0,0-2 0,2-22 0,-4-1 136,-13 19 1,-2-14 0,9-38 0,-25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40.6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402 14 24575,'0'83'0,"0"-30"0,0 5 0,0 3 0,0 7 0,0 10-1639,0-4 1,0 12-1,0 7 1,0 0 0,0-5-1,0-11 1359,0 10 1,0-10 0,0 8 279,1 5 0,-1 12 0,1 3 0,-2-6 0,0-17 669,-3 10 0,-1-14-669,4-15 0,0-1 915,-3 12 0,-1-6-915,5-6 0,0-31 0,5 2 5774,1-28-5774,53-12 0,-5 5 0,-3-4 0,7-2 0,25 3 0,9 0 0,-15-1 0,5-1 0,5 1-858,1 2 1,5 1 0,1 1-1,-1 0 858,-9-1 0,-1 1 0,0-1 0,-1 2 0,0 0 0,-1 1 0,0 0 0,1 1-305,2-1 0,2 0 1,-2 0-1,-2 0 305,7 0 0,-3 0 0,3 0-164,-4 0 0,3 0 1,0 0-1,-7 0 164,-5 0 0,-4 0 0,-3 0 0,28 0 0,-7 0 0,-27 0 0,-5 0 4526,41 0-4526,-5 0 0,-35 0 1554,39-13-1554,-56 4 475,13-5 1,5-4-476,28-13 0,-32 13 0,1 0 0,-6 3 0,-3 1 0,16-6 0,-12 7 0,-15 0 0,-17 1 0,3 6 0,-12-9 0,-5 3 0,-1-22 0,-23-51 0,0 20 0,3 14 0,-5-2 0,-4 9 0,-3 0 0,3-2 0,0-1 0,-14-15 0,-1 0 0,-8-23 0,-7 11 0,-1 3 0,3 2 0,-13-7 0,1 2 0,18 19 0,9 11 0,3 5 0,14 17 0,-7-16 0,14 29 0,-13-21 0,6 26 0,-31-17 0,-8-5 0,-11 3 0,6 1 0,-13-5 0,9 4 0,19 7 0,-1 1 0,-25-7 0,-10-3 0,9 5 0,26 8 0,-1 2 0,-33-7 0,-15-3 0,13 3 0,28 6 0,-1 1 0,-31-7 0,-13-4 0,14 3 0,32 7 0,0 0 0,-22-3 0,-10 0 0,11 2 0,28 3 0,1 2 0,-47 2 0,3 1 0,13-10 0,-13 6 0,0 0 0,4-9 0,23 7 0,-9-1 0,10 2 0,-19-9 0,3 8 0,3-1 0,17-4 0,5 11 0,0 1 0,0-3 0,-14 6 0,20 0 0,-9 0 0,-9 0 0,-1 0 0,12 0 0,21 0 0,-7 0 0,-8 0 0,14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47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24575,'12'-13'0,"10"3"0,38 8 0,14 4 0,-20-2 0,2 0 0,28 0 0,8 0 0,-21 0 0,3 0 0,-4 0 0,9-1 0,-2 2 0,18 7 0,-9 6 0,-18 14 0,-46 26 0,-22-7 0,-12 14 0,-42 22 0,22-28 0,-3 4 0,-14 11 0,0 1 0,8 0 0,3-1 0,6-14 0,3-4 0,-7 24 0,17-37 0,29-22 0,48-12 0,33 2 0,-30-1 0,1 3 0,-7 0 0,-5 9 0,-8 12 0,-10 10 0,-9 12 0,-13 9 0,-14 7 0,-9 7 0,-4-1 0,2-10 0,-3-1 0,-7 2 0,-9 3 0,-7 4 0,-2-3 0,1-8 0,-10 9 0,-6-7 0,-11-1 0,-9 1 0,13-13 0,1-4 0,14-17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48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24575,'6'-22'0,"30"9"0,-2 3 0,30 24 0,5 10 0,-20 12 0,-1 7 0,-6-8 0,-1 5 0,1 10 0,1 7 0,-4-5 0,-4-8 0,-4 2 0,13 44 0,-7-3 0,-11-27 0,-14-5 0,-4 0 0,-8 1 0,-24-2 0,-15 11 0,3-3 0,5-1 0,-5 1 0,-7 0 0,-11 8 0,-2-1 0,8-12 0,-1-6 0,4-6 0,-8 12 0,7-9 0,17-26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49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24575,'0'14'0,"8"38"0,6 28 0,-2-2 0,1 9 0,-1 3-1303,1 3 0,0 7 0,-1-10 1303,-2-14 0,-4-10 1212,-6 16-1212,0-43 639,9-8-639,12-32 0,37-7 0,7-7 2058,-1 7-2058,13-6 0,-28 7 0,20-6 0,-4 6 0,10 2 0,-35 5 0,5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47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24575,'12'-13'0,"10"3"0,38 8 0,14 4 0,-20-2 0,2 0 0,28 0 0,8 0 0,-21 0 0,3 0 0,-4 0 0,9-1 0,-2 2 0,18 7 0,-9 6 0,-18 14 0,-46 26 0,-22-7 0,-12 14 0,-42 22 0,22-28 0,-3 4 0,-14 11 0,0 1 0,8 0 0,3-1 0,6-14 0,3-4 0,-7 24 0,17-37 0,29-22 0,48-12 0,33 2 0,-30-1 0,1 3 0,-7 0 0,-5 9 0,-8 12 0,-10 10 0,-9 12 0,-13 9 0,-14 7 0,-9 7 0,-4-1 0,2-10 0,-3-1 0,-7 2 0,-9 3 0,-7 4 0,-2-3 0,1-8 0,-10 9 0,-6-7 0,-11-1 0,-9 1 0,13-13 0,1-4 0,14-17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1:57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1 722 24575,'0'54'0,"0"0"0,0 13 0,0 10 0,0-2 0,0-5 0,0-1 0,0 3 0,0 22 0,0 5 0,0 4 0,0-8 0,0 5 0,0-2 0,0-11-2223,0 15 1,0-4 2222,0 3 0,0 8 0,0-26 0,0-22 1362,0-19-1362,26-4 725,17-23-725,29-7 0,24-3 0,-3-2 0,-29-2 0,-3-2 0,17 1-601,-9 0 1,14 0 0,11 0-1,8 0 1,5 0 0,2 0 0,-2 0-1,-5 0 1,-9 0 0,-10 0 600,7 0 0,-12-1 0,-4 1 0,5 0 0,13 1 0,-10 0 0,10 1 0,9 0 0,6 1 0,3 0 0,1 0 0,-3 0 0,-3 1 0,-8-1 0,-9 0 0,-12 0 242,14 1 0,-16 0 0,-3 0 0,9 2-242,4 0 0,9 3 0,5 0 0,-2 0 0,-7-1 0,-11-1 0,3-2 0,-11-1 0,1 1 0,11 0 0,0 1 0,-8-2-139,-3-3 1,-10-2 138,20 1 0,-29-6 0,-14-6 6346,-1-7-6346,-5-10 891,5-16-891,-24-33 216,-6 12 1,-2-15-217,-3 5 0,-3-12 0,0-6 0,1 1 0,0 13 0,0 0 0,0-2 0,0-1 0,0-1-1086,0-10 0,0-2 0,0-1 0,0 2 0,0 5 1086,0-1 0,0 4 0,0 3 0,0 3 0,0-12 0,1 5 0,-2 4-654,-2-8 1,-1 5 653,-3 4 0,-2 4 0,2 20 0,-3 9 0,-24-3 0,12 26 0,-35 13 4957,-25 9-4957,2 12 0,-19 6 0,6 1 0,27-3 0,4 1 0,-12 2-240,-4 0 1,-13 2 0,-7 1 0,-3 1 0,3 1 0,10-2 239,-6 4 0,8 0 0,-1-1 0,-6 1 0,5-4 0,-5 0 0,-4-1 0,0 1 0,1-1 0,7 1 0,1 0 0,3 1 0,2 0 0,3-2 0,1-1 0,-6-1 0,2-3 0,3 0 0,4 1 0,-1 4 0,3 1 0,1-3-182,-1-3 0,-1-1 1,3-3 181,-19 0 0,-2-2 0,12 1 0,-4 0 0,2-1 0,7-4 0,2-2 0,3 1 0,-19-1 0,5 2 0,12 2 0,4 0 0,-27-2 0,30 11 3113,30-11-3113,12 5 0,13-6 0,6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01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24575,'0'3'0,"0"41"0,0 35 0,0-6 0,0 14 0,0-8 0,0-9 0,0-2 0,0 7 0,0 6 0,0-14 0,0 10 0,0-22 0,14-21 0,35-23 0,12-9 0,8-4 0,7 3 0,4-2-279,-13-1 0,3-2 1,3 1 278,12 2 0,4 1 0,-4-1 0,-16-2 0,-2-1 0,2 1 0,12 2 0,2 2 0,-8-1 0,-3 0 0,-10 0 0,12 0 0,-38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02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24575,'-6'20'0,"3"27"0,1 15 0,2 0 0,0 7 0,0 1-2027,0 4 0,0 1 0,0 2 2027,0 14 0,0 3 0,0-4 0,0-20 0,0-3 0,0 0-146,0 30 0,0-2 146,0-13 0,0-5 659,0-15 1,0-7-660,0 11 0,0-5 0,0-44 0,0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2:24:53.4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01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24575,'0'3'0,"0"41"0,0 35 0,0-6 0,0 14 0,0-8 0,0-9 0,0-2 0,0 7 0,0 6 0,0-14 0,0 10 0,0-22 0,14-21 0,35-23 0,12-9 0,8-4 0,7 3 0,4-2-279,-13-1 0,3-2 1,3 1 278,12 2 0,4 1 0,-4-1 0,-16-2 0,-2-1 0,2 1 0,12 2 0,2 2 0,-8-1 0,-3 0 0,-10 0 0,12 0 0,-38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02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24575,'-6'20'0,"3"27"0,1 15 0,2 0 0,0 7 0,0 1-2027,0 4 0,0 1 0,0 2 2027,0 14 0,0 3 0,0-4 0,0-20 0,0-3 0,0 0-146,0 30 0,0-2 146,0-13 0,0-5 659,0-15 1,0-7-660,0 11 0,0-5 0,0-44 0,0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09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1 869 24575,'0'99'0,"0"-1"0,0-25 0,0 9 0,0 3 0,0 0 0,0-7 0,0 16 0,0-5 0,0 5 0,0 3 0,0 7 0,0 0 0,0-10 0,0-8 0,0-6 0,0-10 0,0-7 0,0-4 0,0 19 0,0-12 0,0-35 0,0-18 0,9 4 0,40-11 0,27 5 0,12-2 0,-20-6 0,16-2-740,-19 0 1,16 1 0,11 0 0,9 0 0,6 0 0,1 0 0,0-1 0,-6 1 0,-8-1 739,5-1 0,-4 1 0,-2-1 0,-2-1 0,2 1 0,3 0 0,4 0 0,-15 0 0,3 0 0,2 0 0,2 0 0,0 0 0,1 0 0,0 0 0,-1 0 0,-2 0 0,-2 0 0,13 0 0,3 0 0,1 0 0,-3 0 0,-3 0 0,-6 0 0,-9 0 0,-11 0 0,8 0 0,-15 0 0,11 0 0,15-1 0,15 0 0,5-1 0,-9 0 0,-21-1-526,-11-1 1,-7-2 525,8-1 0,6-2 0,-11 0 0,14-9 0,-6-9 0,-35 18 0,-7-6 6146,-28 4-6146,-5-7 1557,0-21-1557,-6-13 0,-4-7 0,0 0 0,-2-2-374,-6-26 1,-2-8 373,2 18 0,-2-5 0,-1-1-551,-2-7 0,-1-2 0,-2-3 551,4 10 0,-1-2 0,0-2 0,-2 0 0,-2-1 0,-1-2 0,0 1 0,-1 4 0,3 10 0,0 3 0,0 1 0,-3-1 0,-3-4 0,-3-2 0,0 3 0,3 8 0,-6-13 0,-1 9 0,-13-6 0,-3 19 0,-21 39 0,18 11 0,-6 8 0,-23 21 0,-2 9 0,4-6 0,0 3-524,22 1 1,-2 3-1,2-1 524,-24 8 0,2-2 0,-3-3 0,0 0 0,-8 1 0,2-1 0,18-6 0,1 0 0,-8 1 0,0-2 0,3-4 0,-3-1 0,12-5 0,-3-1 0,4-1 0,-7 5 0,-1-3 440,2-6 0,-5-2 1,7-2-441,6 0 0,2-1 0,-31 0 0,-3 1 0,12 0 0,4 1 0,21-1 0,1 1 0,-7 3 0,-1-1 0,5-5 0,-2-2 0,-7 5 0,-3-1 0,-10-4 0,2 0 0,25 0 0,3 0 0,-10 0 0,8 0 0,9 0 2435,-10 0-2435,41 0 0,8 0 0,6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14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24575,'58'-7'0,"0"0"0,18-4 0,1 10 0,8 2 0,8-1 0,-9 0 0,-18 7 0,12 0 0,-5 17 0,-38 29 0,-12 11 0,1-6 0,-5 10 0,-7 7 0,-4 15 0,-4 4 0,-2-7-1252,-5 1 0,-4-5 0,0 1 1252,3 9 0,0 1 0,-7-6 0,-6-18 0,-5-4 0,-2-8 102,-6-2 1,-1-5-103,2-2 0,1-1 0,1 1 0,5-8 0,8-15 0,8-9 0,52-30 0,11-1 0,-5-9 0,10-2 0,8 6 0,8 1 0,-4 1 0,2-5 0,4 3 0,-7 8 0,11 1 0,0 2 0,-9 2 0,17 1 0,-7 2 0,-2 2 0,-6 2 0,7-1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29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1228 0 24575,'84'32'0,"0"-1"0,-5-7 0,1 7 0,-8 15 0,1 11 0,-7-6 0,-13-16 0,-3 1 0,3 4 0,3 6 0,-15 4 0,-23 22 0,-13-1 0,9 13 0,-26-8 0,-13 13 0,-5-12 0,-5-20 0,-6-6-633,1 0 0,-5 4 1,1-7 632,-8-4 0,-1-6-153,-4 1 0,1-4 153,-25 11 0,36-15 0,-1-4 0,-40-3 0,18 5 0,-11 9 0,3-3 0,-4-3 0,-3 3 0,18-3 0,-10 7 0,-3 3 0,4-2 0,12-6 0,-13 8 0,4-1 0,-7 9 0,-6 6 0,12-11 0,-15 0 0,8 9 0,57-42 0,22-7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30.5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19 24575,'0'-18'0,"0"47"0,0 12 0,-8 55 0,-6-13 0,-1 0 0,1 11 0,-2-22 0,5-10 0,11-36 0,0-8 0,43-12 0,-14-1 0,38-5 0,9 0 0,0 0 0,-16 0 0,-2 0 0,0 0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4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24575,'-13'54'0,"3"18"0,9-8 0,2 11-1628,-1 3 1,0 8 0,0-7 1627,0-5 0,0 0 0,0 6 0,0 7 0,0-7 79,0-4 1,0-6-80,0-9 0,0-2 533,0 6 1,0-8-534,-5-20 0,3-13 0,-3-19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24575,'24'-10'0,"15"1"0,10-6 0,11 0 0,24 5 0,2 1 0,-22-1 0,-1 1 0,17 3 0,-1 4 0,-22 1 0,-5 2 0,20-1 0,-19 35 0,-10 18 0,-25 11 0,-13 10 0,-3 0 0,-4 7 0,-4-2 0,-4-11 0,-3-2 0,-4-1 0,-5 4 0,-4-1 0,-2-10 0,-4-10 0,0-6 0,0 7 0,4-5 0,0-8 0,53-11 0,15-15 0,34-10 0,21 0 0,-37 6 0,-1-4 0,-39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24575,'-6'14'0,"1"36"0,4 6 0,2 7 0,-1 0 0,0 1-1460,0-1 1,0 1 1459,0 22 0,0-11 0,0-32 0,0 56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24575,'44'0'0,"23"0"0,7 0 0,21-2 0,4 4 0,-39 6 0,-3 4 0,23-1 0,-9 9 0,-25 32 0,-54 21 0,-23 22 0,0-14 0,9-30 0,-2 0 0,-8 32 0,-4 13 0,-5-15 0,-10-28 0,1-10 0,-2 17 0,-6 2 0,91-66 0,4-2 0,16-5 0,6 0 0,40 8 0,-33-5 0,0 1 0,30 7 0,-45 0 0,-29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24575,'0'67'0,"0"24"0,0-25 0,0 3 0,0-12 0,0 0 0,0 14 0,0-2 0,0 16 0,0-7 0,0-30 0,0 5 0,0-41 0,0 18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24575,'3'0'0,"21"0"0,74 0 0,-39 0 0,-4 0 0,1 0 0,11 0 0,-24 73 0,-25-15 0,-10 7 0,-15 22 0,-15 8 0,-9-14 0,-8 4 0,2-4 0,0 11 0,0-6 0,-9 0 0,4-10 0,13 0 0,121-52 0,-41-25 0,28 1 0,5-2-704,-8-12 704,-16 9 0,5 0 0,9 1 0,-4-1 0,11-3 0,13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0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760 7 24575,'-31'-6'0,"-42"51"0,20-19 0,-3 5 0,-10 23 0,0 6 0,3-8 0,2 2 0,-4 12 0,6 0 0,18-26 0,6 4 0,-5 41 0,11 1 0,15-8 0,7 12 0,7 1 0,22-1 0,-3-20 0,9-2 0,9-21 0,6-3 0,11 12 0,3-2 0,-7-18 0,0-2 0,0 4 0,-3 2 0,-4 3 0,-6 5 0,-8 9 0,-4 5 0,1 2 0,-5 1-296,-11-4 1,-4-1 295,-1-8 0,-2-3 0,-3 35 0,0 7 0,-11-38 0,-6 1 0,-6 1 0,-4-1 0,-7 8 0,-4-1 0,-4-6 0,0-3 0,9-8 0,2-2 0,-31 33 147,22-27 1,14-16 0,15-21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2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487 1 24575,'0'20'0,"-6"7"0,-27 30 0,-3-6 0,-4 3 0,2-5 0,-2-1-752,-12 7 0,-2-2 752,7-11 0,4-7 0,-5-5 0,-2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45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507 0 24575,'26'0'0,"10"0"0,35 0 0,-24 0 0,29 12 0,-14 25 0,-21-5 0,15 15 0,-38-21 0,-11 14 0,-2 32 0,-38-10 0,-16 7 0,6-3 0,-4 5 0,-5-1-471,-10 3 1,-6-1-1,0 1 471,13-10 0,0 3 0,0-2 0,3-4 0,-2-1 0,3-4 0,4-1 0,-5 20 0,6-8 0,-5 0 0,39-24 0,66-9 0,-4 4 0,1-14 0,7 3 0,0 9 0,-1 3 0,-5-3 0,1 5 0,-2 7 0,2 6 0,-7-4 0,-8-4 0,-4 1 0,1 13 0,0 6 0,-10-9 0,-6 9 0,-8-5 0,-2 1 0,-9 3 0,-31-9 0,-8-1 0,4 4 0,-10-16 0,-2-7 1412,2-9-1412,5 1 0,8-3 0,15-12 0,12-7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14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24575,'58'-7'0,"0"0"0,18-4 0,1 10 0,8 2 0,8-1 0,-9 0 0,-18 7 0,12 0 0,-5 17 0,-38 29 0,-12 11 0,1-6 0,-5 10 0,-7 7 0,-4 15 0,-4 4 0,-2-7-1252,-5 1 0,-4-5 0,0 1 1252,3 9 0,0 1 0,-7-6 0,-6-18 0,-5-4 0,-2-8 102,-6-2 1,-1-5-103,2-2 0,1-1 0,1 1 0,5-8 0,8-15 0,8-9 0,52-30 0,11-1 0,-5-9 0,10-2 0,8 6 0,8 1 0,-4 1 0,2-5 0,4 3 0,-7 8 0,11 1 0,0 2 0,-9 2 0,17 1 0,-7 2 0,-2 2 0,-6 2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23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24575,'75'0'0,"-35"0"0,12 0 0,16 0 0,18-1 0,20-2 0,3 1 0,-15 0 0,-2 1 0,0 0-172,-16 0 0,14-1 1,4 0-1,-9 1 0,-18 0 172,-10 0 0,-14 2 282,10-1-282,-7 47 143,-41 1-143,-11 27 0,-22 11 0,-5-36 0,3-7 0,-2-4 0,-7-6 0,-15 15 0,37-34 434,-4 38-434,27-21 0,33 23 0,9 3 0,8 8 0,-8-19 0,9 7 0,-8-5 0,12 27 0,-22-24 0,-6 3 0,-14 36 0,-50-44 0,-18-3 0,1-2 0,-8 0 0,-4-5-1046,-9-6 0,-6-5 0,-1-1 1046,-7 3 0,-1 0 0,0-5 0,4-6 0,0-3 0,3-1 0,-18 5 0,7-2 0,16-5 0,9-1 0,-7-1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25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20 124 24575,'13'10'0,"4"28"0,-15 27 0,-1-3 0,1 22 0,0 10 0,-1-2 0,0-15 0,-1 14 0,0 1-744,0-14 0,0 14 0,0 3 0,0-8 0,0-19 744,0 25 0,0-11 430,0-25 1,0 1-431,0 34 0,0-3 0,0-29 0,0-47 0,0 10 0,10-11 2859,17 11-2859,60 6 0,-27-10 0,4 1 0,12 0 0,3 1 0,11 0 0,0-2 0,-6-5 0,-3-3 0,-12-1 0,1-3 0,32-2 0,-5-2 0,2-3 0,-30 0 0,11 0 0,-5 0 0,-2 0 0,-2 0 0,-6 0 0,4 0 0,-2 0 0,20 0 0,-3 0 0,-7 0 0,-2 0 0,-3 0 0,-3 0 0,-8 0 0,-2 0 0,-9 0 0,1 0 0,19 0 0,3 0 0,-3-3 0,0-1 0,2 1 0,1-3 0,10-4 0,-4-2 0,-28 3 0,-2-1-343,11-2 0,-1 1 343,-7 1 0,-2 2 0,44-1 0,-31-4 0,2 1 0,-10 10 0,1 0 0,7-10 0,2-2-69,4 5 0,4 1 69,14-2 0,4 0 0,-23 4 0,1 0 0,-2 1-426,15-4 0,-4 2 426,-11 6 0,-8 0 0,4-6 0,-13 2 652,-7 3-652,-19-3 137,-13 0-137,-6-1 887,-10-16-887,-44-27 0,13 5 0,-4-6 0,-21-19 0,-4-7 0,20 14 0,0-5 0,1-1 0,-1-10 0,1-2 0,3 4 0,-3-7 0,4 2 0,-1-13 0,6 8 0,4 9 0,11 24 0,0 2 0,-2-7 0,-8-6 0,22 42 0,-7-5 0,9 21 0,-16 1 0,-23-1 0,-7-3 0,-29 2 0,-10-1 0,28-1 0,-3 1-223,-2 4 0,-6 2 0,-1-1 223,0-2 0,-1-2 0,-2 1-497,-10 0 0,-3-1 0,-3-1 497,15 0 0,-2-2 0,-1-1 0,1 0 0,3 2 0,2-1 0,-1 0 0,-1-2 0,-12-2 0,-2-3 0,2 1 0,9 2 0,-17-2 0,7 1 0,15 4 0,-2 0 0,11 1 0,-29-11 0,30 18 0,-30-10 0,-1 13 0,41 0 0,-2 0 309,-11 0 0,-2 0-309,-4 0 0,0 0 0,3 0 0,2 0 0,8 0 0,1 0 771,-3 0 0,3 0-771,-33 0 0,0 0 0,31 0 0,16 0 0,27 0 0,-1 0 0,10 0 0,5 0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33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24575,'36'0'0,"28"0"0,-5 0 0,5 0 0,-6 0 0,0 0 0,2-2 0,2 4 0,7 10 0,-5 6 0,4 11 0,-9 10 0,9 16 0,-11 9 0,-24 18 0,-13 11 0,4-3 0,10-15 0,3-3 0,-8 4-212,-13 17 1,-10 5-1,-3-7 212,-1 7 0,-4-8-1061,0-17 1,-4 1 1060,-4-6 0,-3 4 0,-1-9 0,1-12 0,-5-2-27,-11 9 0,-9 6 1,0-8 26,-1-7 0,-1-2 0,-5 21 0,0-4 0,-17-9 0,43-36 0,-16-1 0,25-11 0,-13-2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2:33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24575,'0'82'0,"0"-20"0,0 2 0,0-13 0,0-1 0,0 2 0,0 1 0,0 43 0,0-42 0,0-15 0,33-9 0,20-25 0,-2-3 0,5-4 0,4-5 0,3 0 0,9 5 0,-4 0 0,10-12 0,-15 14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 24575,'-13'-4'0,"3"32"0,19 41 0,9 22 0,-9-7 0,-2 8 0,3 2-222,2-20 1,3 2-1,-1 1 1,-2 2 221,-3 13 0,-4 5 0,0-3 0,1-11 145,6 15 1,-3-10-146,-8 9 0,-2-15 0,1-39 0,0-14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1:10:3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0 247 24575,'0'-23'0,"0"-22"0,0 8 0,11 1 0,39-9 0,-1 34 0,5 3 0,31-21 0,-13 20 0,-5 6 0,-17 3 0,35 22 0,-60 2 0,3 47 0,-28-5 0,0 24 0,0 1 0,-13 1 0,-5 2 0,-5-22 0,-12 17 0,24-48 0,-7 15 0,45-45 0,7-6 0,27-5 0,34 0 0,-26 0 0,27 0 0,-63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5297-5B77-9A4D-8181-69084CE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B207-40DA-834F-A6A7-1BAE8B59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FE2F-93D1-B548-9F84-A0B0C412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3DE3-1B5D-C444-AA62-F0639637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513A-6A7E-744C-A208-FC0E75AE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6270-FD01-414B-B3F8-540F569D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76BA-9B84-3640-8858-70DB65093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C9C0-0A11-A040-B205-3527A3F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2529-2B08-D64A-8AA4-C5409AF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F5DF-7B9D-A043-ACC4-EC7C2834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D50FC-B873-5F48-85D5-C97BB4AD8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B9017-0FA2-A84C-9545-37B71B7AD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DDE6-F2EC-774D-9D91-45E61CD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DA4E-1E1E-5D48-9E29-E4B04550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702F-C8D5-E446-A789-5007EF5A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7116-9492-0A4C-A452-1BAF95E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707B-4653-9D4E-B6D4-5D51DB29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A832-8761-7440-A20F-CC9D946B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150D-C4FD-0649-AC13-4AD6058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F5BD-3F99-2C47-8143-86FFB3A5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AC57-2F3A-2649-9464-35C519B5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5801-974B-E645-9A43-12B6D45A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B714-CC07-7345-B359-85A9E94C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E1FF-80C9-554E-A55A-7C9EA41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E54A-2E11-1640-B730-3DB0F02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F3DA-7A30-A84F-A443-324BECE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8A2F-70FF-B843-9694-91F28CAD1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D6EF4-2CF2-2A44-B3CA-6B0CD2A49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E3EB-A152-EC4E-B3ED-1558516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FD0F-8042-8D40-9F3D-F76F102A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2295-17F1-6347-9722-E9998AC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70DD-8CBB-864A-AAE6-7CF8FC69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6753-CC31-3141-B691-09B6D9AC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9ECC-137C-164E-8FCD-E1ABB7B7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A425-3100-EB46-B3D4-BFA776E86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15186-8CCB-FE42-924B-BC6082A0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32968-0A19-B247-8814-450BF769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78BAE-3C1A-7849-90F0-25BA1D5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28682-1D9C-EE49-BECB-F672D4A9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07B-E941-FC4C-8482-F61D6FF2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1E61-260C-0C45-8A45-26F1C4DF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79B1F-7AA9-F54A-9CD2-790E608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80699-1033-2549-9130-A6B8F3D7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E20FF-02D6-CE4B-A13E-71ABBF08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02FD2-6CB0-5848-9C7F-6B37E471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B6701-B9F4-4040-9BED-62BC18B4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3D6-1E32-5A44-9835-1ED28784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CA1D-6649-5E44-91F4-A8B7DAF2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736F7-59B2-824D-99C1-1E920E8E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DDD6-DAC7-2444-93C1-5B415849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EDB9-F6C8-7E40-9D8C-914EF85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737F-B308-8F49-9F76-6E33C480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AB3-1772-2546-901F-1FE1986C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F66C7-D6C8-5646-8B25-01CE047B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C7A6B-6576-9F40-8CBE-2357325E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726C-0546-2747-9FB8-D1C22992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1F07-E3A3-5349-9335-F892508F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D348-FB1A-8649-9D2E-6141DED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9A712-F8FF-644B-9E2E-0B6BAD07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3DBF-0F05-1846-BC49-E217CFFC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F7EB-D573-7848-B4B8-4ACEEC017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FD0D-50CB-1345-B8B6-993B57AB1B3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2337-B39B-DE4B-95FE-03F7EC30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0C0A-5F65-9D49-B5BD-8B9EC38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9835-7545-7948-9A32-EB4DFC7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9" Type="http://schemas.openxmlformats.org/officeDocument/2006/relationships/image" Target="../media/image65.png"/><Relationship Id="rId21" Type="http://schemas.openxmlformats.org/officeDocument/2006/relationships/image" Target="../media/image24.png"/><Relationship Id="rId34" Type="http://schemas.openxmlformats.org/officeDocument/2006/relationships/customXml" Target="../ink/ink135.xml"/><Relationship Id="rId7" Type="http://schemas.openxmlformats.org/officeDocument/2006/relationships/image" Target="../media/image18.png"/><Relationship Id="rId12" Type="http://schemas.openxmlformats.org/officeDocument/2006/relationships/customXml" Target="../ink/ink124.xml"/><Relationship Id="rId17" Type="http://schemas.openxmlformats.org/officeDocument/2006/relationships/image" Target="../media/image22.png"/><Relationship Id="rId25" Type="http://schemas.openxmlformats.org/officeDocument/2006/relationships/image" Target="../media/image50.png"/><Relationship Id="rId33" Type="http://schemas.openxmlformats.org/officeDocument/2006/relationships/image" Target="../media/image62.png"/><Relationship Id="rId38" Type="http://schemas.openxmlformats.org/officeDocument/2006/relationships/customXml" Target="../ink/ink137.xml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1" Type="http://schemas.openxmlformats.org/officeDocument/2006/relationships/image" Target="../media/image20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37" Type="http://schemas.openxmlformats.org/officeDocument/2006/relationships/image" Target="../media/image64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10" Type="http://schemas.openxmlformats.org/officeDocument/2006/relationships/customXml" Target="../ink/ink123.xml"/><Relationship Id="rId19" Type="http://schemas.openxmlformats.org/officeDocument/2006/relationships/image" Target="../media/image23.png"/><Relationship Id="rId31" Type="http://schemas.openxmlformats.org/officeDocument/2006/relationships/image" Target="../media/image61.png"/><Relationship Id="rId4" Type="http://schemas.openxmlformats.org/officeDocument/2006/relationships/customXml" Target="../ink/ink120.xml"/><Relationship Id="rId9" Type="http://schemas.openxmlformats.org/officeDocument/2006/relationships/image" Target="../media/image19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59.png"/><Relationship Id="rId30" Type="http://schemas.openxmlformats.org/officeDocument/2006/relationships/customXml" Target="../ink/ink133.xml"/><Relationship Id="rId35" Type="http://schemas.openxmlformats.org/officeDocument/2006/relationships/image" Target="../media/image63.png"/><Relationship Id="rId8" Type="http://schemas.openxmlformats.org/officeDocument/2006/relationships/customXml" Target="../ink/ink122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72.png"/><Relationship Id="rId21" Type="http://schemas.openxmlformats.org/officeDocument/2006/relationships/image" Target="../media/image24.png"/><Relationship Id="rId34" Type="http://schemas.openxmlformats.org/officeDocument/2006/relationships/customXml" Target="../ink/ink154.xml"/><Relationship Id="rId7" Type="http://schemas.openxmlformats.org/officeDocument/2006/relationships/image" Target="../media/image18.png"/><Relationship Id="rId12" Type="http://schemas.openxmlformats.org/officeDocument/2006/relationships/customXml" Target="../ink/ink143.xml"/><Relationship Id="rId17" Type="http://schemas.openxmlformats.org/officeDocument/2006/relationships/image" Target="../media/image22.png"/><Relationship Id="rId25" Type="http://schemas.openxmlformats.org/officeDocument/2006/relationships/image" Target="../media/image60.png"/><Relationship Id="rId33" Type="http://schemas.openxmlformats.org/officeDocument/2006/relationships/image" Target="../media/image69.png"/><Relationship Id="rId38" Type="http://schemas.openxmlformats.org/officeDocument/2006/relationships/customXml" Target="../ink/ink156.xml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20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71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10" Type="http://schemas.openxmlformats.org/officeDocument/2006/relationships/customXml" Target="../ink/ink142.xml"/><Relationship Id="rId19" Type="http://schemas.openxmlformats.org/officeDocument/2006/relationships/image" Target="../media/image23.png"/><Relationship Id="rId31" Type="http://schemas.openxmlformats.org/officeDocument/2006/relationships/image" Target="../media/image68.png"/><Relationship Id="rId4" Type="http://schemas.openxmlformats.org/officeDocument/2006/relationships/customXml" Target="../ink/ink139.xml"/><Relationship Id="rId9" Type="http://schemas.openxmlformats.org/officeDocument/2006/relationships/image" Target="../media/image19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66.png"/><Relationship Id="rId30" Type="http://schemas.openxmlformats.org/officeDocument/2006/relationships/customXml" Target="../ink/ink152.xml"/><Relationship Id="rId35" Type="http://schemas.openxmlformats.org/officeDocument/2006/relationships/image" Target="../media/image70.png"/><Relationship Id="rId8" Type="http://schemas.openxmlformats.org/officeDocument/2006/relationships/customXml" Target="../ink/ink14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image" Target="../media/image78.png"/><Relationship Id="rId21" Type="http://schemas.openxmlformats.org/officeDocument/2006/relationships/image" Target="../media/image24.png"/><Relationship Id="rId34" Type="http://schemas.openxmlformats.org/officeDocument/2006/relationships/customXml" Target="../ink/ink173.xml"/><Relationship Id="rId42" Type="http://schemas.openxmlformats.org/officeDocument/2006/relationships/customXml" Target="../ink/ink177.xml"/><Relationship Id="rId7" Type="http://schemas.openxmlformats.org/officeDocument/2006/relationships/image" Target="../media/image18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11" Type="http://schemas.openxmlformats.org/officeDocument/2006/relationships/image" Target="../media/image20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77.png"/><Relationship Id="rId40" Type="http://schemas.openxmlformats.org/officeDocument/2006/relationships/customXml" Target="../ink/ink176.xml"/><Relationship Id="rId45" Type="http://schemas.openxmlformats.org/officeDocument/2006/relationships/image" Target="../media/image81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10" Type="http://schemas.openxmlformats.org/officeDocument/2006/relationships/customXml" Target="../ink/ink161.xml"/><Relationship Id="rId19" Type="http://schemas.openxmlformats.org/officeDocument/2006/relationships/image" Target="../media/image23.png"/><Relationship Id="rId31" Type="http://schemas.openxmlformats.org/officeDocument/2006/relationships/image" Target="../media/image74.png"/><Relationship Id="rId44" Type="http://schemas.openxmlformats.org/officeDocument/2006/relationships/customXml" Target="../ink/ink178.xml"/><Relationship Id="rId4" Type="http://schemas.openxmlformats.org/officeDocument/2006/relationships/customXml" Target="../ink/ink158.xml"/><Relationship Id="rId9" Type="http://schemas.openxmlformats.org/officeDocument/2006/relationships/image" Target="../media/image19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66.png"/><Relationship Id="rId30" Type="http://schemas.openxmlformats.org/officeDocument/2006/relationships/customXml" Target="../ink/ink171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8" Type="http://schemas.openxmlformats.org/officeDocument/2006/relationships/customXml" Target="../ink/ink160.xml"/><Relationship Id="rId3" Type="http://schemas.openxmlformats.org/officeDocument/2006/relationships/image" Target="../media/image16.png"/><Relationship Id="rId12" Type="http://schemas.openxmlformats.org/officeDocument/2006/relationships/customXml" Target="../ink/ink162.xml"/><Relationship Id="rId17" Type="http://schemas.openxmlformats.org/officeDocument/2006/relationships/image" Target="../media/image22.png"/><Relationship Id="rId25" Type="http://schemas.openxmlformats.org/officeDocument/2006/relationships/image" Target="../media/image60.png"/><Relationship Id="rId33" Type="http://schemas.openxmlformats.org/officeDocument/2006/relationships/image" Target="../media/image75.png"/><Relationship Id="rId38" Type="http://schemas.openxmlformats.org/officeDocument/2006/relationships/customXml" Target="../ink/ink175.xml"/><Relationship Id="rId20" Type="http://schemas.openxmlformats.org/officeDocument/2006/relationships/customXml" Target="../ink/ink166.xml"/><Relationship Id="rId4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customXml" Target="../ink/ink21.xml"/><Relationship Id="rId17" Type="http://schemas.openxmlformats.org/officeDocument/2006/relationships/image" Target="../media/image22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0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3.png"/><Relationship Id="rId31" Type="http://schemas.openxmlformats.org/officeDocument/2006/relationships/image" Target="../media/image28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8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34" Type="http://schemas.openxmlformats.org/officeDocument/2006/relationships/customXml" Target="../ink/ink48.xml"/><Relationship Id="rId7" Type="http://schemas.openxmlformats.org/officeDocument/2006/relationships/image" Target="../media/image18.png"/><Relationship Id="rId12" Type="http://schemas.openxmlformats.org/officeDocument/2006/relationships/customXml" Target="../ink/ink37.xml"/><Relationship Id="rId17" Type="http://schemas.openxmlformats.org/officeDocument/2006/relationships/image" Target="../media/image22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2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23.png"/><Relationship Id="rId31" Type="http://schemas.openxmlformats.org/officeDocument/2006/relationships/image" Target="../media/image31.png"/><Relationship Id="rId4" Type="http://schemas.openxmlformats.org/officeDocument/2006/relationships/customXml" Target="../ink/ink33.xml"/><Relationship Id="rId9" Type="http://schemas.openxmlformats.org/officeDocument/2006/relationships/image" Target="../media/image1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26.png"/><Relationship Id="rId30" Type="http://schemas.openxmlformats.org/officeDocument/2006/relationships/customXml" Target="../ink/ink46.xml"/><Relationship Id="rId35" Type="http://schemas.openxmlformats.org/officeDocument/2006/relationships/image" Target="../media/image33.png"/><Relationship Id="rId8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customXml" Target="../ink/ink54.xml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20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23.png"/><Relationship Id="rId31" Type="http://schemas.openxmlformats.org/officeDocument/2006/relationships/image" Target="../media/image37.png"/><Relationship Id="rId4" Type="http://schemas.openxmlformats.org/officeDocument/2006/relationships/customXml" Target="../ink/ink50.xml"/><Relationship Id="rId9" Type="http://schemas.openxmlformats.org/officeDocument/2006/relationships/image" Target="../media/image19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35.png"/><Relationship Id="rId30" Type="http://schemas.openxmlformats.org/officeDocument/2006/relationships/customXml" Target="../ink/ink63.xml"/><Relationship Id="rId8" Type="http://schemas.openxmlformats.org/officeDocument/2006/relationships/customXml" Target="../ink/ink5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34" Type="http://schemas.openxmlformats.org/officeDocument/2006/relationships/customXml" Target="../ink/ink81.xml"/><Relationship Id="rId7" Type="http://schemas.openxmlformats.org/officeDocument/2006/relationships/image" Target="../media/image18.png"/><Relationship Id="rId12" Type="http://schemas.openxmlformats.org/officeDocument/2006/relationships/customXml" Target="../ink/ink70.xml"/><Relationship Id="rId17" Type="http://schemas.openxmlformats.org/officeDocument/2006/relationships/image" Target="../media/image22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20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23.png"/><Relationship Id="rId31" Type="http://schemas.openxmlformats.org/officeDocument/2006/relationships/image" Target="../media/image42.png"/><Relationship Id="rId4" Type="http://schemas.openxmlformats.org/officeDocument/2006/relationships/customXml" Target="../ink/ink66.xml"/><Relationship Id="rId9" Type="http://schemas.openxmlformats.org/officeDocument/2006/relationships/image" Target="../media/image19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40.png"/><Relationship Id="rId30" Type="http://schemas.openxmlformats.org/officeDocument/2006/relationships/customXml" Target="../ink/ink79.xml"/><Relationship Id="rId35" Type="http://schemas.openxmlformats.org/officeDocument/2006/relationships/image" Target="../media/image44.png"/><Relationship Id="rId8" Type="http://schemas.openxmlformats.org/officeDocument/2006/relationships/customXml" Target="../ink/ink6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customXml" Target="../ink/ink87.xml"/><Relationship Id="rId17" Type="http://schemas.openxmlformats.org/officeDocument/2006/relationships/image" Target="../media/image22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20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95.xml"/><Relationship Id="rId10" Type="http://schemas.openxmlformats.org/officeDocument/2006/relationships/customXml" Target="../ink/ink86.xml"/><Relationship Id="rId19" Type="http://schemas.openxmlformats.org/officeDocument/2006/relationships/image" Target="../media/image23.png"/><Relationship Id="rId31" Type="http://schemas.openxmlformats.org/officeDocument/2006/relationships/image" Target="../media/image48.png"/><Relationship Id="rId4" Type="http://schemas.openxmlformats.org/officeDocument/2006/relationships/customXml" Target="../ink/ink83.xml"/><Relationship Id="rId9" Type="http://schemas.openxmlformats.org/officeDocument/2006/relationships/image" Target="../media/image19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46.png"/><Relationship Id="rId30" Type="http://schemas.openxmlformats.org/officeDocument/2006/relationships/customXml" Target="../ink/ink96.xml"/><Relationship Id="rId8" Type="http://schemas.openxmlformats.org/officeDocument/2006/relationships/customXml" Target="../ink/ink8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39" Type="http://schemas.openxmlformats.org/officeDocument/2006/relationships/image" Target="../media/image56.png"/><Relationship Id="rId21" Type="http://schemas.openxmlformats.org/officeDocument/2006/relationships/image" Target="../media/image24.png"/><Relationship Id="rId34" Type="http://schemas.openxmlformats.org/officeDocument/2006/relationships/customXml" Target="../ink/ink114.xml"/><Relationship Id="rId42" Type="http://schemas.openxmlformats.org/officeDocument/2006/relationships/customXml" Target="../ink/ink118.xml"/><Relationship Id="rId7" Type="http://schemas.openxmlformats.org/officeDocument/2006/relationships/image" Target="../media/image18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51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20.png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55.png"/><Relationship Id="rId40" Type="http://schemas.openxmlformats.org/officeDocument/2006/relationships/customXml" Target="../ink/ink117.xml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23" Type="http://schemas.openxmlformats.org/officeDocument/2006/relationships/image" Target="../media/image26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10" Type="http://schemas.openxmlformats.org/officeDocument/2006/relationships/customXml" Target="../ink/ink102.xml"/><Relationship Id="rId19" Type="http://schemas.openxmlformats.org/officeDocument/2006/relationships/image" Target="../media/image23.png"/><Relationship Id="rId31" Type="http://schemas.openxmlformats.org/officeDocument/2006/relationships/image" Target="../media/image52.png"/><Relationship Id="rId4" Type="http://schemas.openxmlformats.org/officeDocument/2006/relationships/customXml" Target="../ink/ink99.xml"/><Relationship Id="rId9" Type="http://schemas.openxmlformats.org/officeDocument/2006/relationships/image" Target="../media/image19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50.png"/><Relationship Id="rId30" Type="http://schemas.openxmlformats.org/officeDocument/2006/relationships/customXml" Target="../ink/ink112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101.xml"/><Relationship Id="rId3" Type="http://schemas.openxmlformats.org/officeDocument/2006/relationships/image" Target="../media/image16.png"/><Relationship Id="rId12" Type="http://schemas.openxmlformats.org/officeDocument/2006/relationships/customXml" Target="../ink/ink103.xml"/><Relationship Id="rId17" Type="http://schemas.openxmlformats.org/officeDocument/2006/relationships/image" Target="../media/image22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customXml" Target="../ink/ink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D6F5-B763-714A-9B0A-29F76635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DE050-1109-BD43-AFB8-8BCEFEFED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14:cNvPr>
              <p14:cNvContentPartPr/>
              <p14:nvPr/>
            </p14:nvContentPartPr>
            <p14:xfrm>
              <a:off x="6499353" y="1281352"/>
              <a:ext cx="585360" cy="58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1353" y="1263352"/>
                <a:ext cx="6210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A83A46-0BD4-DF44-A8EC-9B3983593BEE}"/>
                  </a:ext>
                </a:extLst>
              </p14:cNvPr>
              <p14:cNvContentPartPr/>
              <p14:nvPr/>
            </p14:nvContentPartPr>
            <p14:xfrm>
              <a:off x="268833" y="529672"/>
              <a:ext cx="1608840" cy="90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A83A46-0BD4-DF44-A8EC-9B3983593B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1193" y="512032"/>
                <a:ext cx="164448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60BD7-E738-B645-A51B-486EFFAD8C88}"/>
              </a:ext>
            </a:extLst>
          </p:cNvPr>
          <p:cNvGrpSpPr/>
          <p:nvPr/>
        </p:nvGrpSpPr>
        <p:grpSpPr>
          <a:xfrm>
            <a:off x="5534193" y="1187752"/>
            <a:ext cx="27360" cy="533880"/>
            <a:chOff x="5534193" y="1187752"/>
            <a:chExt cx="273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14:cNvPr>
                <p14:cNvContentPartPr/>
                <p14:nvPr/>
              </p14:nvContentPartPr>
              <p14:xfrm>
                <a:off x="5552913" y="1187752"/>
                <a:ext cx="8640" cy="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5273" y="1169752"/>
                  <a:ext cx="4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14:cNvPr>
                <p14:cNvContentPartPr/>
                <p14:nvPr/>
              </p14:nvContentPartPr>
              <p14:xfrm>
                <a:off x="5534193" y="1191712"/>
                <a:ext cx="3960" cy="52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16553" y="1173712"/>
                  <a:ext cx="39600" cy="56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DFEB1B-5F93-E44F-9DE9-BB2369FC0A79}"/>
              </a:ext>
            </a:extLst>
          </p:cNvPr>
          <p:cNvGrpSpPr/>
          <p:nvPr/>
        </p:nvGrpSpPr>
        <p:grpSpPr>
          <a:xfrm>
            <a:off x="1824393" y="1098832"/>
            <a:ext cx="294840" cy="840240"/>
            <a:chOff x="1824393" y="1098832"/>
            <a:chExt cx="294840" cy="84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8FD2B2-2028-0247-82AE-3E34DA36E182}"/>
                    </a:ext>
                  </a:extLst>
                </p14:cNvPr>
                <p14:cNvContentPartPr/>
                <p14:nvPr/>
              </p14:nvContentPartPr>
              <p14:xfrm>
                <a:off x="1824393" y="1098832"/>
                <a:ext cx="292680" cy="73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8FD2B2-2028-0247-82AE-3E34DA36E1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6753" y="1080832"/>
                  <a:ext cx="3283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D22E33-F6F6-6249-989C-F98929438ED6}"/>
                    </a:ext>
                  </a:extLst>
                </p14:cNvPr>
                <p14:cNvContentPartPr/>
                <p14:nvPr/>
              </p14:nvContentPartPr>
              <p14:xfrm>
                <a:off x="2011593" y="1817392"/>
                <a:ext cx="107640" cy="12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D22E33-F6F6-6249-989C-F98929438E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93593" y="1799752"/>
                  <a:ext cx="1432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4C9D72-A226-8548-9222-8A45FAA2ACAD}"/>
                  </a:ext>
                </a:extLst>
              </p14:cNvPr>
              <p14:cNvContentPartPr/>
              <p14:nvPr/>
            </p14:nvContentPartPr>
            <p14:xfrm>
              <a:off x="570153" y="3678592"/>
              <a:ext cx="1288080" cy="38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4C9D72-A226-8548-9222-8A45FAA2AC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153" y="3660952"/>
                <a:ext cx="1323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EA5B43-AEF2-324B-9B74-8F662C4C67C5}"/>
                  </a:ext>
                </a:extLst>
              </p14:cNvPr>
              <p14:cNvContentPartPr/>
              <p14:nvPr/>
            </p14:nvContentPartPr>
            <p14:xfrm>
              <a:off x="642873" y="3959032"/>
              <a:ext cx="1100520" cy="11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EA5B43-AEF2-324B-9B74-8F662C4C67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4873" y="3941032"/>
                <a:ext cx="113616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44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60BD7-E738-B645-A51B-486EFFAD8C88}"/>
              </a:ext>
            </a:extLst>
          </p:cNvPr>
          <p:cNvGrpSpPr/>
          <p:nvPr/>
        </p:nvGrpSpPr>
        <p:grpSpPr>
          <a:xfrm>
            <a:off x="5534193" y="1187752"/>
            <a:ext cx="27360" cy="533880"/>
            <a:chOff x="5534193" y="1187752"/>
            <a:chExt cx="273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14:cNvPr>
                <p14:cNvContentPartPr/>
                <p14:nvPr/>
              </p14:nvContentPartPr>
              <p14:xfrm>
                <a:off x="5552913" y="1187752"/>
                <a:ext cx="8640" cy="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4913" y="1169752"/>
                  <a:ext cx="4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14:cNvPr>
                <p14:cNvContentPartPr/>
                <p14:nvPr/>
              </p14:nvContentPartPr>
              <p14:xfrm>
                <a:off x="5534193" y="1191712"/>
                <a:ext cx="3960" cy="52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14393" y="1173712"/>
                  <a:ext cx="43164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E2DF2A-770D-DC40-B463-13CB8B7ED45B}"/>
                  </a:ext>
                </a:extLst>
              </p14:cNvPr>
              <p14:cNvContentPartPr/>
              <p14:nvPr/>
            </p14:nvContentPartPr>
            <p14:xfrm>
              <a:off x="493113" y="1622272"/>
              <a:ext cx="1547280" cy="73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E2DF2A-770D-DC40-B463-13CB8B7ED4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5113" y="1604632"/>
                <a:ext cx="1582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CF74C1-5611-E643-97F8-CEF233EED66D}"/>
                  </a:ext>
                </a:extLst>
              </p14:cNvPr>
              <p14:cNvContentPartPr/>
              <p14:nvPr/>
            </p14:nvContentPartPr>
            <p14:xfrm>
              <a:off x="6551193" y="1288552"/>
              <a:ext cx="466200" cy="38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CF74C1-5611-E643-97F8-CEF233EED6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33553" y="1270552"/>
                <a:ext cx="50184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92FE0E1-E864-8A40-90C1-D38793F54F21}"/>
              </a:ext>
            </a:extLst>
          </p:cNvPr>
          <p:cNvGrpSpPr/>
          <p:nvPr/>
        </p:nvGrpSpPr>
        <p:grpSpPr>
          <a:xfrm>
            <a:off x="2263233" y="2134552"/>
            <a:ext cx="464040" cy="934560"/>
            <a:chOff x="2263233" y="2134552"/>
            <a:chExt cx="464040" cy="9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997093-34EB-AF43-B9BB-C36BB5D4DB23}"/>
                    </a:ext>
                  </a:extLst>
                </p14:cNvPr>
                <p14:cNvContentPartPr/>
                <p14:nvPr/>
              </p14:nvContentPartPr>
              <p14:xfrm>
                <a:off x="2343153" y="2134552"/>
                <a:ext cx="384120" cy="78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997093-34EB-AF43-B9BB-C36BB5D4DB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5513" y="2116912"/>
                  <a:ext cx="4197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233919-6BC5-E640-9FDE-16FB39E17B25}"/>
                    </a:ext>
                  </a:extLst>
                </p14:cNvPr>
                <p14:cNvContentPartPr/>
                <p14:nvPr/>
              </p14:nvContentPartPr>
              <p14:xfrm>
                <a:off x="2263233" y="2794792"/>
                <a:ext cx="389520" cy="27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233919-6BC5-E640-9FDE-16FB39E17B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5233" y="2777152"/>
                  <a:ext cx="42516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A4D5003-5E0B-4C42-B709-7EF106AC1474}"/>
                  </a:ext>
                </a:extLst>
              </p14:cNvPr>
              <p14:cNvContentPartPr/>
              <p14:nvPr/>
            </p14:nvContentPartPr>
            <p14:xfrm>
              <a:off x="474033" y="3716032"/>
              <a:ext cx="1637640" cy="426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A4D5003-5E0B-4C42-B709-7EF106AC14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6393" y="3698392"/>
                <a:ext cx="16732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4C6769-322C-A740-98D8-E7A3CDC7C475}"/>
                  </a:ext>
                </a:extLst>
              </p14:cNvPr>
              <p14:cNvContentPartPr/>
              <p14:nvPr/>
            </p14:nvContentPartPr>
            <p14:xfrm>
              <a:off x="712713" y="3571672"/>
              <a:ext cx="1779120" cy="53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4C6769-322C-A740-98D8-E7A3CDC7C4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4713" y="3554032"/>
                <a:ext cx="1814760" cy="5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22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60BD7-E738-B645-A51B-486EFFAD8C88}"/>
              </a:ext>
            </a:extLst>
          </p:cNvPr>
          <p:cNvGrpSpPr/>
          <p:nvPr/>
        </p:nvGrpSpPr>
        <p:grpSpPr>
          <a:xfrm>
            <a:off x="5534193" y="1187752"/>
            <a:ext cx="27360" cy="533880"/>
            <a:chOff x="5534193" y="1187752"/>
            <a:chExt cx="273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14:cNvPr>
                <p14:cNvContentPartPr/>
                <p14:nvPr/>
              </p14:nvContentPartPr>
              <p14:xfrm>
                <a:off x="5552913" y="1187752"/>
                <a:ext cx="8640" cy="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2605E5-E0B4-0242-AC9B-B53093BD86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4913" y="1169752"/>
                  <a:ext cx="4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14:cNvPr>
                <p14:cNvContentPartPr/>
                <p14:nvPr/>
              </p14:nvContentPartPr>
              <p14:xfrm>
                <a:off x="5534193" y="1191712"/>
                <a:ext cx="3960" cy="52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C46A8D-33B6-4A44-AC9F-4B96F895D0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14393" y="1173712"/>
                  <a:ext cx="43164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CF74C1-5611-E643-97F8-CEF233EED66D}"/>
                  </a:ext>
                </a:extLst>
              </p14:cNvPr>
              <p14:cNvContentPartPr/>
              <p14:nvPr/>
            </p14:nvContentPartPr>
            <p14:xfrm>
              <a:off x="6551193" y="1288552"/>
              <a:ext cx="466200" cy="38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CF74C1-5611-E643-97F8-CEF233EED6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33193" y="1270552"/>
                <a:ext cx="50184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5FD446E-2789-5D4E-9F9E-79E1C57502E3}"/>
              </a:ext>
            </a:extLst>
          </p:cNvPr>
          <p:cNvGrpSpPr/>
          <p:nvPr/>
        </p:nvGrpSpPr>
        <p:grpSpPr>
          <a:xfrm>
            <a:off x="434793" y="3569512"/>
            <a:ext cx="1561680" cy="572400"/>
            <a:chOff x="434793" y="3569512"/>
            <a:chExt cx="156168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B14B8A-A135-B240-8CA8-9DEBC0A3636B}"/>
                    </a:ext>
                  </a:extLst>
                </p14:cNvPr>
                <p14:cNvContentPartPr/>
                <p14:nvPr/>
              </p14:nvContentPartPr>
              <p14:xfrm>
                <a:off x="484113" y="3569512"/>
                <a:ext cx="1512360" cy="57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B14B8A-A135-B240-8CA8-9DEBC0A363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473" y="3551872"/>
                  <a:ext cx="15480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9CB0C2-AB8A-7947-BF9C-F82A521935B1}"/>
                    </a:ext>
                  </a:extLst>
                </p14:cNvPr>
                <p14:cNvContentPartPr/>
                <p14:nvPr/>
              </p14:nvContentPartPr>
              <p14:xfrm>
                <a:off x="434793" y="3785512"/>
                <a:ext cx="1475280" cy="316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9CB0C2-AB8A-7947-BF9C-F82A521935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153" y="3767872"/>
                  <a:ext cx="15109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9D26F-9136-3C44-B3FD-32D7B79106A4}"/>
              </a:ext>
            </a:extLst>
          </p:cNvPr>
          <p:cNvGrpSpPr/>
          <p:nvPr/>
        </p:nvGrpSpPr>
        <p:grpSpPr>
          <a:xfrm>
            <a:off x="385833" y="2639272"/>
            <a:ext cx="1800720" cy="444240"/>
            <a:chOff x="385833" y="2639272"/>
            <a:chExt cx="18007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B5A2C2-FDE2-554B-AB71-929ADF9289EE}"/>
                    </a:ext>
                  </a:extLst>
                </p14:cNvPr>
                <p14:cNvContentPartPr/>
                <p14:nvPr/>
              </p14:nvContentPartPr>
              <p14:xfrm>
                <a:off x="554313" y="2639272"/>
                <a:ext cx="1558080" cy="38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B5A2C2-FDE2-554B-AB71-929ADF9289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6673" y="2621632"/>
                  <a:ext cx="1593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02B05-9497-F341-8E71-018910A1E806}"/>
                    </a:ext>
                  </a:extLst>
                </p14:cNvPr>
                <p14:cNvContentPartPr/>
                <p14:nvPr/>
              </p14:nvContentPartPr>
              <p14:xfrm>
                <a:off x="385833" y="2808112"/>
                <a:ext cx="1800720" cy="27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02B05-9497-F341-8E71-018910A1E8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193" y="2790472"/>
                  <a:ext cx="18363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FE3414-E22E-DA47-8E45-C62B9DC65DA4}"/>
              </a:ext>
            </a:extLst>
          </p:cNvPr>
          <p:cNvGrpSpPr/>
          <p:nvPr/>
        </p:nvGrpSpPr>
        <p:grpSpPr>
          <a:xfrm>
            <a:off x="4490193" y="3206272"/>
            <a:ext cx="2169360" cy="1521720"/>
            <a:chOff x="4490193" y="3206272"/>
            <a:chExt cx="2169360" cy="15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0912FD-10A3-6E48-BB02-7BAB09708BF2}"/>
                    </a:ext>
                  </a:extLst>
                </p14:cNvPr>
                <p14:cNvContentPartPr/>
                <p14:nvPr/>
              </p14:nvContentPartPr>
              <p14:xfrm>
                <a:off x="4490193" y="3206272"/>
                <a:ext cx="544320" cy="11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0912FD-10A3-6E48-BB02-7BAB09708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2193" y="3188632"/>
                  <a:ext cx="57996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C8FEB4-9D41-3E43-A4AB-69111F17E4BA}"/>
                    </a:ext>
                  </a:extLst>
                </p14:cNvPr>
                <p14:cNvContentPartPr/>
                <p14:nvPr/>
              </p14:nvContentPartPr>
              <p14:xfrm>
                <a:off x="5291553" y="3853552"/>
                <a:ext cx="389880" cy="47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C8FEB4-9D41-3E43-A4AB-69111F17E4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3913" y="3835912"/>
                  <a:ext cx="4255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CEFF91-95FC-4943-89C7-86E3D87D9E9F}"/>
                    </a:ext>
                  </a:extLst>
                </p14:cNvPr>
                <p14:cNvContentPartPr/>
                <p14:nvPr/>
              </p14:nvContentPartPr>
              <p14:xfrm>
                <a:off x="5820033" y="3924112"/>
                <a:ext cx="397800" cy="54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CEFF91-95FC-4943-89C7-86E3D87D9E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2393" y="3906472"/>
                  <a:ext cx="433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7D10DD-4BEF-4A4A-BB0B-0BC127A6DC02}"/>
                    </a:ext>
                  </a:extLst>
                </p14:cNvPr>
                <p14:cNvContentPartPr/>
                <p14:nvPr/>
              </p14:nvContentPartPr>
              <p14:xfrm>
                <a:off x="6227553" y="4078552"/>
                <a:ext cx="432000" cy="64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7D10DD-4BEF-4A4A-BB0B-0BC127A6DC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9913" y="4060552"/>
                  <a:ext cx="467640" cy="68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27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D14-3879-8448-91CF-1DDDFB56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33A-CDC2-2C44-8E81-431F9D90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2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95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9152"/>
                <a:ext cx="359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95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39992"/>
                <a:ext cx="4035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033" y="2728192"/>
                <a:ext cx="399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223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47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993" y="3665992"/>
                <a:ext cx="371160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7353" y="83855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D90651-C06F-B746-B271-9CEBC3E1B85E}"/>
                    </a:ext>
                  </a:extLst>
                </p14:cNvPr>
                <p14:cNvContentPartPr/>
                <p14:nvPr/>
              </p14:nvContentPartPr>
              <p14:xfrm>
                <a:off x="5185353" y="1474672"/>
                <a:ext cx="25740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D90651-C06F-B746-B271-9CEBC3E1B8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67353" y="1456672"/>
                  <a:ext cx="29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65B8C8-2FA4-FE45-B739-1B31D24034E8}"/>
                    </a:ext>
                  </a:extLst>
                </p14:cNvPr>
                <p14:cNvContentPartPr/>
                <p14:nvPr/>
              </p14:nvContentPartPr>
              <p14:xfrm>
                <a:off x="5687193" y="1154992"/>
                <a:ext cx="360" cy="67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65B8C8-2FA4-FE45-B739-1B31D24034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9553" y="1136992"/>
                  <a:ext cx="360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9673" y="1868872"/>
                  <a:ext cx="2109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F66CE-7FF2-1A4D-9BAC-5F5E663C31BD}"/>
              </a:ext>
            </a:extLst>
          </p:cNvPr>
          <p:cNvGrpSpPr/>
          <p:nvPr/>
        </p:nvGrpSpPr>
        <p:grpSpPr>
          <a:xfrm>
            <a:off x="6519513" y="1297192"/>
            <a:ext cx="566280" cy="664920"/>
            <a:chOff x="6519513" y="1297192"/>
            <a:chExt cx="56628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14:cNvPr>
                <p14:cNvContentPartPr/>
                <p14:nvPr/>
              </p14:nvContentPartPr>
              <p14:xfrm>
                <a:off x="6519513" y="1543792"/>
                <a:ext cx="3729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01513" y="1526152"/>
                  <a:ext cx="40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14:cNvPr>
                <p14:cNvContentPartPr/>
                <p14:nvPr/>
              </p14:nvContentPartPr>
              <p14:xfrm>
                <a:off x="7058793" y="1297192"/>
                <a:ext cx="27000" cy="66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0793" y="1279192"/>
                  <a:ext cx="6264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0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F66CE-7FF2-1A4D-9BAC-5F5E663C31BD}"/>
              </a:ext>
            </a:extLst>
          </p:cNvPr>
          <p:cNvGrpSpPr/>
          <p:nvPr/>
        </p:nvGrpSpPr>
        <p:grpSpPr>
          <a:xfrm>
            <a:off x="6519513" y="1297192"/>
            <a:ext cx="566280" cy="664920"/>
            <a:chOff x="6519513" y="1297192"/>
            <a:chExt cx="56628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14:cNvPr>
                <p14:cNvContentPartPr/>
                <p14:nvPr/>
              </p14:nvContentPartPr>
              <p14:xfrm>
                <a:off x="6519513" y="1543792"/>
                <a:ext cx="3729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01513" y="1525792"/>
                  <a:ext cx="40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14:cNvPr>
                <p14:cNvContentPartPr/>
                <p14:nvPr/>
              </p14:nvContentPartPr>
              <p14:xfrm>
                <a:off x="7058793" y="1297192"/>
                <a:ext cx="27000" cy="66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41030" y="1279202"/>
                  <a:ext cx="62171" cy="70054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304992-48C9-7841-8EBC-A3FD9D328762}"/>
                  </a:ext>
                </a:extLst>
              </p14:cNvPr>
              <p14:cNvContentPartPr/>
              <p14:nvPr/>
            </p14:nvContentPartPr>
            <p14:xfrm>
              <a:off x="271353" y="3399232"/>
              <a:ext cx="1807560" cy="932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304992-48C9-7841-8EBC-A3FD9D3287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3353" y="3381232"/>
                <a:ext cx="1843200" cy="9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F650B82-5936-0B4B-8580-1B7EEA223DEF}"/>
              </a:ext>
            </a:extLst>
          </p:cNvPr>
          <p:cNvGrpSpPr/>
          <p:nvPr/>
        </p:nvGrpSpPr>
        <p:grpSpPr>
          <a:xfrm>
            <a:off x="5442753" y="1097752"/>
            <a:ext cx="432720" cy="1017000"/>
            <a:chOff x="5442753" y="1097752"/>
            <a:chExt cx="4327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200B99-C7A6-3540-A182-1D803C8EC1B0}"/>
                    </a:ext>
                  </a:extLst>
                </p14:cNvPr>
                <p14:cNvContentPartPr/>
                <p14:nvPr/>
              </p14:nvContentPartPr>
              <p14:xfrm>
                <a:off x="5442753" y="1097752"/>
                <a:ext cx="432720" cy="51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200B99-C7A6-3540-A182-1D803C8EC1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25113" y="1080112"/>
                  <a:ext cx="4683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4BFDA3-8F5A-FF43-B62E-84E2B48453B4}"/>
                    </a:ext>
                  </a:extLst>
                </p14:cNvPr>
                <p14:cNvContentPartPr/>
                <p14:nvPr/>
              </p14:nvContentPartPr>
              <p14:xfrm>
                <a:off x="5741193" y="1344712"/>
                <a:ext cx="360" cy="770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4BFDA3-8F5A-FF43-B62E-84E2B48453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23553" y="1326712"/>
                  <a:ext cx="36000" cy="80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602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F66CE-7FF2-1A4D-9BAC-5F5E663C31BD}"/>
              </a:ext>
            </a:extLst>
          </p:cNvPr>
          <p:cNvGrpSpPr/>
          <p:nvPr/>
        </p:nvGrpSpPr>
        <p:grpSpPr>
          <a:xfrm>
            <a:off x="6519513" y="1297192"/>
            <a:ext cx="566280" cy="664920"/>
            <a:chOff x="6519513" y="1297192"/>
            <a:chExt cx="56628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14:cNvPr>
                <p14:cNvContentPartPr/>
                <p14:nvPr/>
              </p14:nvContentPartPr>
              <p14:xfrm>
                <a:off x="6519513" y="1543792"/>
                <a:ext cx="3729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AEA80-09D8-1444-B07E-C0A190FB89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01513" y="1525792"/>
                  <a:ext cx="40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14:cNvPr>
                <p14:cNvContentPartPr/>
                <p14:nvPr/>
              </p14:nvContentPartPr>
              <p14:xfrm>
                <a:off x="7058793" y="1297192"/>
                <a:ext cx="27000" cy="66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6E1BA-B20F-6A4B-ABE0-603F8DEC32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41030" y="1279202"/>
                  <a:ext cx="62171" cy="70054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CD95E2-7D61-FD48-8947-9695E00ED2C9}"/>
                  </a:ext>
                </a:extLst>
              </p14:cNvPr>
              <p14:cNvContentPartPr/>
              <p14:nvPr/>
            </p14:nvContentPartPr>
            <p14:xfrm>
              <a:off x="360273" y="2481232"/>
              <a:ext cx="1639800" cy="79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CD95E2-7D61-FD48-8947-9695E00ED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273" y="2463592"/>
                <a:ext cx="16754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A56DB2-6E20-9D42-956C-81C8E54FE1FC}"/>
                  </a:ext>
                </a:extLst>
              </p14:cNvPr>
              <p14:cNvContentPartPr/>
              <p14:nvPr/>
            </p14:nvContentPartPr>
            <p14:xfrm>
              <a:off x="5217033" y="1175872"/>
              <a:ext cx="419040" cy="81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A56DB2-6E20-9D42-956C-81C8E54FE1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9033" y="1158232"/>
                <a:ext cx="454680" cy="84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D1A6D9C-4181-4747-B652-1B9D3D8838AE}"/>
              </a:ext>
            </a:extLst>
          </p:cNvPr>
          <p:cNvGrpSpPr/>
          <p:nvPr/>
        </p:nvGrpSpPr>
        <p:grpSpPr>
          <a:xfrm>
            <a:off x="2087913" y="3240112"/>
            <a:ext cx="294480" cy="770760"/>
            <a:chOff x="2087913" y="3240112"/>
            <a:chExt cx="294480" cy="7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B9829B-92E4-C349-8380-4186203A4D9C}"/>
                    </a:ext>
                  </a:extLst>
                </p14:cNvPr>
                <p14:cNvContentPartPr/>
                <p14:nvPr/>
              </p14:nvContentPartPr>
              <p14:xfrm>
                <a:off x="2127873" y="3240112"/>
                <a:ext cx="254520" cy="58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B9829B-92E4-C349-8380-4186203A4D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0233" y="3222112"/>
                  <a:ext cx="29016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0F4801-813E-2B4F-8129-A7B47189F82A}"/>
                    </a:ext>
                  </a:extLst>
                </p14:cNvPr>
                <p14:cNvContentPartPr/>
                <p14:nvPr/>
              </p14:nvContentPartPr>
              <p14:xfrm>
                <a:off x="2087913" y="3658432"/>
                <a:ext cx="270000" cy="35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0F4801-813E-2B4F-8129-A7B47189F8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9913" y="3640792"/>
                  <a:ext cx="305640" cy="38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4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A56DB2-6E20-9D42-956C-81C8E54FE1FC}"/>
                  </a:ext>
                </a:extLst>
              </p14:cNvPr>
              <p14:cNvContentPartPr/>
              <p14:nvPr/>
            </p14:nvContentPartPr>
            <p14:xfrm>
              <a:off x="5217033" y="1175872"/>
              <a:ext cx="419040" cy="81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A56DB2-6E20-9D42-956C-81C8E54FE1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9048" y="1157872"/>
                <a:ext cx="454649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831C27-D936-BF40-B167-90CFBE8F7E59}"/>
                  </a:ext>
                </a:extLst>
              </p14:cNvPr>
              <p14:cNvContentPartPr/>
              <p14:nvPr/>
            </p14:nvContentPartPr>
            <p14:xfrm>
              <a:off x="475473" y="3366112"/>
              <a:ext cx="1699920" cy="981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831C27-D936-BF40-B167-90CFBE8F7E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833" y="3348472"/>
                <a:ext cx="1735560" cy="10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D7A69D4-768E-7645-97B9-2F265732B3F2}"/>
              </a:ext>
            </a:extLst>
          </p:cNvPr>
          <p:cNvGrpSpPr/>
          <p:nvPr/>
        </p:nvGrpSpPr>
        <p:grpSpPr>
          <a:xfrm>
            <a:off x="6734433" y="1395472"/>
            <a:ext cx="542520" cy="641160"/>
            <a:chOff x="6734433" y="1395472"/>
            <a:chExt cx="54252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4C295A-0B73-3D49-96D8-1E4AA80687F5}"/>
                    </a:ext>
                  </a:extLst>
                </p14:cNvPr>
                <p14:cNvContentPartPr/>
                <p14:nvPr/>
              </p14:nvContentPartPr>
              <p14:xfrm>
                <a:off x="6734433" y="1395472"/>
                <a:ext cx="542520" cy="32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4C295A-0B73-3D49-96D8-1E4AA80687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16793" y="1377832"/>
                  <a:ext cx="578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115746-E684-834E-8561-5170C28A0245}"/>
                    </a:ext>
                  </a:extLst>
                </p14:cNvPr>
                <p14:cNvContentPartPr/>
                <p14:nvPr/>
              </p14:nvContentPartPr>
              <p14:xfrm>
                <a:off x="7026753" y="1435432"/>
                <a:ext cx="4320" cy="60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115746-E684-834E-8561-5170C28A02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09113" y="1417432"/>
                  <a:ext cx="39960" cy="63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3577EA-AEAD-9E41-8E1E-F134AB716CA5}"/>
                  </a:ext>
                </a:extLst>
              </p14:cNvPr>
              <p14:cNvContentPartPr/>
              <p14:nvPr/>
            </p14:nvContentPartPr>
            <p14:xfrm>
              <a:off x="2920233" y="-868928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3577EA-AEAD-9E41-8E1E-F134AB716C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02233" y="-88656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6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D7A69D4-768E-7645-97B9-2F265732B3F2}"/>
              </a:ext>
            </a:extLst>
          </p:cNvPr>
          <p:cNvGrpSpPr/>
          <p:nvPr/>
        </p:nvGrpSpPr>
        <p:grpSpPr>
          <a:xfrm>
            <a:off x="6734433" y="1395472"/>
            <a:ext cx="542520" cy="641160"/>
            <a:chOff x="6734433" y="1395472"/>
            <a:chExt cx="54252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4C295A-0B73-3D49-96D8-1E4AA80687F5}"/>
                    </a:ext>
                  </a:extLst>
                </p14:cNvPr>
                <p14:cNvContentPartPr/>
                <p14:nvPr/>
              </p14:nvContentPartPr>
              <p14:xfrm>
                <a:off x="6734433" y="1395472"/>
                <a:ext cx="542520" cy="32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4C295A-0B73-3D49-96D8-1E4AA80687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6433" y="1377472"/>
                  <a:ext cx="578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115746-E684-834E-8561-5170C28A0245}"/>
                    </a:ext>
                  </a:extLst>
                </p14:cNvPr>
                <p14:cNvContentPartPr/>
                <p14:nvPr/>
              </p14:nvContentPartPr>
              <p14:xfrm>
                <a:off x="7026753" y="1435432"/>
                <a:ext cx="4320" cy="60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115746-E684-834E-8561-5170C28A02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8753" y="1417432"/>
                  <a:ext cx="39960" cy="63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637022-DB92-3944-8515-9D421691DD00}"/>
                  </a:ext>
                </a:extLst>
              </p14:cNvPr>
              <p14:cNvContentPartPr/>
              <p14:nvPr/>
            </p14:nvContentPartPr>
            <p14:xfrm>
              <a:off x="594993" y="1289992"/>
              <a:ext cx="1753560" cy="99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637022-DB92-3944-8515-9D421691DD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7353" y="1272352"/>
                <a:ext cx="178920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14:cNvPr>
              <p14:cNvContentPartPr/>
              <p14:nvPr/>
            </p14:nvContentPartPr>
            <p14:xfrm>
              <a:off x="5321433" y="1183792"/>
              <a:ext cx="691920" cy="60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03793" y="1165792"/>
                <a:ext cx="7275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117E5C-B857-994E-B5E9-7F2F140BB2B5}"/>
                  </a:ext>
                </a:extLst>
              </p14:cNvPr>
              <p14:cNvContentPartPr/>
              <p14:nvPr/>
            </p14:nvContentPartPr>
            <p14:xfrm>
              <a:off x="2180433" y="1926832"/>
              <a:ext cx="740520" cy="792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117E5C-B857-994E-B5E9-7F2F140BB2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2433" y="1908832"/>
                <a:ext cx="77616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3775ED-85BF-994D-955C-0EDA4CE97A5B}"/>
                  </a:ext>
                </a:extLst>
              </p14:cNvPr>
              <p14:cNvContentPartPr/>
              <p14:nvPr/>
            </p14:nvContentPartPr>
            <p14:xfrm>
              <a:off x="2157033" y="2615512"/>
              <a:ext cx="188280" cy="22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3775ED-85BF-994D-955C-0EDA4CE97A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9393" y="2597872"/>
                <a:ext cx="2239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9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14:cNvPr>
              <p14:cNvContentPartPr/>
              <p14:nvPr/>
            </p14:nvContentPartPr>
            <p14:xfrm>
              <a:off x="5321433" y="1183792"/>
              <a:ext cx="691920" cy="60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3433" y="1165792"/>
                <a:ext cx="7275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14:cNvPr>
              <p14:cNvContentPartPr/>
              <p14:nvPr/>
            </p14:nvContentPartPr>
            <p14:xfrm>
              <a:off x="6499353" y="1281352"/>
              <a:ext cx="585360" cy="58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81713" y="1263352"/>
                <a:ext cx="6210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F26A0F-776B-0D48-9A34-A0A703DCCF3B}"/>
                  </a:ext>
                </a:extLst>
              </p14:cNvPr>
              <p14:cNvContentPartPr/>
              <p14:nvPr/>
            </p14:nvContentPartPr>
            <p14:xfrm>
              <a:off x="461433" y="2542792"/>
              <a:ext cx="1755720" cy="738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F26A0F-776B-0D48-9A34-A0A703DCCF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3433" y="2525152"/>
                <a:ext cx="1791360" cy="77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41961-0008-D14C-8C56-F5C2A6C6F449}"/>
              </a:ext>
            </a:extLst>
          </p:cNvPr>
          <p:cNvGrpSpPr/>
          <p:nvPr/>
        </p:nvGrpSpPr>
        <p:grpSpPr>
          <a:xfrm>
            <a:off x="2176833" y="2826472"/>
            <a:ext cx="378360" cy="845280"/>
            <a:chOff x="2176833" y="2826472"/>
            <a:chExt cx="37836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C72C72-0F89-7B44-A9C0-FFE87AE379E9}"/>
                    </a:ext>
                  </a:extLst>
                </p14:cNvPr>
                <p14:cNvContentPartPr/>
                <p14:nvPr/>
              </p14:nvContentPartPr>
              <p14:xfrm>
                <a:off x="2176833" y="2826472"/>
                <a:ext cx="378360" cy="769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C72C72-0F89-7B44-A9C0-FFE87AE379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8833" y="2808472"/>
                  <a:ext cx="4140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65EF9C-B1C2-7E40-A789-B4F5728AA930}"/>
                    </a:ext>
                  </a:extLst>
                </p14:cNvPr>
                <p14:cNvContentPartPr/>
                <p14:nvPr/>
              </p14:nvContentPartPr>
              <p14:xfrm>
                <a:off x="2293473" y="3441352"/>
                <a:ext cx="214920" cy="23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65EF9C-B1C2-7E40-A789-B4F5728AA9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5473" y="3423352"/>
                  <a:ext cx="250560" cy="26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14:cNvPr>
              <p14:cNvContentPartPr/>
              <p14:nvPr/>
            </p14:nvContentPartPr>
            <p14:xfrm>
              <a:off x="589593" y="820912"/>
              <a:ext cx="5544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80380-7BF5-B941-98DC-54B9EAE11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93" y="802912"/>
                <a:ext cx="910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14:cNvPr>
              <p14:cNvContentPartPr/>
              <p14:nvPr/>
            </p14:nvContentPartPr>
            <p14:xfrm>
              <a:off x="1158033" y="886792"/>
              <a:ext cx="3240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A4DA0E-F1BC-8349-BA8E-4774A26A95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033" y="868770"/>
                <a:ext cx="359640" cy="3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14:cNvPr>
              <p14:cNvContentPartPr/>
              <p14:nvPr/>
            </p14:nvContentPartPr>
            <p14:xfrm>
              <a:off x="743673" y="1680592"/>
              <a:ext cx="12960" cy="48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425390-8CCD-5941-B48F-E954E2B473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673" y="1662592"/>
                <a:ext cx="48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14:cNvPr>
              <p14:cNvContentPartPr/>
              <p14:nvPr/>
            </p14:nvContentPartPr>
            <p14:xfrm>
              <a:off x="1330113" y="1757992"/>
              <a:ext cx="367920" cy="4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B1D241-E4EC-D74B-A932-2111126D82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13" y="1740008"/>
                <a:ext cx="403560" cy="439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14:cNvPr>
              <p14:cNvContentPartPr/>
              <p14:nvPr/>
            </p14:nvContentPartPr>
            <p14:xfrm>
              <a:off x="735033" y="2745832"/>
              <a:ext cx="43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1A4FD-6A20-EE4D-B14A-F457F3D89E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418" y="2727832"/>
                <a:ext cx="3721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14:cNvPr>
              <p14:cNvContentPartPr/>
              <p14:nvPr/>
            </p14:nvContentPartPr>
            <p14:xfrm>
              <a:off x="1451793" y="2759872"/>
              <a:ext cx="302400" cy="336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A57DE2-4AAD-3241-AA91-1F6796E7DC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793" y="2741872"/>
                <a:ext cx="3380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14:cNvPr>
              <p14:cNvContentPartPr/>
              <p14:nvPr/>
            </p14:nvContentPartPr>
            <p14:xfrm>
              <a:off x="763113" y="3712792"/>
              <a:ext cx="360" cy="30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C0DBC0-592D-EA4E-B0EE-842C27134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113" y="3694792"/>
                <a:ext cx="3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14:cNvPr>
              <p14:cNvContentPartPr/>
              <p14:nvPr/>
            </p14:nvContentPartPr>
            <p14:xfrm>
              <a:off x="1584633" y="3683992"/>
              <a:ext cx="335520" cy="38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0FCEC-B5EE-6948-A9A5-FCCE48CAB2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6614" y="3665992"/>
                <a:ext cx="371198" cy="4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66696-0DA0-2347-B9FC-E8A3F12047C8}"/>
              </a:ext>
            </a:extLst>
          </p:cNvPr>
          <p:cNvGrpSpPr/>
          <p:nvPr/>
        </p:nvGrpSpPr>
        <p:grpSpPr>
          <a:xfrm>
            <a:off x="4644993" y="856192"/>
            <a:ext cx="1368000" cy="1230120"/>
            <a:chOff x="4644993" y="856192"/>
            <a:chExt cx="1368000" cy="12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14:cNvPr>
                <p14:cNvContentPartPr/>
                <p14:nvPr/>
              </p14:nvContentPartPr>
              <p14:xfrm>
                <a:off x="4644993" y="856192"/>
                <a:ext cx="273600" cy="10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B07A3-6949-8441-BFED-4C7BD03856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6993" y="838192"/>
                  <a:ext cx="3092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14:cNvPr>
                <p14:cNvContentPartPr/>
                <p14:nvPr/>
              </p14:nvContentPartPr>
              <p14:xfrm>
                <a:off x="5837673" y="1886512"/>
                <a:ext cx="175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8809D-D0CF-9547-8198-956A26A6E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710" y="1868512"/>
                  <a:ext cx="210887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14:cNvPr>
              <p14:cNvContentPartPr/>
              <p14:nvPr/>
            </p14:nvContentPartPr>
            <p14:xfrm>
              <a:off x="7420953" y="1086592"/>
              <a:ext cx="343080" cy="99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C67360-733F-7B44-8FF0-76EB2FE4E5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2953" y="1068592"/>
                <a:ext cx="3787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14:cNvPr>
              <p14:cNvContentPartPr/>
              <p14:nvPr/>
            </p14:nvContentPartPr>
            <p14:xfrm>
              <a:off x="5321433" y="1183792"/>
              <a:ext cx="691920" cy="60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2F1352-1D92-E941-A6B7-8114AC71B7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3433" y="1165792"/>
                <a:ext cx="7275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14:cNvPr>
              <p14:cNvContentPartPr/>
              <p14:nvPr/>
            </p14:nvContentPartPr>
            <p14:xfrm>
              <a:off x="6499353" y="1281352"/>
              <a:ext cx="585360" cy="58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AB5B8-0579-A14D-98EE-55D887B2DC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81353" y="1263352"/>
                <a:ext cx="621000" cy="61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F4E34C-4A7B-CD45-B78B-7E7347540E43}"/>
              </a:ext>
            </a:extLst>
          </p:cNvPr>
          <p:cNvGrpSpPr/>
          <p:nvPr/>
        </p:nvGrpSpPr>
        <p:grpSpPr>
          <a:xfrm>
            <a:off x="433353" y="3632512"/>
            <a:ext cx="2043720" cy="559080"/>
            <a:chOff x="433353" y="3632512"/>
            <a:chExt cx="20437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5F8DA6-4834-294B-A625-48BCB13E85F9}"/>
                    </a:ext>
                  </a:extLst>
                </p14:cNvPr>
                <p14:cNvContentPartPr/>
                <p14:nvPr/>
              </p14:nvContentPartPr>
              <p14:xfrm>
                <a:off x="433353" y="3632512"/>
                <a:ext cx="2043720" cy="55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5F8DA6-4834-294B-A625-48BCB13E85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353" y="3614872"/>
                  <a:ext cx="20793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2B1656-4D06-F441-9F75-2A65FA4F8A04}"/>
                    </a:ext>
                  </a:extLst>
                </p14:cNvPr>
                <p14:cNvContentPartPr/>
                <p14:nvPr/>
              </p14:nvContentPartPr>
              <p14:xfrm>
                <a:off x="439833" y="3803512"/>
                <a:ext cx="1710720" cy="31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2B1656-4D06-F441-9F75-2A65FA4F8A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833" y="3785872"/>
                  <a:ext cx="174636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D36A82-97C0-CE43-A864-53023B1C1536}"/>
              </a:ext>
            </a:extLst>
          </p:cNvPr>
          <p:cNvGrpSpPr/>
          <p:nvPr/>
        </p:nvGrpSpPr>
        <p:grpSpPr>
          <a:xfrm>
            <a:off x="1478793" y="4527832"/>
            <a:ext cx="1652400" cy="1717560"/>
            <a:chOff x="1478793" y="4527832"/>
            <a:chExt cx="1652400" cy="17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0CCD53-3B47-9E48-A61D-9981E5B1C8BE}"/>
                    </a:ext>
                  </a:extLst>
                </p14:cNvPr>
                <p14:cNvContentPartPr/>
                <p14:nvPr/>
              </p14:nvContentPartPr>
              <p14:xfrm>
                <a:off x="1744473" y="4773712"/>
                <a:ext cx="17280" cy="84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0CCD53-3B47-9E48-A61D-9981E5B1C8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6473" y="4755712"/>
                  <a:ext cx="5292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416941-495B-A842-A1EC-6E85F35825A7}"/>
                    </a:ext>
                  </a:extLst>
                </p14:cNvPr>
                <p14:cNvContentPartPr/>
                <p14:nvPr/>
              </p14:nvContentPartPr>
              <p14:xfrm>
                <a:off x="1549353" y="4527832"/>
                <a:ext cx="567000" cy="45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416941-495B-A842-A1EC-6E85F35825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1353" y="4509832"/>
                  <a:ext cx="6026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A9EF16-B46D-474D-AB18-6CE28EDB9813}"/>
                    </a:ext>
                  </a:extLst>
                </p14:cNvPr>
                <p14:cNvContentPartPr/>
                <p14:nvPr/>
              </p14:nvContentPartPr>
              <p14:xfrm>
                <a:off x="1478793" y="5717632"/>
                <a:ext cx="277920" cy="527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A9EF16-B46D-474D-AB18-6CE28EDB98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1153" y="5699992"/>
                  <a:ext cx="3135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5CEBE1-BA18-C743-8A53-A0B5BAEF4A32}"/>
                    </a:ext>
                  </a:extLst>
                </p14:cNvPr>
                <p14:cNvContentPartPr/>
                <p14:nvPr/>
              </p14:nvContentPartPr>
              <p14:xfrm>
                <a:off x="2088993" y="5801512"/>
                <a:ext cx="313920" cy="23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5CEBE1-BA18-C743-8A53-A0B5BAEF4A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71353" y="5783512"/>
                  <a:ext cx="349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1CC150-C7E7-664B-A333-9C54FA72B586}"/>
                    </a:ext>
                  </a:extLst>
                </p14:cNvPr>
                <p14:cNvContentPartPr/>
                <p14:nvPr/>
              </p14:nvContentPartPr>
              <p14:xfrm>
                <a:off x="2506233" y="5598472"/>
                <a:ext cx="300240" cy="39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1CC150-C7E7-664B-A333-9C54FA72B5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8233" y="5580472"/>
                  <a:ext cx="335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FCE3B3-F9B2-9A4A-B01F-9D1F2949BA1D}"/>
                    </a:ext>
                  </a:extLst>
                </p14:cNvPr>
                <p14:cNvContentPartPr/>
                <p14:nvPr/>
              </p14:nvContentPartPr>
              <p14:xfrm>
                <a:off x="2821233" y="5568952"/>
                <a:ext cx="309960" cy="53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FCE3B3-F9B2-9A4A-B01F-9D1F2949BA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03233" y="5551312"/>
                  <a:ext cx="345600" cy="56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68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13</Words>
  <Application>Microsoft Macintosh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Cereal</vt:lpstr>
      <vt:lpstr>Sample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Cereal</dc:title>
  <dc:creator>David Yang</dc:creator>
  <cp:lastModifiedBy>David Yang</cp:lastModifiedBy>
  <cp:revision>2</cp:revision>
  <dcterms:created xsi:type="dcterms:W3CDTF">2021-03-21T21:09:33Z</dcterms:created>
  <dcterms:modified xsi:type="dcterms:W3CDTF">2021-03-23T22:24:56Z</dcterms:modified>
</cp:coreProperties>
</file>