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4422" name="Frame"/>
          <p:cNvSpPr>
            <a:spLocks noGrp="1"/>
          </p:cNvSpPr>
          <p:nvPr/>
        </p:nvSpPr>
        <p:spPr>
          <a:xfrm>
            <a:off x="0" y="0"/>
            <a:ext cx="7556500" cy="1168400"/>
          </a:xfrm>
          <a:prstGeom prst="rect">
            <a:avLst/>
          </a:prstGeom>
          <a:solidFill>
            <a:srgbClr val="006699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371262" name="Text">
    </p:cNvPr>
          <p:cNvSpPr>
            <a:spLocks noGrp="1"/>
          </p:cNvSpPr>
          <p:nvPr/>
        </p:nvSpPr>
        <p:spPr>
          <a:xfrm rot="0">
            <a:off x="254000" y="254000"/>
            <a:ext cx="68834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3400" b="1">
                <a:solidFill>
                  <a:srgbClr val="FFFFFF"/>
                </a:solidFill>
              </a:rPr>
              <a:t>REPORTE DE VENTAS POR AÑO</a:t>
            </a:r>
          </a:p>
        </p:txBody>
      </p:sp>
      <p:sp>
        <p:nvSpPr>
          <p:cNvPr id="23936149" name="Text">
    </p:cNvPr>
          <p:cNvSpPr>
            <a:spLocks noGrp="1"/>
          </p:cNvSpPr>
          <p:nvPr/>
        </p:nvSpPr>
        <p:spPr>
          <a:xfrm rot="0">
            <a:off x="254000" y="9144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5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500" b="1">
                <a:solidFill>
                  <a:srgbClr val="FFFFFF"/>
                </a:solidFill>
              </a:rPr>
              <a:t>2012</a:t>
            </a:r>
          </a:p>
        </p:txBody>
      </p:sp>
      <p:sp>
        <p:nvSpPr>
          <p:cNvPr id="10781424" name="Line"/>
          <p:cNvSpPr>
            <a:spLocks noGrp="1"/>
          </p:cNvSpPr>
          <p:nvPr/>
        </p:nvSpPr>
        <p:spPr>
          <a:xfrm flipV="1">
            <a:off x="0" y="15875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462028" name="Text">
    </p:cNvPr>
          <p:cNvSpPr>
            <a:spLocks noGrp="1"/>
          </p:cNvSpPr>
          <p:nvPr/>
        </p:nvSpPr>
        <p:spPr>
          <a:xfrm rot="0">
            <a:off x="254000" y="1333500"/>
            <a:ext cx="17526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Producto</a:t>
            </a:r>
          </a:p>
        </p:txBody>
      </p:sp>
      <p:sp>
        <p:nvSpPr>
          <p:cNvPr id="13851947" name="Text">
    </p:cNvPr>
          <p:cNvSpPr>
            <a:spLocks noGrp="1"/>
          </p:cNvSpPr>
          <p:nvPr/>
        </p:nvSpPr>
        <p:spPr>
          <a:xfrm rot="0">
            <a:off x="3784600" y="1333500"/>
            <a:ext cx="17653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Cantidad</a:t>
            </a:r>
          </a:p>
        </p:txBody>
      </p:sp>
      <p:sp>
        <p:nvSpPr>
          <p:cNvPr id="9028585" name="Text">
    </p:cNvPr>
          <p:cNvSpPr>
            <a:spLocks noGrp="1"/>
          </p:cNvSpPr>
          <p:nvPr/>
        </p:nvSpPr>
        <p:spPr>
          <a:xfrm rot="0">
            <a:off x="5549900" y="1333500"/>
            <a:ext cx="17526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Importe</a:t>
            </a:r>
          </a:p>
        </p:txBody>
      </p:sp>
      <p:sp>
        <p:nvSpPr>
          <p:cNvPr id="10299529" name="Text">
    </p:cNvPr>
          <p:cNvSpPr>
            <a:spLocks noGrp="1"/>
          </p:cNvSpPr>
          <p:nvPr/>
        </p:nvSpPr>
        <p:spPr>
          <a:xfrm rot="0">
            <a:off x="2006600" y="1333500"/>
            <a:ext cx="17780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Tipo de Compra</a:t>
            </a:r>
          </a:p>
        </p:txBody>
      </p:sp>
      <p:sp>
        <p:nvSpPr>
          <p:cNvPr id="7034230" name="Line"/>
          <p:cNvSpPr>
            <a:spLocks noGrp="1"/>
          </p:cNvSpPr>
          <p:nvPr/>
        </p:nvSpPr>
        <p:spPr>
          <a:xfrm flipV="1">
            <a:off x="254000" y="184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49708" name="Text">
    </p:cNvPr>
          <p:cNvSpPr>
            <a:spLocks noGrp="1"/>
          </p:cNvSpPr>
          <p:nvPr/>
        </p:nvSpPr>
        <p:spPr>
          <a:xfrm rot="0">
            <a:off x="254000" y="16002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Pañales XGL</a:t>
            </a:r>
          </a:p>
        </p:txBody>
      </p:sp>
      <p:sp>
        <p:nvSpPr>
          <p:cNvPr id="18448744" name="Text">
    </p:cNvPr>
          <p:cNvSpPr>
            <a:spLocks noGrp="1"/>
          </p:cNvSpPr>
          <p:nvPr/>
        </p:nvSpPr>
        <p:spPr>
          <a:xfrm rot="0">
            <a:off x="3784600" y="1600200"/>
            <a:ext cx="177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</a:t>
            </a:r>
          </a:p>
        </p:txBody>
      </p:sp>
      <p:sp>
        <p:nvSpPr>
          <p:cNvPr id="25092548" name="Text">
    </p:cNvPr>
          <p:cNvSpPr>
            <a:spLocks noGrp="1"/>
          </p:cNvSpPr>
          <p:nvPr/>
        </p:nvSpPr>
        <p:spPr>
          <a:xfrm rot="0">
            <a:off x="5549900" y="1600200"/>
            <a:ext cx="176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7,9</a:t>
            </a:r>
          </a:p>
        </p:txBody>
      </p:sp>
      <p:sp>
        <p:nvSpPr>
          <p:cNvPr id="18368287" name="Text">
    </p:cNvPr>
          <p:cNvSpPr>
            <a:spLocks noGrp="1"/>
          </p:cNvSpPr>
          <p:nvPr/>
        </p:nvSpPr>
        <p:spPr>
          <a:xfrm rot="0">
            <a:off x="2006600" y="1612900"/>
            <a:ext cx="1765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Unitario</a:t>
            </a:r>
          </a:p>
        </p:txBody>
      </p:sp>
      <p:sp>
        <p:nvSpPr>
          <p:cNvPr id="15037432" name="Line"/>
          <p:cNvSpPr>
            <a:spLocks noGrp="1"/>
          </p:cNvSpPr>
          <p:nvPr/>
        </p:nvSpPr>
        <p:spPr>
          <a:xfrm flipV="1">
            <a:off x="254000" y="2108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51048" name="Text">
    </p:cNvPr>
          <p:cNvSpPr>
            <a:spLocks noGrp="1"/>
          </p:cNvSpPr>
          <p:nvPr/>
        </p:nvSpPr>
        <p:spPr>
          <a:xfrm rot="0">
            <a:off x="254000" y="18669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Pañales XGL</a:t>
            </a:r>
          </a:p>
        </p:txBody>
      </p:sp>
      <p:sp>
        <p:nvSpPr>
          <p:cNvPr id="14543114" name="Text">
    </p:cNvPr>
          <p:cNvSpPr>
            <a:spLocks noGrp="1"/>
          </p:cNvSpPr>
          <p:nvPr/>
        </p:nvSpPr>
        <p:spPr>
          <a:xfrm rot="0">
            <a:off x="3784600" y="1866900"/>
            <a:ext cx="177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15649917" name="Text">
    </p:cNvPr>
          <p:cNvSpPr>
            <a:spLocks noGrp="1"/>
          </p:cNvSpPr>
          <p:nvPr/>
        </p:nvSpPr>
        <p:spPr>
          <a:xfrm rot="0">
            <a:off x="5549900" y="1866900"/>
            <a:ext cx="176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7,9</a:t>
            </a:r>
          </a:p>
        </p:txBody>
      </p:sp>
      <p:sp>
        <p:nvSpPr>
          <p:cNvPr id="28529993" name="Text">
    </p:cNvPr>
          <p:cNvSpPr>
            <a:spLocks noGrp="1"/>
          </p:cNvSpPr>
          <p:nvPr/>
        </p:nvSpPr>
        <p:spPr>
          <a:xfrm rot="0">
            <a:off x="2006600" y="1879600"/>
            <a:ext cx="1765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Fraccionario</a:t>
            </a:r>
          </a:p>
        </p:txBody>
      </p:sp>
      <p:sp>
        <p:nvSpPr>
          <p:cNvPr id="10764809" name="Line"/>
          <p:cNvSpPr>
            <a:spLocks noGrp="1"/>
          </p:cNvSpPr>
          <p:nvPr/>
        </p:nvSpPr>
        <p:spPr>
          <a:xfrm flipV="1">
            <a:off x="254000" y="2374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203348" name="Text">
    </p:cNvPr>
          <p:cNvSpPr>
            <a:spLocks noGrp="1"/>
          </p:cNvSpPr>
          <p:nvPr/>
        </p:nvSpPr>
        <p:spPr>
          <a:xfrm rot="0">
            <a:off x="254000" y="2133600"/>
            <a:ext cx="1752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Pañales XGL</a:t>
            </a:r>
          </a:p>
        </p:txBody>
      </p:sp>
      <p:sp>
        <p:nvSpPr>
          <p:cNvPr id="8686655" name="Text">
    </p:cNvPr>
          <p:cNvSpPr>
            <a:spLocks noGrp="1"/>
          </p:cNvSpPr>
          <p:nvPr/>
        </p:nvSpPr>
        <p:spPr>
          <a:xfrm rot="0">
            <a:off x="3784600" y="2133600"/>
            <a:ext cx="177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</a:t>
            </a:r>
          </a:p>
        </p:txBody>
      </p:sp>
      <p:sp>
        <p:nvSpPr>
          <p:cNvPr id="1277020" name="Text">
    </p:cNvPr>
          <p:cNvSpPr>
            <a:spLocks noGrp="1"/>
          </p:cNvSpPr>
          <p:nvPr/>
        </p:nvSpPr>
        <p:spPr>
          <a:xfrm rot="0">
            <a:off x="5549900" y="2133600"/>
            <a:ext cx="176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236,2</a:t>
            </a:r>
          </a:p>
        </p:txBody>
      </p:sp>
      <p:sp>
        <p:nvSpPr>
          <p:cNvPr id="21609646" name="Text">
    </p:cNvPr>
          <p:cNvSpPr>
            <a:spLocks noGrp="1"/>
          </p:cNvSpPr>
          <p:nvPr/>
        </p:nvSpPr>
        <p:spPr>
          <a:xfrm rot="0">
            <a:off x="2006600" y="2146300"/>
            <a:ext cx="1765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Mayoritario</a:t>
            </a:r>
          </a:p>
        </p:txBody>
      </p:sp>
      <p:sp>
        <p:nvSpPr>
          <p:cNvPr id="154825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1 of</a:t>
            </a:r>
          </a:p>
        </p:txBody>
      </p:sp>
      <p:sp>
        <p:nvSpPr>
          <p:cNvPr id="18465117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lunes 07 enero 2013</a:t>
            </a:r>
          </a:p>
        </p:txBody>
      </p:sp>
      <p:sp>
        <p:nvSpPr>
          <p:cNvPr id="25464108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</a:t>
            </a:r>
          </a:p>
        </p:txBody>
      </p:sp>
      <p:sp>
        <p:nvSpPr>
          <p:cNvPr id="31842043" name="Text">
    </p:cNvPr>
          <p:cNvSpPr>
            <a:spLocks noGrp="1"/>
          </p:cNvSpPr>
          <p:nvPr/>
        </p:nvSpPr>
        <p:spPr>
          <a:xfrm rot="0">
            <a:off x="4622800" y="10020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3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 b="1">
</a:rPr>
              <a:t>Total: S/.</a:t>
            </a:r>
          </a:p>
        </p:txBody>
      </p:sp>
      <p:sp>
        <p:nvSpPr>
          <p:cNvPr id="9583870" name="Text">
    </p:cNvPr>
          <p:cNvSpPr>
            <a:spLocks noGrp="1"/>
          </p:cNvSpPr>
          <p:nvPr/>
        </p:nvSpPr>
        <p:spPr>
          <a:xfrm rot="0">
            <a:off x="5892800" y="10020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3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 b="1">
</a:rPr>
              <a:t>252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