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86" name="Frame"/>
          <p:cNvSpPr>
            <a:spLocks noGrp="1"/>
          </p:cNvSpPr>
          <p:nvPr/>
        </p:nvSpPr>
        <p:spPr>
          <a:xfrm>
            <a:off x="0" y="0"/>
            <a:ext cx="7556500" cy="1168400"/>
          </a:xfrm>
          <a:prstGeom prst="rect">
            <a:avLst/>
          </a:prstGeom>
          <a:solidFill>
            <a:srgbClr val="006699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025106" name="Text">
    </p:cNvPr>
          <p:cNvSpPr>
            <a:spLocks noGrp="1"/>
          </p:cNvSpPr>
          <p:nvPr/>
        </p:nvSpPr>
        <p:spPr>
          <a:xfrm rot="0">
            <a:off x="254000" y="254000"/>
            <a:ext cx="4864100" cy="914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48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4800" b="1">
                <a:solidFill>
                  <a:srgbClr val="FFFFFF"/>
                </a:solidFill>
              </a:rPr>
              <a:t>Total de Ventas</a:t>
            </a:r>
          </a:p>
        </p:txBody>
      </p:sp>
      <p:sp>
        <p:nvSpPr>
          <p:cNvPr id="11384962" name="Line"/>
          <p:cNvSpPr>
            <a:spLocks noGrp="1"/>
          </p:cNvSpPr>
          <p:nvPr/>
        </p:nvSpPr>
        <p:spPr>
          <a:xfrm flipV="1">
            <a:off x="0" y="15875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94350" name="Text">
    </p:cNvPr>
          <p:cNvSpPr>
            <a:spLocks noGrp="1"/>
          </p:cNvSpPr>
          <p:nvPr/>
        </p:nvSpPr>
        <p:spPr>
          <a:xfrm rot="0">
            <a:off x="254000" y="1333500"/>
            <a:ext cx="14097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Fecha</a:t>
            </a:r>
          </a:p>
        </p:txBody>
      </p:sp>
      <p:sp>
        <p:nvSpPr>
          <p:cNvPr id="22030446" name="Text">
    </p:cNvPr>
          <p:cNvSpPr>
            <a:spLocks noGrp="1"/>
          </p:cNvSpPr>
          <p:nvPr/>
        </p:nvSpPr>
        <p:spPr>
          <a:xfrm rot="0">
            <a:off x="1663700" y="1333500"/>
            <a:ext cx="14097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Producto</a:t>
            </a:r>
          </a:p>
        </p:txBody>
      </p:sp>
      <p:sp>
        <p:nvSpPr>
          <p:cNvPr id="26113122" name="Text">
    </p:cNvPr>
          <p:cNvSpPr>
            <a:spLocks noGrp="1"/>
          </p:cNvSpPr>
          <p:nvPr/>
        </p:nvSpPr>
        <p:spPr>
          <a:xfrm rot="0">
            <a:off x="3073400" y="1333500"/>
            <a:ext cx="14097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Tipo Compra</a:t>
            </a:r>
          </a:p>
        </p:txBody>
      </p:sp>
      <p:sp>
        <p:nvSpPr>
          <p:cNvPr id="24841549" name="Text">
    </p:cNvPr>
          <p:cNvSpPr>
            <a:spLocks noGrp="1"/>
          </p:cNvSpPr>
          <p:nvPr/>
        </p:nvSpPr>
        <p:spPr>
          <a:xfrm rot="0">
            <a:off x="4483100" y="1333500"/>
            <a:ext cx="14097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Cantidad</a:t>
            </a:r>
          </a:p>
        </p:txBody>
      </p:sp>
      <p:sp>
        <p:nvSpPr>
          <p:cNvPr id="27680222" name="Text">
    </p:cNvPr>
          <p:cNvSpPr>
            <a:spLocks noGrp="1"/>
          </p:cNvSpPr>
          <p:nvPr/>
        </p:nvSpPr>
        <p:spPr>
          <a:xfrm rot="0">
            <a:off x="5892800" y="1333500"/>
            <a:ext cx="14097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Importe</a:t>
            </a:r>
          </a:p>
        </p:txBody>
      </p:sp>
      <p:sp>
        <p:nvSpPr>
          <p:cNvPr id="22848223" name="Line"/>
          <p:cNvSpPr>
            <a:spLocks noGrp="1"/>
          </p:cNvSpPr>
          <p:nvPr/>
        </p:nvSpPr>
        <p:spPr>
          <a:xfrm flipV="1">
            <a:off x="254000" y="184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72735" name="Text">
    </p:cNvPr>
          <p:cNvSpPr>
            <a:spLocks noGrp="1"/>
          </p:cNvSpPr>
          <p:nvPr/>
        </p:nvSpPr>
        <p:spPr>
          <a:xfrm rot="0">
            <a:off x="254000" y="1600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29/07/2012</a:t>
            </a:r>
          </a:p>
        </p:txBody>
      </p:sp>
      <p:sp>
        <p:nvSpPr>
          <p:cNvPr id="2020164" name="Text">
    </p:cNvPr>
          <p:cNvSpPr>
            <a:spLocks noGrp="1"/>
          </p:cNvSpPr>
          <p:nvPr/>
        </p:nvSpPr>
        <p:spPr>
          <a:xfrm rot="0">
            <a:off x="1663700" y="1600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Pañales XGL</a:t>
            </a:r>
          </a:p>
        </p:txBody>
      </p:sp>
      <p:sp>
        <p:nvSpPr>
          <p:cNvPr id="29370338" name="Text">
    </p:cNvPr>
          <p:cNvSpPr>
            <a:spLocks noGrp="1"/>
          </p:cNvSpPr>
          <p:nvPr/>
        </p:nvSpPr>
        <p:spPr>
          <a:xfrm rot="0">
            <a:off x="3073400" y="1600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Unitario</a:t>
            </a:r>
          </a:p>
        </p:txBody>
      </p:sp>
      <p:sp>
        <p:nvSpPr>
          <p:cNvPr id="8034711" name="Text">
    </p:cNvPr>
          <p:cNvSpPr>
            <a:spLocks noGrp="1"/>
          </p:cNvSpPr>
          <p:nvPr/>
        </p:nvSpPr>
        <p:spPr>
          <a:xfrm rot="0">
            <a:off x="4483100" y="1600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16365551" name="Text">
    </p:cNvPr>
          <p:cNvSpPr>
            <a:spLocks noGrp="1"/>
          </p:cNvSpPr>
          <p:nvPr/>
        </p:nvSpPr>
        <p:spPr>
          <a:xfrm rot="0">
            <a:off x="5892800" y="1600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7,9</a:t>
            </a:r>
          </a:p>
        </p:txBody>
      </p:sp>
      <p:sp>
        <p:nvSpPr>
          <p:cNvPr id="10151912" name="Line"/>
          <p:cNvSpPr>
            <a:spLocks noGrp="1"/>
          </p:cNvSpPr>
          <p:nvPr/>
        </p:nvSpPr>
        <p:spPr>
          <a:xfrm flipV="1">
            <a:off x="254000" y="2095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459865" name="Text">
    </p:cNvPr>
          <p:cNvSpPr>
            <a:spLocks noGrp="1"/>
          </p:cNvSpPr>
          <p:nvPr/>
        </p:nvSpPr>
        <p:spPr>
          <a:xfrm rot="0">
            <a:off x="254000" y="1854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29/07/2012</a:t>
            </a:r>
          </a:p>
        </p:txBody>
      </p:sp>
      <p:sp>
        <p:nvSpPr>
          <p:cNvPr id="25010821" name="Text">
    </p:cNvPr>
          <p:cNvSpPr>
            <a:spLocks noGrp="1"/>
          </p:cNvSpPr>
          <p:nvPr/>
        </p:nvSpPr>
        <p:spPr>
          <a:xfrm rot="0">
            <a:off x="1663700" y="1854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Pañales XGL</a:t>
            </a:r>
          </a:p>
        </p:txBody>
      </p:sp>
      <p:sp>
        <p:nvSpPr>
          <p:cNvPr id="20511946" name="Text">
    </p:cNvPr>
          <p:cNvSpPr>
            <a:spLocks noGrp="1"/>
          </p:cNvSpPr>
          <p:nvPr/>
        </p:nvSpPr>
        <p:spPr>
          <a:xfrm rot="0">
            <a:off x="3073400" y="1854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Fraccionario</a:t>
            </a:r>
          </a:p>
        </p:txBody>
      </p:sp>
      <p:sp>
        <p:nvSpPr>
          <p:cNvPr id="6052193" name="Text">
    </p:cNvPr>
          <p:cNvSpPr>
            <a:spLocks noGrp="1"/>
          </p:cNvSpPr>
          <p:nvPr/>
        </p:nvSpPr>
        <p:spPr>
          <a:xfrm rot="0">
            <a:off x="4483100" y="1854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5735961" name="Text">
    </p:cNvPr>
          <p:cNvSpPr>
            <a:spLocks noGrp="1"/>
          </p:cNvSpPr>
          <p:nvPr/>
        </p:nvSpPr>
        <p:spPr>
          <a:xfrm rot="0">
            <a:off x="5892800" y="1854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7,9</a:t>
            </a:r>
          </a:p>
        </p:txBody>
      </p:sp>
      <p:sp>
        <p:nvSpPr>
          <p:cNvPr id="31820946" name="Line"/>
          <p:cNvSpPr>
            <a:spLocks noGrp="1"/>
          </p:cNvSpPr>
          <p:nvPr/>
        </p:nvSpPr>
        <p:spPr>
          <a:xfrm flipV="1">
            <a:off x="254000" y="234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116635" name="Text">
    </p:cNvPr>
          <p:cNvSpPr>
            <a:spLocks noGrp="1"/>
          </p:cNvSpPr>
          <p:nvPr/>
        </p:nvSpPr>
        <p:spPr>
          <a:xfrm rot="0">
            <a:off x="254000" y="2108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29/07/2012</a:t>
            </a:r>
          </a:p>
        </p:txBody>
      </p:sp>
      <p:sp>
        <p:nvSpPr>
          <p:cNvPr id="24316262" name="Text">
    </p:cNvPr>
          <p:cNvSpPr>
            <a:spLocks noGrp="1"/>
          </p:cNvSpPr>
          <p:nvPr/>
        </p:nvSpPr>
        <p:spPr>
          <a:xfrm rot="0">
            <a:off x="1663700" y="2108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Pañales XGL</a:t>
            </a:r>
          </a:p>
        </p:txBody>
      </p:sp>
      <p:sp>
        <p:nvSpPr>
          <p:cNvPr id="23993285" name="Text">
    </p:cNvPr>
          <p:cNvSpPr>
            <a:spLocks noGrp="1"/>
          </p:cNvSpPr>
          <p:nvPr/>
        </p:nvSpPr>
        <p:spPr>
          <a:xfrm rot="0">
            <a:off x="3073400" y="2108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Mayoritario</a:t>
            </a:r>
          </a:p>
        </p:txBody>
      </p:sp>
      <p:sp>
        <p:nvSpPr>
          <p:cNvPr id="31546544" name="Text">
    </p:cNvPr>
          <p:cNvSpPr>
            <a:spLocks noGrp="1"/>
          </p:cNvSpPr>
          <p:nvPr/>
        </p:nvSpPr>
        <p:spPr>
          <a:xfrm rot="0">
            <a:off x="4483100" y="2108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</a:t>
            </a:r>
          </a:p>
        </p:txBody>
      </p:sp>
      <p:sp>
        <p:nvSpPr>
          <p:cNvPr id="9200191" name="Text">
    </p:cNvPr>
          <p:cNvSpPr>
            <a:spLocks noGrp="1"/>
          </p:cNvSpPr>
          <p:nvPr/>
        </p:nvSpPr>
        <p:spPr>
          <a:xfrm rot="0">
            <a:off x="5892800" y="21082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236,2</a:t>
            </a:r>
          </a:p>
        </p:txBody>
      </p:sp>
      <p:sp>
        <p:nvSpPr>
          <p:cNvPr id="8798057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</a:t>
            </a:r>
          </a:p>
        </p:txBody>
      </p:sp>
      <p:sp>
        <p:nvSpPr>
          <p:cNvPr id="25325915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</a:t>
            </a:r>
          </a:p>
        </p:txBody>
      </p:sp>
      <p:sp>
        <p:nvSpPr>
          <p:cNvPr id="28122978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lunes 07 enero 2013</a:t>
            </a:r>
          </a:p>
        </p:txBody>
      </p:sp>
      <p:sp>
        <p:nvSpPr>
          <p:cNvPr id="15170192" name="Text">
    </p:cNvPr>
          <p:cNvSpPr>
            <a:spLocks noGrp="1"/>
          </p:cNvSpPr>
          <p:nvPr/>
        </p:nvSpPr>
        <p:spPr>
          <a:xfrm rot="0">
            <a:off x="5892800" y="10020300"/>
            <a:ext cx="14097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3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 b="1">
</a:rPr>
              <a:t>252</a:t>
            </a:r>
          </a:p>
        </p:txBody>
      </p:sp>
      <p:sp>
        <p:nvSpPr>
          <p:cNvPr id="18849029" name="Text">
    </p:cNvPr>
          <p:cNvSpPr>
            <a:spLocks noGrp="1"/>
          </p:cNvSpPr>
          <p:nvPr/>
        </p:nvSpPr>
        <p:spPr>
          <a:xfrm rot="0">
            <a:off x="4622800" y="10020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3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300" b="1">
</a:rPr>
              <a:t>Total: S/.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