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11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96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5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98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35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6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29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2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3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91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0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A5B8-08D0-4508-9783-F5E1EF4CDE3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B073-A8FD-4248-ACA4-FC627B025C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9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A2CCC-7E8F-44B8-9256-6A98F18F3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altLang="ja-JP" sz="4700" dirty="0"/>
              <a:t>Capstone Project</a:t>
            </a:r>
            <a:br>
              <a:rPr lang="en-US" altLang="ja-JP" sz="4700" dirty="0"/>
            </a:br>
            <a:br>
              <a:rPr lang="en-US" altLang="ja-JP" sz="4700" dirty="0"/>
            </a:br>
            <a:r>
              <a:rPr lang="en-US" altLang="ja-JP" sz="4700" b="1" dirty="0"/>
              <a:t>Battle of the Neighborhoods</a:t>
            </a:r>
            <a:endParaRPr kumimoji="1" lang="ja-JP" altLang="en-US" sz="4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5F61E-0A0E-4477-B489-1168C793D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altLang="ja-JP" sz="1700"/>
              <a:t>Opening a Japanese Restaurant</a:t>
            </a:r>
            <a:r>
              <a:rPr lang="ja-JP" altLang="en-US" sz="1700"/>
              <a:t> </a:t>
            </a:r>
            <a:r>
              <a:rPr lang="en-US" altLang="ja-JP" sz="1700"/>
              <a:t>in</a:t>
            </a:r>
            <a:r>
              <a:rPr lang="ja-JP" altLang="en-US" sz="1700"/>
              <a:t> </a:t>
            </a:r>
            <a:r>
              <a:rPr lang="en-US" altLang="ja-JP" sz="1700"/>
              <a:t>New York City</a:t>
            </a:r>
          </a:p>
          <a:p>
            <a:endParaRPr kumimoji="1" lang="en-US" altLang="ja-JP" sz="1700"/>
          </a:p>
          <a:p>
            <a:r>
              <a:rPr lang="en-US" altLang="ja-JP" sz="1700"/>
              <a:t>By: Shigeharu Kaneko</a:t>
            </a:r>
            <a:endParaRPr kumimoji="1" lang="ja-JP" altLang="en-US" sz="17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61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AD2FD-AEF9-4708-8D2C-ECBD167D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/>
              <a:t>Introduction: Business Problem</a:t>
            </a:r>
            <a:br>
              <a:rPr lang="en-US" altLang="ja-JP"/>
            </a:br>
            <a:r>
              <a:rPr lang="en-US" altLang="ja-JP"/>
              <a:t>Opening a Japanese Restaurant</a:t>
            </a:r>
            <a:endParaRPr kumimoji="1" lang="ja-JP" alt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BDBCDB5-2F4C-4A61-84D3-BBF90C24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700" dirty="0"/>
              <a:t>New York City's demographics show that it is a large and ethnically diverse metropolis. With it's diverse culture , comes diverse food items. There are many restaurants in New York City, each belonging to different categories like Chinese , Spanish , French etc.</a:t>
            </a:r>
            <a:endParaRPr lang="ja-JP" altLang="ja-JP" sz="17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700" dirty="0"/>
              <a:t>If you're a stakeholder, entrepreneur, or chef interested in opening a Japanese restaurant in New York city, this will be for you.</a:t>
            </a:r>
          </a:p>
          <a:p>
            <a:pPr>
              <a:buFont typeface="Wingdings" panose="05000000000000000000" pitchFamily="2" charset="2"/>
              <a:buChar char="l"/>
            </a:pPr>
            <a:endParaRPr lang="ja-JP" altLang="ja-JP" sz="17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700" dirty="0"/>
              <a:t>Using efficient data science tools, we will suggest the promising locations to solve the below problems of finding out</a:t>
            </a:r>
          </a:p>
          <a:p>
            <a:pPr>
              <a:buFont typeface="Wingdings" panose="05000000000000000000" pitchFamily="2" charset="2"/>
              <a:buChar char="l"/>
            </a:pPr>
            <a:endParaRPr lang="ja-JP" altLang="ja-JP" sz="17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ja-JP" sz="1700" dirty="0"/>
              <a:t>Which areas in New York City have Japanese restaurants?</a:t>
            </a:r>
            <a:endParaRPr lang="ja-JP" altLang="ja-JP" sz="17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ja-JP" sz="1700" dirty="0"/>
              <a:t>Which all areas lack Japanese Restaurants?</a:t>
            </a:r>
            <a:endParaRPr lang="ja-JP" altLang="ja-JP" sz="17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ja-JP" sz="1700" dirty="0"/>
              <a:t>Which is the best location for Japanese restaurants in New York City?</a:t>
            </a:r>
            <a:endParaRPr lang="ja-JP" altLang="ja-JP" sz="1700" dirty="0"/>
          </a:p>
        </p:txBody>
      </p:sp>
    </p:spTree>
    <p:extLst>
      <p:ext uri="{BB962C8B-B14F-4D97-AF65-F5344CB8AC3E}">
        <p14:creationId xmlns:p14="http://schemas.microsoft.com/office/powerpoint/2010/main" val="32301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AD2FD-AEF9-4708-8D2C-ECBD167D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/>
              <a:t>Data Source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CDB5-2F4C-4A61-84D3-BBF90C24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700" dirty="0"/>
              <a:t>For this project we need the following data:</a:t>
            </a:r>
          </a:p>
          <a:p>
            <a:pPr marL="0" indent="0">
              <a:buNone/>
            </a:pPr>
            <a:r>
              <a:rPr lang="en-US" altLang="ja-JP" sz="1700" dirty="0"/>
              <a:t>(1) New York City data that contains list Boroughs, Neighborhoods along with their latitude and longitude.</a:t>
            </a:r>
          </a:p>
          <a:p>
            <a:pPr lvl="1"/>
            <a:r>
              <a:rPr lang="en-US" altLang="ja-JP" sz="1500" dirty="0"/>
              <a:t>Data source : https://cocl.us/new_york_dataset </a:t>
            </a:r>
          </a:p>
          <a:p>
            <a:pPr lvl="1"/>
            <a:r>
              <a:rPr lang="en-US" altLang="ja-JP" sz="1500" dirty="0"/>
              <a:t>Description : This data set contains the required information. And we will use this data set to explore various neighborhoods of New York City.</a:t>
            </a:r>
          </a:p>
          <a:p>
            <a:pPr marL="0" indent="0">
              <a:buNone/>
            </a:pPr>
            <a:r>
              <a:rPr lang="en-US" altLang="ja-JP" sz="1700" dirty="0"/>
              <a:t>(2) Japanese restaurants in each neighborhood of New York City.</a:t>
            </a:r>
          </a:p>
          <a:p>
            <a:pPr lvl="1"/>
            <a:r>
              <a:rPr lang="en-US" altLang="ja-JP" sz="1500" dirty="0"/>
              <a:t>Data source : </a:t>
            </a:r>
            <a:r>
              <a:rPr lang="en-US" altLang="ja-JP" sz="1500" dirty="0" err="1"/>
              <a:t>Fousquare</a:t>
            </a:r>
            <a:r>
              <a:rPr lang="en-US" altLang="ja-JP" sz="1500" dirty="0"/>
              <a:t> API </a:t>
            </a:r>
          </a:p>
          <a:p>
            <a:pPr lvl="1"/>
            <a:r>
              <a:rPr lang="en-US" altLang="ja-JP" sz="1500" dirty="0"/>
              <a:t>Description : By using this API, we will get all the venues in each neighborhood. We can filter these venues to get only Japanese restaurants.</a:t>
            </a:r>
          </a:p>
          <a:p>
            <a:pPr marL="0" indent="0">
              <a:buNone/>
            </a:pPr>
            <a:r>
              <a:rPr lang="en-US" altLang="ja-JP" sz="1700" dirty="0"/>
              <a:t>(3) </a:t>
            </a:r>
            <a:r>
              <a:rPr lang="en-US" altLang="ja-JP" sz="1700" dirty="0" err="1"/>
              <a:t>GeoSpace</a:t>
            </a:r>
            <a:r>
              <a:rPr lang="en-US" altLang="ja-JP" sz="1700" dirty="0"/>
              <a:t> data</a:t>
            </a:r>
          </a:p>
          <a:p>
            <a:pPr lvl="1"/>
            <a:r>
              <a:rPr lang="en-US" altLang="ja-JP" sz="1500" dirty="0"/>
              <a:t>Data source : https://data.cityofnewyork.us/City-Government/Borough-Boundaries/tqmj-j8zm </a:t>
            </a:r>
          </a:p>
          <a:p>
            <a:pPr lvl="1"/>
            <a:r>
              <a:rPr lang="en-US" altLang="ja-JP" sz="1500" dirty="0"/>
              <a:t>Description : By using this geo space data we will get the New York Borough boundaries that will help us visualize choropleth map.</a:t>
            </a:r>
          </a:p>
        </p:txBody>
      </p:sp>
    </p:spTree>
    <p:extLst>
      <p:ext uri="{BB962C8B-B14F-4D97-AF65-F5344CB8AC3E}">
        <p14:creationId xmlns:p14="http://schemas.microsoft.com/office/powerpoint/2010/main" val="263782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AD2FD-AEF9-4708-8D2C-ECBD167D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/>
              <a:t>Methodology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CDB5-2F4C-4A61-84D3-BBF90C24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ja-JP" sz="1700" dirty="0"/>
              <a:t>(1) Collect the New York City data from https://cocl.us/new_york_dataset.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ja-JP" sz="1700" dirty="0"/>
              <a:t>(2) Find all venues for each </a:t>
            </a:r>
            <a:r>
              <a:rPr lang="en-US" altLang="ja-JP" sz="1700" dirty="0" err="1"/>
              <a:t>neighbourhood</a:t>
            </a:r>
            <a:r>
              <a:rPr lang="en-US" altLang="ja-JP" sz="1700" dirty="0"/>
              <a:t> using </a:t>
            </a:r>
            <a:r>
              <a:rPr lang="en-US" altLang="ja-JP" sz="1700" dirty="0" err="1"/>
              <a:t>FourSquare</a:t>
            </a:r>
            <a:r>
              <a:rPr lang="en-US" altLang="ja-JP" sz="1700" dirty="0"/>
              <a:t> API.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700" dirty="0"/>
              <a:t>(3) Filter out all venues that are Japanese Restaurants.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ja-JP" sz="1700" dirty="0"/>
              <a:t>(4) Find rating, tips and like count for each Japanese Restaurants using </a:t>
            </a:r>
            <a:r>
              <a:rPr lang="en-US" altLang="ja-JP" sz="1700" dirty="0" err="1"/>
              <a:t>FourSquare</a:t>
            </a:r>
            <a:r>
              <a:rPr lang="en-US" altLang="ja-JP" sz="1700" dirty="0"/>
              <a:t> API.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ja-JP" sz="1700" dirty="0"/>
              <a:t>(5) Sort the data using rating for each restaurant.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ja-JP" sz="1700" dirty="0"/>
              <a:t>(6) Visualize the Ranking of neighborhoods using python's Folium library.</a:t>
            </a:r>
          </a:p>
        </p:txBody>
      </p:sp>
    </p:spTree>
    <p:extLst>
      <p:ext uri="{BB962C8B-B14F-4D97-AF65-F5344CB8AC3E}">
        <p14:creationId xmlns:p14="http://schemas.microsoft.com/office/powerpoint/2010/main" val="374115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AD2FD-AEF9-4708-8D2C-ECBD167D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/>
              <a:t>Results &amp; Discussion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CDB5-2F4C-4A61-84D3-BBF90C24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There are total of 306 different </a:t>
            </a:r>
            <a:r>
              <a:rPr lang="en-US" altLang="ja-JP" sz="2400" dirty="0" err="1"/>
              <a:t>Neighbourhoods</a:t>
            </a:r>
            <a:r>
              <a:rPr lang="en-US" altLang="ja-JP" sz="2400" dirty="0"/>
              <a:t> in New York</a:t>
            </a:r>
          </a:p>
          <a:p>
            <a:r>
              <a:rPr lang="en-US" altLang="ja-JP" sz="2400" dirty="0"/>
              <a:t>We have 208 Japanese Restaurants across New York City</a:t>
            </a:r>
          </a:p>
          <a:p>
            <a:r>
              <a:rPr lang="en-US" altLang="ja-JP" sz="2400" dirty="0"/>
              <a:t>Stuyvesant has the highest average rating = 9.2 for Japanese Restaurants among all neighborhoods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95B3C-F84D-4FE9-B628-DD0CA8CE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3783012"/>
            <a:ext cx="2275558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6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AD2FD-AEF9-4708-8D2C-ECBD167D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/>
              <a:t>Results &amp; Discussion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CDB5-2F4C-4A61-84D3-BBF90C24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Top 3 Boroughs with top average ranking of Japanese Restaurants are: Manhattan (8.72), Brooklyn (7.66) and Bronx (7.59)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The recommendation location to open Japanese Restaurant is Stuyvesant Town based on the best-rated Japanese Restaurant in New York.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65476-71AB-40EF-BAA8-EE02BC14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62" y="2843212"/>
            <a:ext cx="2090738" cy="17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5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AD2FD-AEF9-4708-8D2C-ECBD167D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/>
              <a:t>Conclusion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CDB5-2F4C-4A61-84D3-BBF90C24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According to the above results and discussion, these are all neighborhoods option to open the first Japanese Restaurant.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8CC41-87FC-4AEF-A39B-75753CF953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38712" y="2862262"/>
            <a:ext cx="2009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Capstone Project  Battle of the Neighborhoods</vt:lpstr>
      <vt:lpstr>Introduction: Business Problem Opening a Japanese Restaurant</vt:lpstr>
      <vt:lpstr>Data Source</vt:lpstr>
      <vt:lpstr>Methodology</vt:lpstr>
      <vt:lpstr>Results &amp; Discussion</vt:lpstr>
      <vt:lpstr>Results &amp;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Battle of the Neighborhoods</dc:title>
  <dc:creator>Shigeharu Kaneko</dc:creator>
  <cp:lastModifiedBy>Shigeharu Kaneko</cp:lastModifiedBy>
  <cp:revision>8</cp:revision>
  <dcterms:created xsi:type="dcterms:W3CDTF">2020-03-16T06:36:06Z</dcterms:created>
  <dcterms:modified xsi:type="dcterms:W3CDTF">2020-03-17T09:43:47Z</dcterms:modified>
</cp:coreProperties>
</file>