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の値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ja-JP"/>
                </a:p>
              </c:txPr>
            </c:trendlineLbl>
          </c:trendline>
          <c:xVal>
            <c:numRef>
              <c:f>Sheet1!$A$2:$A$15</c:f>
              <c:numCache>
                <c:formatCode>General</c:formatCode>
                <c:ptCount val="14"/>
                <c:pt idx="0">
                  <c:v>0.5</c:v>
                </c:pt>
                <c:pt idx="1">
                  <c:v>6</c:v>
                </c:pt>
                <c:pt idx="2">
                  <c:v>2</c:v>
                </c:pt>
                <c:pt idx="3">
                  <c:v>1.5</c:v>
                </c:pt>
                <c:pt idx="4">
                  <c:v>4</c:v>
                </c:pt>
                <c:pt idx="5">
                  <c:v>2.5</c:v>
                </c:pt>
                <c:pt idx="6">
                  <c:v>3</c:v>
                </c:pt>
                <c:pt idx="7">
                  <c:v>1</c:v>
                </c:pt>
                <c:pt idx="8">
                  <c:v>5</c:v>
                </c:pt>
                <c:pt idx="9">
                  <c:v>5.5</c:v>
                </c:pt>
                <c:pt idx="10">
                  <c:v>3.5</c:v>
                </c:pt>
                <c:pt idx="11">
                  <c:v>4.5</c:v>
                </c:pt>
                <c:pt idx="12">
                  <c:v>3.5</c:v>
                </c:pt>
                <c:pt idx="13">
                  <c:v>3</c:v>
                </c:pt>
              </c:numCache>
            </c:numRef>
          </c:xVal>
          <c:yVal>
            <c:numRef>
              <c:f>Sheet1!$B$2:$B$15</c:f>
              <c:numCache>
                <c:formatCode>General</c:formatCode>
                <c:ptCount val="14"/>
                <c:pt idx="0">
                  <c:v>69</c:v>
                </c:pt>
                <c:pt idx="1">
                  <c:v>97</c:v>
                </c:pt>
                <c:pt idx="2">
                  <c:v>83</c:v>
                </c:pt>
                <c:pt idx="3">
                  <c:v>76</c:v>
                </c:pt>
                <c:pt idx="4">
                  <c:v>92</c:v>
                </c:pt>
                <c:pt idx="5">
                  <c:v>86</c:v>
                </c:pt>
                <c:pt idx="6">
                  <c:v>87</c:v>
                </c:pt>
                <c:pt idx="7">
                  <c:v>74</c:v>
                </c:pt>
                <c:pt idx="8">
                  <c:v>93</c:v>
                </c:pt>
                <c:pt idx="9">
                  <c:v>93</c:v>
                </c:pt>
                <c:pt idx="10">
                  <c:v>88</c:v>
                </c:pt>
                <c:pt idx="11">
                  <c:v>89</c:v>
                </c:pt>
                <c:pt idx="12">
                  <c:v>84</c:v>
                </c:pt>
                <c:pt idx="13">
                  <c:v>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112-4FB6-8C8A-82AD447050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6072048"/>
        <c:axId val="486074016"/>
      </c:scatterChart>
      <c:valAx>
        <c:axId val="486072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86074016"/>
        <c:crosses val="autoZero"/>
        <c:crossBetween val="midCat"/>
      </c:valAx>
      <c:valAx>
        <c:axId val="486074016"/>
        <c:scaling>
          <c:orientation val="minMax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860720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の値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ja-JP"/>
                </a:p>
              </c:txPr>
            </c:trendlineLbl>
          </c:trendline>
          <c:xVal>
            <c:numRef>
              <c:f>Sheet1!$A$2:$A$14</c:f>
              <c:numCache>
                <c:formatCode>General</c:formatCode>
                <c:ptCount val="13"/>
                <c:pt idx="0">
                  <c:v>18</c:v>
                </c:pt>
                <c:pt idx="1">
                  <c:v>25</c:v>
                </c:pt>
                <c:pt idx="2">
                  <c:v>20</c:v>
                </c:pt>
                <c:pt idx="3">
                  <c:v>27</c:v>
                </c:pt>
                <c:pt idx="4">
                  <c:v>32</c:v>
                </c:pt>
                <c:pt idx="5">
                  <c:v>22</c:v>
                </c:pt>
                <c:pt idx="6">
                  <c:v>29</c:v>
                </c:pt>
                <c:pt idx="7">
                  <c:v>19</c:v>
                </c:pt>
                <c:pt idx="8">
                  <c:v>26</c:v>
                </c:pt>
                <c:pt idx="9">
                  <c:v>30</c:v>
                </c:pt>
                <c:pt idx="10">
                  <c:v>22</c:v>
                </c:pt>
                <c:pt idx="11">
                  <c:v>28</c:v>
                </c:pt>
                <c:pt idx="12">
                  <c:v>30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22000</c:v>
                </c:pt>
                <c:pt idx="1">
                  <c:v>64500</c:v>
                </c:pt>
                <c:pt idx="2">
                  <c:v>27800</c:v>
                </c:pt>
                <c:pt idx="3">
                  <c:v>81500</c:v>
                </c:pt>
                <c:pt idx="4">
                  <c:v>112000</c:v>
                </c:pt>
                <c:pt idx="5">
                  <c:v>46500</c:v>
                </c:pt>
                <c:pt idx="6">
                  <c:v>98000</c:v>
                </c:pt>
                <c:pt idx="7">
                  <c:v>26000</c:v>
                </c:pt>
                <c:pt idx="8">
                  <c:v>69000</c:v>
                </c:pt>
                <c:pt idx="9">
                  <c:v>99500</c:v>
                </c:pt>
                <c:pt idx="10">
                  <c:v>55000</c:v>
                </c:pt>
                <c:pt idx="11">
                  <c:v>78500</c:v>
                </c:pt>
                <c:pt idx="12">
                  <c:v>87000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08C-4544-AC54-CE4615C9F0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8492104"/>
        <c:axId val="48835536"/>
      </c:scatterChart>
      <c:valAx>
        <c:axId val="598492104"/>
        <c:scaling>
          <c:orientation val="minMax"/>
          <c:min val="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8835536"/>
        <c:crosses val="autoZero"/>
        <c:crossBetween val="midCat"/>
      </c:valAx>
      <c:valAx>
        <c:axId val="48835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984921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D0BF82-C10B-413C-81E7-A5A6EB275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D98881F-7DEF-430D-B574-FE1BBAF9B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C043F4-F13E-4446-835C-6950FEAE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D634-1F54-4B50-B79D-9EBA9ACBB6E1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5ECB48-4D75-44E2-A5E6-38C6D982E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F968FE-3005-43D1-AED6-92248416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4790-142A-4140-A5E8-ACF66C937B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69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67F5AA-A3B1-4258-9D1D-59EF7758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D90ED1B-7056-4B78-85EB-2B04382C5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01BF4F-EB7A-447D-961A-ED5A0DD6E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D634-1F54-4B50-B79D-9EBA9ACBB6E1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79CA2D-0B31-45E6-BC1B-D9B6EDC4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6A467D-5451-4E10-9121-C93F2C75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4790-142A-4140-A5E8-ACF66C937B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328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3B19687-98A5-49DA-A70E-65DBEF9E20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DBE1EE-FF4A-48E3-A2E5-79656F25D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15D3B2-350A-49B9-AD59-0D3B0C48A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D634-1F54-4B50-B79D-9EBA9ACBB6E1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AF1D5B-460C-489E-AB80-58BBDC2C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B10A5D-CF6B-4838-8236-B5CC7175C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4790-142A-4140-A5E8-ACF66C937B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239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9164F6-0873-4480-9716-61BFC637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9156EF-E29E-4344-A55F-9053CE5C1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545D1F-524C-4851-AA5E-492FD302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D634-1F54-4B50-B79D-9EBA9ACBB6E1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569126-160E-49AD-A5A9-730B7724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B127FD-3653-4639-B545-15CAA099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4790-142A-4140-A5E8-ACF66C937B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9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437934-13C1-40A7-9D1B-62C9FC0D1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BDE34C-9297-4E36-BF6A-EF08B2140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C3B3C7-672B-41A8-B120-DCCB40961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D634-1F54-4B50-B79D-9EBA9ACBB6E1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4AF75E-4D0E-4CB3-8762-6E51740FA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EB55FF-C179-4513-9BE7-3FB99114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4790-142A-4140-A5E8-ACF66C937B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06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B67CB5-8258-4A63-9180-DCD320333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BF5EE9-C24F-4E90-981A-4BE54AC8B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718D86-C69D-4B49-BD33-753110EDD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C6DCA0-B910-49AE-9845-CD04716D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D634-1F54-4B50-B79D-9EBA9ACBB6E1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65236E-8EAC-4158-939C-E8E849C3B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D343D4-74F7-4198-8972-40E64F14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4790-142A-4140-A5E8-ACF66C937B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893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2B5CFD-E2B4-48C5-9D13-2D4009988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71704F-8A02-4411-BFFB-2B66D7753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5429B31-A6E5-41AF-979C-F20559EA8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65D5626-7495-4888-8E5B-D02E41BC0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545E0C-0338-4CE5-80E4-E2D57319C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A96076E-F4AC-4C8B-9D4A-2C09BF21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D634-1F54-4B50-B79D-9EBA9ACBB6E1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BD91EC3-5AB5-4D1D-93B0-A458DC992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AC8377A-6456-4F06-94EE-FD9050D7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4790-142A-4140-A5E8-ACF66C937B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32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1BB7AE-5E61-4253-95E8-38F40AED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96AC224-4D40-4427-9A0E-AD0050102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D634-1F54-4B50-B79D-9EBA9ACBB6E1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E5B8DE7-74B4-4799-AA24-19BBE3D6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1812E0-EA84-4729-8823-19CA0A1EB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4790-142A-4140-A5E8-ACF66C937B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483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6755394-07EB-4A39-BBE1-C8F7A727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D634-1F54-4B50-B79D-9EBA9ACBB6E1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1102256-B4E7-4818-B760-5474890A9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2DFAC2-D7B1-4D5E-9EE2-F273112C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4790-142A-4140-A5E8-ACF66C937B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903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614C17-A8CD-473E-999A-85C76378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ED3506-02E9-46A2-BC4F-3F9E5EFFD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32EA84-437C-4AAA-888F-768620DC3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D7F444-84C1-414F-B100-1C5F64639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D634-1F54-4B50-B79D-9EBA9ACBB6E1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84DD1D-B48C-4075-9EFF-B6E4E9326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B69202-4012-4967-A4F7-75A427F5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4790-142A-4140-A5E8-ACF66C937B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53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A82656-59E0-4FE5-9A39-FBE8D1D45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235C57A-0008-460A-AB7C-C83E4526F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3B1722-FD4A-47DC-98E7-94DAC7B09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E70C59-AE2A-46AE-80A6-B301E37CE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D634-1F54-4B50-B79D-9EBA9ACBB6E1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C8ED5F-6F85-4605-A7C8-B4C929356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9A71F1-C5B4-4A49-8521-5B4294E9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4790-142A-4140-A5E8-ACF66C937B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5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F8147CC-661C-4207-AF1C-E2395B2C2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0AB90E-8FD6-4DAA-9097-D2EF109D4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CA454D-F941-488A-B5E8-97106CBD7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8D634-1F54-4B50-B79D-9EBA9ACBB6E1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B308B0-1B91-427B-8815-05872BD94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093E02-ABE3-40F8-8A39-07B652390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E4790-142A-4140-A5E8-ACF66C937B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5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32804D-6887-49C3-B898-B2B3E11A5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676858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7E01C10-F7A1-417A-9368-836781ECF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C6B4D4CE-ADE3-4370-9599-BFE53B02F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536076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197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B55C7D78-8E31-4766-8D7D-2EBF30D16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56965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0568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6</Words>
  <Application>Microsoft Office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owner</dc:creator>
  <cp:lastModifiedBy>owner</cp:lastModifiedBy>
  <cp:revision>3</cp:revision>
  <dcterms:created xsi:type="dcterms:W3CDTF">2019-12-14T02:42:11Z</dcterms:created>
  <dcterms:modified xsi:type="dcterms:W3CDTF">2019-12-14T07:09:23Z</dcterms:modified>
</cp:coreProperties>
</file>