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クレーム件数と支払金額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5.1718873031496061E-2"/>
          <c:y val="0.12858974356608369"/>
          <c:w val="0.90501550196850389"/>
          <c:h val="0.8063243229377261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の値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</c:trendlineLbl>
          </c:trendline>
          <c:xVal>
            <c:numRef>
              <c:f>Sheet1!$A$2:$A$64</c:f>
              <c:numCache>
                <c:formatCode>General</c:formatCode>
                <c:ptCount val="63"/>
                <c:pt idx="0">
                  <c:v>108</c:v>
                </c:pt>
                <c:pt idx="1">
                  <c:v>19</c:v>
                </c:pt>
                <c:pt idx="2">
                  <c:v>13</c:v>
                </c:pt>
                <c:pt idx="3">
                  <c:v>124</c:v>
                </c:pt>
                <c:pt idx="4">
                  <c:v>40</c:v>
                </c:pt>
                <c:pt idx="5">
                  <c:v>57</c:v>
                </c:pt>
                <c:pt idx="6">
                  <c:v>23</c:v>
                </c:pt>
                <c:pt idx="7">
                  <c:v>14</c:v>
                </c:pt>
                <c:pt idx="8">
                  <c:v>45</c:v>
                </c:pt>
                <c:pt idx="9">
                  <c:v>10</c:v>
                </c:pt>
                <c:pt idx="10">
                  <c:v>5</c:v>
                </c:pt>
                <c:pt idx="11">
                  <c:v>48</c:v>
                </c:pt>
                <c:pt idx="12">
                  <c:v>11</c:v>
                </c:pt>
                <c:pt idx="13">
                  <c:v>23</c:v>
                </c:pt>
                <c:pt idx="14">
                  <c:v>7</c:v>
                </c:pt>
                <c:pt idx="15">
                  <c:v>2</c:v>
                </c:pt>
                <c:pt idx="16">
                  <c:v>24</c:v>
                </c:pt>
                <c:pt idx="17">
                  <c:v>6</c:v>
                </c:pt>
                <c:pt idx="18">
                  <c:v>3</c:v>
                </c:pt>
                <c:pt idx="19">
                  <c:v>23</c:v>
                </c:pt>
                <c:pt idx="20">
                  <c:v>6</c:v>
                </c:pt>
                <c:pt idx="21">
                  <c:v>9</c:v>
                </c:pt>
                <c:pt idx="22">
                  <c:v>9</c:v>
                </c:pt>
                <c:pt idx="23">
                  <c:v>3</c:v>
                </c:pt>
                <c:pt idx="24">
                  <c:v>29</c:v>
                </c:pt>
                <c:pt idx="25">
                  <c:v>7</c:v>
                </c:pt>
                <c:pt idx="26">
                  <c:v>4</c:v>
                </c:pt>
                <c:pt idx="27">
                  <c:v>20</c:v>
                </c:pt>
                <c:pt idx="28">
                  <c:v>7</c:v>
                </c:pt>
                <c:pt idx="29">
                  <c:v>4</c:v>
                </c:pt>
                <c:pt idx="30">
                  <c:v>0</c:v>
                </c:pt>
                <c:pt idx="31">
                  <c:v>25</c:v>
                </c:pt>
                <c:pt idx="32">
                  <c:v>6</c:v>
                </c:pt>
                <c:pt idx="33">
                  <c:v>5</c:v>
                </c:pt>
                <c:pt idx="34">
                  <c:v>22</c:v>
                </c:pt>
                <c:pt idx="35">
                  <c:v>11</c:v>
                </c:pt>
                <c:pt idx="36">
                  <c:v>61</c:v>
                </c:pt>
                <c:pt idx="37">
                  <c:v>12</c:v>
                </c:pt>
                <c:pt idx="38">
                  <c:v>4</c:v>
                </c:pt>
                <c:pt idx="39">
                  <c:v>16</c:v>
                </c:pt>
                <c:pt idx="40">
                  <c:v>13</c:v>
                </c:pt>
                <c:pt idx="41">
                  <c:v>60</c:v>
                </c:pt>
                <c:pt idx="42">
                  <c:v>41</c:v>
                </c:pt>
                <c:pt idx="43">
                  <c:v>37</c:v>
                </c:pt>
                <c:pt idx="44">
                  <c:v>55</c:v>
                </c:pt>
                <c:pt idx="45">
                  <c:v>41</c:v>
                </c:pt>
                <c:pt idx="46">
                  <c:v>11</c:v>
                </c:pt>
                <c:pt idx="47">
                  <c:v>27</c:v>
                </c:pt>
                <c:pt idx="48">
                  <c:v>8</c:v>
                </c:pt>
                <c:pt idx="49">
                  <c:v>3</c:v>
                </c:pt>
                <c:pt idx="50">
                  <c:v>17</c:v>
                </c:pt>
                <c:pt idx="51">
                  <c:v>13</c:v>
                </c:pt>
                <c:pt idx="52">
                  <c:v>13</c:v>
                </c:pt>
                <c:pt idx="53">
                  <c:v>15</c:v>
                </c:pt>
                <c:pt idx="54">
                  <c:v>8</c:v>
                </c:pt>
                <c:pt idx="55">
                  <c:v>29</c:v>
                </c:pt>
                <c:pt idx="56">
                  <c:v>30</c:v>
                </c:pt>
                <c:pt idx="57">
                  <c:v>24</c:v>
                </c:pt>
                <c:pt idx="58">
                  <c:v>9</c:v>
                </c:pt>
                <c:pt idx="59">
                  <c:v>31</c:v>
                </c:pt>
                <c:pt idx="60">
                  <c:v>14</c:v>
                </c:pt>
                <c:pt idx="61">
                  <c:v>53</c:v>
                </c:pt>
                <c:pt idx="62">
                  <c:v>26</c:v>
                </c:pt>
              </c:numCache>
            </c:numRef>
          </c:xVal>
          <c:yVal>
            <c:numRef>
              <c:f>Sheet1!$B$2:$B$64</c:f>
              <c:numCache>
                <c:formatCode>General</c:formatCode>
                <c:ptCount val="63"/>
                <c:pt idx="0">
                  <c:v>392.5</c:v>
                </c:pt>
                <c:pt idx="1">
                  <c:v>46.2</c:v>
                </c:pt>
                <c:pt idx="2">
                  <c:v>15.7</c:v>
                </c:pt>
                <c:pt idx="3">
                  <c:v>422.2</c:v>
                </c:pt>
                <c:pt idx="4">
                  <c:v>119.4</c:v>
                </c:pt>
                <c:pt idx="5">
                  <c:v>170.9</c:v>
                </c:pt>
                <c:pt idx="6">
                  <c:v>56.9</c:v>
                </c:pt>
                <c:pt idx="7">
                  <c:v>77.5</c:v>
                </c:pt>
                <c:pt idx="8">
                  <c:v>214</c:v>
                </c:pt>
                <c:pt idx="9">
                  <c:v>65.3</c:v>
                </c:pt>
                <c:pt idx="10">
                  <c:v>20.9</c:v>
                </c:pt>
                <c:pt idx="11">
                  <c:v>248.1</c:v>
                </c:pt>
                <c:pt idx="12">
                  <c:v>23.5</c:v>
                </c:pt>
                <c:pt idx="13">
                  <c:v>39.6</c:v>
                </c:pt>
                <c:pt idx="14">
                  <c:v>48.8</c:v>
                </c:pt>
                <c:pt idx="15">
                  <c:v>6.6</c:v>
                </c:pt>
                <c:pt idx="16">
                  <c:v>134.9</c:v>
                </c:pt>
                <c:pt idx="17">
                  <c:v>50.9</c:v>
                </c:pt>
                <c:pt idx="18">
                  <c:v>4.4000000000000004</c:v>
                </c:pt>
                <c:pt idx="19">
                  <c:v>113</c:v>
                </c:pt>
                <c:pt idx="20">
                  <c:v>14.8</c:v>
                </c:pt>
                <c:pt idx="21">
                  <c:v>48.7</c:v>
                </c:pt>
                <c:pt idx="22">
                  <c:v>52.1</c:v>
                </c:pt>
                <c:pt idx="23">
                  <c:v>13.2</c:v>
                </c:pt>
                <c:pt idx="24">
                  <c:v>103.9</c:v>
                </c:pt>
                <c:pt idx="25">
                  <c:v>77.5</c:v>
                </c:pt>
                <c:pt idx="26">
                  <c:v>11.8</c:v>
                </c:pt>
                <c:pt idx="27">
                  <c:v>98.1</c:v>
                </c:pt>
                <c:pt idx="28">
                  <c:v>27.9</c:v>
                </c:pt>
                <c:pt idx="29">
                  <c:v>38.1</c:v>
                </c:pt>
                <c:pt idx="30">
                  <c:v>0</c:v>
                </c:pt>
                <c:pt idx="31">
                  <c:v>69.2</c:v>
                </c:pt>
                <c:pt idx="32">
                  <c:v>14.6</c:v>
                </c:pt>
                <c:pt idx="33">
                  <c:v>40.299999999999997</c:v>
                </c:pt>
                <c:pt idx="34">
                  <c:v>161.5</c:v>
                </c:pt>
                <c:pt idx="35">
                  <c:v>57.2</c:v>
                </c:pt>
                <c:pt idx="36">
                  <c:v>217.6</c:v>
                </c:pt>
                <c:pt idx="37">
                  <c:v>58.1</c:v>
                </c:pt>
                <c:pt idx="38">
                  <c:v>12.6</c:v>
                </c:pt>
                <c:pt idx="39">
                  <c:v>59.6</c:v>
                </c:pt>
                <c:pt idx="40">
                  <c:v>89.9</c:v>
                </c:pt>
                <c:pt idx="41">
                  <c:v>202.4</c:v>
                </c:pt>
                <c:pt idx="42">
                  <c:v>181.3</c:v>
                </c:pt>
                <c:pt idx="43">
                  <c:v>152.80000000000001</c:v>
                </c:pt>
                <c:pt idx="44">
                  <c:v>162.80000000000001</c:v>
                </c:pt>
                <c:pt idx="45">
                  <c:v>73.400000000000006</c:v>
                </c:pt>
                <c:pt idx="46">
                  <c:v>21.3</c:v>
                </c:pt>
                <c:pt idx="47">
                  <c:v>92.6</c:v>
                </c:pt>
                <c:pt idx="48">
                  <c:v>76.099999999999994</c:v>
                </c:pt>
                <c:pt idx="49">
                  <c:v>39.9</c:v>
                </c:pt>
                <c:pt idx="50">
                  <c:v>142.1</c:v>
                </c:pt>
                <c:pt idx="51">
                  <c:v>93</c:v>
                </c:pt>
                <c:pt idx="52">
                  <c:v>31.9</c:v>
                </c:pt>
                <c:pt idx="53">
                  <c:v>32.1</c:v>
                </c:pt>
                <c:pt idx="54">
                  <c:v>55.6</c:v>
                </c:pt>
                <c:pt idx="55">
                  <c:v>133.30000000000001</c:v>
                </c:pt>
                <c:pt idx="56">
                  <c:v>194.5</c:v>
                </c:pt>
                <c:pt idx="57">
                  <c:v>137.9</c:v>
                </c:pt>
                <c:pt idx="58">
                  <c:v>87.4</c:v>
                </c:pt>
                <c:pt idx="59">
                  <c:v>209.8</c:v>
                </c:pt>
                <c:pt idx="60">
                  <c:v>95.5</c:v>
                </c:pt>
                <c:pt idx="61">
                  <c:v>244.6</c:v>
                </c:pt>
                <c:pt idx="62">
                  <c:v>187.5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728-416A-9D47-753F30ADAF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6937232"/>
        <c:axId val="436937560"/>
      </c:scatterChart>
      <c:valAx>
        <c:axId val="436937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クレーム件数</a:t>
                </a:r>
              </a:p>
            </c:rich>
          </c:tx>
          <c:layout>
            <c:manualLayout>
              <c:xMode val="edge"/>
              <c:yMode val="edge"/>
              <c:x val="0.43407037401574811"/>
              <c:y val="0.882203132246362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36937560"/>
        <c:crosses val="autoZero"/>
        <c:crossBetween val="midCat"/>
      </c:valAx>
      <c:valAx>
        <c:axId val="43693756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支払金額</a:t>
                </a:r>
                <a:endParaRPr lang="en-US" altLang="ja-JP" dirty="0"/>
              </a:p>
              <a:p>
                <a:pPr>
                  <a:defRPr/>
                </a:pPr>
                <a:r>
                  <a:rPr lang="ja-JP" altLang="en-US" dirty="0"/>
                  <a:t>（クローナ）</a:t>
                </a:r>
              </a:p>
            </c:rich>
          </c:tx>
          <c:layout>
            <c:manualLayout>
              <c:xMode val="edge"/>
              <c:yMode val="edge"/>
              <c:x val="5.7812499999999996E-2"/>
              <c:y val="8.972058995321173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36937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4BEAB7-687F-43A4-BF21-EE2729BE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5B5B5F0-0A27-4188-B12F-7881E6256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F51140-50C8-468C-B24D-2E2A411F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ECED-E0E9-4A4A-9AC8-0BC959D42609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491378-5BC8-4709-866A-4E234E34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C23765-1ED9-4B87-8B4A-E148A5A34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C930-CCE6-4749-AE56-3F6084FE8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34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DB66E4-CDCE-4BA7-AFA2-8CDFD0BA5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8EA428-546B-45D3-98CC-4BE30C9ED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2238CA-FDE2-4EEE-8AD2-C6F5D594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ECED-E0E9-4A4A-9AC8-0BC959D42609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EB4493-DDFC-4AF5-8232-B8E9CA98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B75F41-DA0F-4169-9C4E-30D8D959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C930-CCE6-4749-AE56-3F6084FE8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60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3373FBF-C97B-48A7-85EC-B47951EA2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0A6760-AE8A-4A58-88AB-B21A7D414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DDE1A1-66C2-45D0-AF07-2A58CDBE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ECED-E0E9-4A4A-9AC8-0BC959D42609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F5453B-F6BA-49FD-B960-48345B8E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860376-56D5-4D81-B47E-D7453E11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C930-CCE6-4749-AE56-3F6084FE8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20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9BF314-8814-46DF-883C-F15623D5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65CC0E-C20A-459B-8C83-DCC96AE2D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B0101F-2150-40EA-B690-516B263A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ECED-E0E9-4A4A-9AC8-0BC959D42609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CA50BA-CDDC-4123-B964-5DF1623B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8A37B5-5DE7-4399-8216-62A40491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C930-CCE6-4749-AE56-3F6084FE8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90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7173E2-1C08-4A7C-B4E1-5BDE39730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8C93EC-160F-4299-88F8-551F41BFC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8F9764-423E-4BB8-97D6-4DC76DFF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ECED-E0E9-4A4A-9AC8-0BC959D42609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C772E7-8970-4B59-B87E-669EE7958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F6D77F-D92A-4CB0-85F6-2D4150EC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C930-CCE6-4749-AE56-3F6084FE8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63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6F3ABF-7981-4EE6-B1C7-91BCAFA8B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EB3D80-7988-4819-8349-574FD5D3E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142BF8-05AF-4082-A18C-BA6A38905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8051C4-B66B-473A-A2B4-8DD872C6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ECED-E0E9-4A4A-9AC8-0BC959D42609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77950B-2879-447B-88AF-B79CF0FC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87B2CA-3BE0-4813-A666-93D9B812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C930-CCE6-4749-AE56-3F6084FE8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0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7568DC-B1D8-4E85-8B60-4A8250818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244469-5FB8-49F6-88C0-1A3A3593A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65C611-AD01-4C31-8E13-783750065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A733E13-C260-49BC-89CE-473FE04D4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9A79BB0-025F-4216-97A5-8A97EDEEE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CE63CE2-5994-4269-A06B-DE43BE16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ECED-E0E9-4A4A-9AC8-0BC959D42609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FFED036-CDE9-467C-A723-D95844AD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E8FCCB-42BF-4C46-B437-95CDAA115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C930-CCE6-4749-AE56-3F6084FE8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78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D0EE17-035C-427B-A94A-F4037C79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E1C2FBF-BC22-42D8-8D63-579772B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ECED-E0E9-4A4A-9AC8-0BC959D42609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11A6FE-8DB9-46E7-8125-7B9E4FF09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7859E15-858B-444A-A22F-57EF237D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C930-CCE6-4749-AE56-3F6084FE8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98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C63D449-717F-4C37-B7A9-169D8EA2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ECED-E0E9-4A4A-9AC8-0BC959D42609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8F2FF23-62E8-42F8-988C-E501477B8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F08403-9FD5-463E-8A64-41100AE9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C930-CCE6-4749-AE56-3F6084FE8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91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9EFDB0-811E-43FC-BC54-696AD644A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3E9C0F-64C0-4283-8587-323B39B7E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01F2F4-056F-4B61-8DC4-A612A91AB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F21E1D-C6F4-41EF-A77D-F4CA1B2D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ECED-E0E9-4A4A-9AC8-0BC959D42609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DEC0AF-1976-45A0-B298-781CFF174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D08730-F193-476D-BC32-FD1B28E4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C930-CCE6-4749-AE56-3F6084FE8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08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236263-ED31-4291-807F-29BCDA90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B8DE6B3-FF57-4BC4-8C26-E7FF595A6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4BF89C-0D34-4E27-B9E5-2423FC699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AFD654-2DEC-4132-B461-9337846A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ECED-E0E9-4A4A-9AC8-0BC959D42609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BFC9E9-9EF9-4D07-84C2-D0682E5A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A20D15-75CE-4CF1-ADD2-AEBBC6F3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C930-CCE6-4749-AE56-3F6084FE8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36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19EE8EE-0981-479D-816D-9B57655D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4A7F98-6DE5-4992-B11F-0774047A6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3A8D94-F56F-4568-A598-D88887A2C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2ECED-E0E9-4A4A-9AC8-0BC959D42609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52BF2B-C515-4F70-A9E7-FF184AE86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19F767-0CFC-4A22-82EE-BFA9DA9A4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3C930-CCE6-4749-AE56-3F6084FE8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8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038B87-8DE0-43E8-BD87-2BCAD091CD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687297-F039-4F47-8C96-CC8C1AA84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F0D0F46B-8E92-42DB-AA93-74FC63F93D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15465"/>
              </p:ext>
            </p:extLst>
          </p:nvPr>
        </p:nvGraphicFramePr>
        <p:xfrm>
          <a:off x="2032000" y="800629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9016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owner</dc:creator>
  <cp:lastModifiedBy>owner</cp:lastModifiedBy>
  <cp:revision>5</cp:revision>
  <dcterms:created xsi:type="dcterms:W3CDTF">2019-12-28T02:32:46Z</dcterms:created>
  <dcterms:modified xsi:type="dcterms:W3CDTF">2019-12-28T03:02:30Z</dcterms:modified>
</cp:coreProperties>
</file>