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Repeating array</a:t>
            </a:r>
            <a:br>
              <a:rPr kumimoji="1" lang="en-US" altLang="ja-JP" dirty="0" smtClean="0"/>
            </a:br>
            <a:r>
              <a:rPr kumimoji="1" lang="en-US" altLang="ja-JP" dirty="0" smtClean="0"/>
              <a:t>DD processing sample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2021/Nov/21</a:t>
            </a:r>
          </a:p>
          <a:p>
            <a:r>
              <a:rPr kumimoji="1" lang="en-US" altLang="ja-JP" dirty="0" smtClean="0"/>
              <a:t>Shigeru Yamamoto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 flow</a:t>
            </a:r>
            <a:endParaRPr kumimoji="1" lang="ja-JP" altLang="en-US"/>
          </a:p>
        </p:txBody>
      </p:sp>
      <p:pic>
        <p:nvPicPr>
          <p:cNvPr id="1027" name="Picture 3" descr="C:\Users\yamamo-s\AppData\Local\Microsoft\Windows\INetCache\IE\2TBARIIY\logitech-hd-webcam-c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" y="1600200"/>
            <a:ext cx="1213485" cy="1333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2209800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Binarize</a:t>
            </a:r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221468"/>
            <a:ext cx="776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Frame</a:t>
            </a:r>
            <a:endParaRPr kumimoji="1" lang="ja-JP" altLang="en-US"/>
          </a:p>
        </p:txBody>
      </p:sp>
      <p:cxnSp>
        <p:nvCxnSpPr>
          <p:cNvPr id="9" name="Elbow Connector 8"/>
          <p:cNvCxnSpPr>
            <a:stCxn id="7" idx="3"/>
            <a:endCxn id="6" idx="1"/>
          </p:cNvCxnSpPr>
          <p:nvPr/>
        </p:nvCxnSpPr>
        <p:spPr>
          <a:xfrm flipV="1">
            <a:off x="2528838" y="2394466"/>
            <a:ext cx="442962" cy="1166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1905000"/>
            <a:ext cx="1066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Extract  distance of edge</a:t>
            </a:r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2057400"/>
            <a:ext cx="1143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Pitch histogram</a:t>
            </a:r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86600" y="1905000"/>
            <a:ext cx="1447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Determine majority of pattern pitch</a:t>
            </a:r>
            <a:endParaRPr kumimoji="1" lang="ja-JP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0" y="358140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Subtraction</a:t>
            </a:r>
            <a:endParaRPr kumimoji="1" lang="ja-JP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3581400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Shrink</a:t>
            </a:r>
            <a:endParaRPr kumimoji="1" lang="ja-JP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72200" y="3429000"/>
            <a:ext cx="1143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Defect Detection</a:t>
            </a:r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72200" y="4572000"/>
            <a:ext cx="1143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Display on Picture</a:t>
            </a:r>
            <a:endParaRPr kumimoji="1" lang="ja-JP" altLang="en-US"/>
          </a:p>
        </p:txBody>
      </p:sp>
      <p:cxnSp>
        <p:nvCxnSpPr>
          <p:cNvPr id="24" name="Elbow Connector 23"/>
          <p:cNvCxnSpPr>
            <a:stCxn id="6" idx="3"/>
            <a:endCxn id="13" idx="1"/>
          </p:cNvCxnSpPr>
          <p:nvPr/>
        </p:nvCxnSpPr>
        <p:spPr>
          <a:xfrm flipV="1">
            <a:off x="4038600" y="2366665"/>
            <a:ext cx="228600" cy="2780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3"/>
            <a:endCxn id="14" idx="1"/>
          </p:cNvCxnSpPr>
          <p:nvPr/>
        </p:nvCxnSpPr>
        <p:spPr>
          <a:xfrm>
            <a:off x="5334000" y="2366665"/>
            <a:ext cx="304800" cy="1390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  <a:endCxn id="17" idx="1"/>
          </p:cNvCxnSpPr>
          <p:nvPr/>
        </p:nvCxnSpPr>
        <p:spPr>
          <a:xfrm flipV="1">
            <a:off x="6781800" y="2366665"/>
            <a:ext cx="304800" cy="1390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7" idx="2"/>
            <a:endCxn id="18" idx="0"/>
          </p:cNvCxnSpPr>
          <p:nvPr/>
        </p:nvCxnSpPr>
        <p:spPr>
          <a:xfrm rot="5400000">
            <a:off x="5395615" y="1166515"/>
            <a:ext cx="753070" cy="4076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18" idx="1"/>
          </p:cNvCxnSpPr>
          <p:nvPr/>
        </p:nvCxnSpPr>
        <p:spPr>
          <a:xfrm>
            <a:off x="2528838" y="2406134"/>
            <a:ext cx="519162" cy="135993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2" idx="1"/>
          </p:cNvCxnSpPr>
          <p:nvPr/>
        </p:nvCxnSpPr>
        <p:spPr>
          <a:xfrm>
            <a:off x="2819400" y="3810000"/>
            <a:ext cx="3352800" cy="1085166"/>
          </a:xfrm>
          <a:prstGeom prst="bentConnector3">
            <a:avLst>
              <a:gd name="adj1" fmla="val -9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19" idx="1"/>
          </p:cNvCxnSpPr>
          <p:nvPr/>
        </p:nvCxnSpPr>
        <p:spPr>
          <a:xfrm>
            <a:off x="4419600" y="3766066"/>
            <a:ext cx="381000" cy="12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3"/>
            <a:endCxn id="21" idx="1"/>
          </p:cNvCxnSpPr>
          <p:nvPr/>
        </p:nvCxnSpPr>
        <p:spPr>
          <a:xfrm flipV="1">
            <a:off x="5638800" y="3752166"/>
            <a:ext cx="533400" cy="139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2"/>
            <a:endCxn id="22" idx="0"/>
          </p:cNvCxnSpPr>
          <p:nvPr/>
        </p:nvCxnSpPr>
        <p:spPr>
          <a:xfrm rot="5400000">
            <a:off x="6495366" y="4323665"/>
            <a:ext cx="496669" cy="12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Repeating array DD processing sample</vt:lpstr>
      <vt:lpstr>Processing flow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Repeating array DD processing sample</dc:title>
  <dc:creator>yamamo-s</dc:creator>
  <cp:lastModifiedBy>Yamamoto</cp:lastModifiedBy>
  <cp:revision>2</cp:revision>
  <dcterms:created xsi:type="dcterms:W3CDTF">2006-08-16T00:00:00Z</dcterms:created>
  <dcterms:modified xsi:type="dcterms:W3CDTF">2021-11-21T02:45:24Z</dcterms:modified>
</cp:coreProperties>
</file>