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繰り返しパターンの</a:t>
            </a:r>
            <a:r>
              <a:rPr kumimoji="1" lang="en-US" altLang="ja-JP" dirty="0" smtClean="0"/>
              <a:t>DD</a:t>
            </a:r>
            <a:r>
              <a:rPr kumimoji="1" lang="ja-JP" altLang="en-US" smtClean="0"/>
              <a:t>処理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2021</a:t>
            </a:r>
            <a:r>
              <a:rPr kumimoji="1" lang="ja-JP" altLang="en-US" smtClean="0"/>
              <a:t>年１１月２１日</a:t>
            </a:r>
            <a:endParaRPr kumimoji="1" lang="en-US" altLang="ja-JP" dirty="0" smtClean="0"/>
          </a:p>
          <a:p>
            <a:r>
              <a:rPr kumimoji="1" lang="ja-JP" altLang="en-US" smtClean="0"/>
              <a:t>山本　茂</a:t>
            </a:r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処理の流れ</a:t>
            </a:r>
            <a:r>
              <a:rPr kumimoji="1" lang="ja-JP" altLang="en-US" sz="3200" smtClean="0"/>
              <a:t>（画像エッジ使用）</a:t>
            </a:r>
            <a:endParaRPr kumimoji="1" lang="ja-JP" altLang="en-US"/>
          </a:p>
        </p:txBody>
      </p:sp>
      <p:pic>
        <p:nvPicPr>
          <p:cNvPr id="1027" name="Picture 3" descr="C:\Users\yamamo-s\AppData\Local\Microsoft\Windows\INetCache\IE\2TBARIIY\logitech-hd-webcam-c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" y="1600200"/>
            <a:ext cx="1213485" cy="133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71800" y="2209800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２値化</a:t>
            </a:r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221468"/>
            <a:ext cx="7762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smtClean="0"/>
              <a:t>フレーム</a:t>
            </a:r>
            <a:endParaRPr kumimoji="1" lang="ja-JP" altLang="en-US" sz="1200"/>
          </a:p>
        </p:txBody>
      </p:sp>
      <p:cxnSp>
        <p:nvCxnSpPr>
          <p:cNvPr id="9" name="Elbow Connector 8"/>
          <p:cNvCxnSpPr>
            <a:stCxn id="7" idx="3"/>
            <a:endCxn id="6" idx="1"/>
          </p:cNvCxnSpPr>
          <p:nvPr/>
        </p:nvCxnSpPr>
        <p:spPr>
          <a:xfrm>
            <a:off x="2528838" y="2359968"/>
            <a:ext cx="442962" cy="3449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2082225"/>
            <a:ext cx="1066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smtClean="0"/>
              <a:t>エッジ間距離測定</a:t>
            </a:r>
            <a:endParaRPr kumimoji="1" lang="ja-JP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5638800" y="1905000"/>
            <a:ext cx="1143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ピッチのヒストグラム化</a:t>
            </a:r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86600" y="2057400"/>
            <a:ext cx="144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最頻ピッチの検出</a:t>
            </a:r>
            <a:endParaRPr kumimoji="1" lang="ja-JP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0" y="3581400"/>
            <a:ext cx="137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差分と差異検出</a:t>
            </a:r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3581400"/>
            <a:ext cx="838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画像縮小</a:t>
            </a:r>
            <a:endParaRPr kumimoji="1" lang="ja-JP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3657600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欠陥点検出</a:t>
            </a:r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0"/>
            <a:ext cx="152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オーバーレイ表示</a:t>
            </a:r>
            <a:endParaRPr kumimoji="1" lang="ja-JP" altLang="en-US"/>
          </a:p>
        </p:txBody>
      </p:sp>
      <p:cxnSp>
        <p:nvCxnSpPr>
          <p:cNvPr id="24" name="Elbow Connector 23"/>
          <p:cNvCxnSpPr>
            <a:stCxn id="6" idx="3"/>
            <a:endCxn id="13" idx="1"/>
          </p:cNvCxnSpPr>
          <p:nvPr/>
        </p:nvCxnSpPr>
        <p:spPr>
          <a:xfrm flipV="1">
            <a:off x="4038600" y="2374613"/>
            <a:ext cx="228600" cy="1985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3"/>
            <a:endCxn id="14" idx="1"/>
          </p:cNvCxnSpPr>
          <p:nvPr/>
        </p:nvCxnSpPr>
        <p:spPr>
          <a:xfrm flipV="1">
            <a:off x="5334000" y="2366665"/>
            <a:ext cx="304800" cy="794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3"/>
            <a:endCxn id="17" idx="1"/>
          </p:cNvCxnSpPr>
          <p:nvPr/>
        </p:nvCxnSpPr>
        <p:spPr>
          <a:xfrm>
            <a:off x="6781800" y="2366665"/>
            <a:ext cx="304800" cy="1390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7" idx="2"/>
            <a:endCxn id="18" idx="0"/>
          </p:cNvCxnSpPr>
          <p:nvPr/>
        </p:nvCxnSpPr>
        <p:spPr>
          <a:xfrm rot="5400000">
            <a:off x="5333316" y="1104215"/>
            <a:ext cx="877669" cy="4076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18" idx="1"/>
          </p:cNvCxnSpPr>
          <p:nvPr/>
        </p:nvCxnSpPr>
        <p:spPr>
          <a:xfrm>
            <a:off x="2528838" y="2359968"/>
            <a:ext cx="519162" cy="154459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22" idx="1"/>
          </p:cNvCxnSpPr>
          <p:nvPr/>
        </p:nvCxnSpPr>
        <p:spPr>
          <a:xfrm>
            <a:off x="2528838" y="2359968"/>
            <a:ext cx="3567162" cy="2611398"/>
          </a:xfrm>
          <a:prstGeom prst="bentConnector3">
            <a:avLst>
              <a:gd name="adj1" fmla="val 759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9" idx="1"/>
          </p:cNvCxnSpPr>
          <p:nvPr/>
        </p:nvCxnSpPr>
        <p:spPr>
          <a:xfrm>
            <a:off x="4419600" y="3904566"/>
            <a:ext cx="381000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3"/>
            <a:endCxn id="21" idx="1"/>
          </p:cNvCxnSpPr>
          <p:nvPr/>
        </p:nvCxnSpPr>
        <p:spPr>
          <a:xfrm flipV="1">
            <a:off x="5638800" y="3842266"/>
            <a:ext cx="381000" cy="623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22" idx="0"/>
          </p:cNvCxnSpPr>
          <p:nvPr/>
        </p:nvCxnSpPr>
        <p:spPr>
          <a:xfrm rot="16200000" flipH="1">
            <a:off x="6509266" y="4299466"/>
            <a:ext cx="621268" cy="762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処理の流れ</a:t>
            </a:r>
            <a:r>
              <a:rPr kumimoji="1" lang="ja-JP" altLang="en-US" sz="3600" smtClean="0"/>
              <a:t>（プロファイル使用）</a:t>
            </a:r>
            <a:endParaRPr kumimoji="1" lang="ja-JP" altLang="en-US"/>
          </a:p>
        </p:txBody>
      </p:sp>
      <p:pic>
        <p:nvPicPr>
          <p:cNvPr id="1027" name="Picture 3" descr="C:\Users\yamamo-s\AppData\Local\Microsoft\Windows\INetCache\IE\2TBARIIY\logitech-hd-webcam-c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609600" y="1600200"/>
            <a:ext cx="1213485" cy="13335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48000" y="1905000"/>
            <a:ext cx="1981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垂直プロファイル積算</a:t>
            </a:r>
            <a:endParaRPr kumimoji="1" lang="ja-JP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221468"/>
            <a:ext cx="7762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smtClean="0"/>
              <a:t>フレーム</a:t>
            </a:r>
            <a:endParaRPr kumimoji="1" lang="ja-JP" altLang="en-US" sz="1200"/>
          </a:p>
        </p:txBody>
      </p:sp>
      <p:cxnSp>
        <p:nvCxnSpPr>
          <p:cNvPr id="9" name="Elbow Connector 8"/>
          <p:cNvCxnSpPr>
            <a:stCxn id="7" idx="3"/>
            <a:endCxn id="6" idx="1"/>
          </p:cNvCxnSpPr>
          <p:nvPr/>
        </p:nvCxnSpPr>
        <p:spPr>
          <a:xfrm flipV="1">
            <a:off x="2528838" y="2228166"/>
            <a:ext cx="519162" cy="13180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905000"/>
            <a:ext cx="12954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smtClean="0"/>
              <a:t>プロファイルエッジ検出</a:t>
            </a:r>
            <a:endParaRPr kumimoji="1" lang="ja-JP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7086600" y="2057400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比較ピッチ算出</a:t>
            </a:r>
            <a:endParaRPr kumimoji="1" lang="ja-JP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0" y="3581400"/>
            <a:ext cx="1371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差分と差異検出</a:t>
            </a:r>
            <a:endParaRPr kumimoji="1" lang="ja-JP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800600" y="3581400"/>
            <a:ext cx="838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画像縮小</a:t>
            </a:r>
            <a:endParaRPr kumimoji="1" lang="ja-JP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019800" y="3745468"/>
            <a:ext cx="152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欠陥点検出</a:t>
            </a:r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0"/>
            <a:ext cx="152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mtClean="0"/>
              <a:t>オーバーレイ表示</a:t>
            </a:r>
            <a:endParaRPr kumimoji="1" lang="ja-JP" altLang="en-US"/>
          </a:p>
        </p:txBody>
      </p:sp>
      <p:cxnSp>
        <p:nvCxnSpPr>
          <p:cNvPr id="24" name="Elbow Connector 23"/>
          <p:cNvCxnSpPr>
            <a:stCxn id="6" idx="3"/>
            <a:endCxn id="13" idx="1"/>
          </p:cNvCxnSpPr>
          <p:nvPr/>
        </p:nvCxnSpPr>
        <p:spPr>
          <a:xfrm flipV="1">
            <a:off x="5029200" y="2197388"/>
            <a:ext cx="381000" cy="3077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7" idx="2"/>
            <a:endCxn id="18" idx="0"/>
          </p:cNvCxnSpPr>
          <p:nvPr/>
        </p:nvCxnSpPr>
        <p:spPr>
          <a:xfrm rot="5400000">
            <a:off x="5251966" y="908566"/>
            <a:ext cx="1154668" cy="41910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7" idx="3"/>
            <a:endCxn id="18" idx="1"/>
          </p:cNvCxnSpPr>
          <p:nvPr/>
        </p:nvCxnSpPr>
        <p:spPr>
          <a:xfrm>
            <a:off x="2528838" y="2359968"/>
            <a:ext cx="519162" cy="154459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7" idx="3"/>
            <a:endCxn id="22" idx="1"/>
          </p:cNvCxnSpPr>
          <p:nvPr/>
        </p:nvCxnSpPr>
        <p:spPr>
          <a:xfrm>
            <a:off x="2528838" y="2359968"/>
            <a:ext cx="3567162" cy="2611398"/>
          </a:xfrm>
          <a:prstGeom prst="bentConnector3">
            <a:avLst>
              <a:gd name="adj1" fmla="val 759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9" idx="1"/>
          </p:cNvCxnSpPr>
          <p:nvPr/>
        </p:nvCxnSpPr>
        <p:spPr>
          <a:xfrm>
            <a:off x="4419600" y="3904566"/>
            <a:ext cx="381000" cy="127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9" idx="3"/>
            <a:endCxn id="21" idx="1"/>
          </p:cNvCxnSpPr>
          <p:nvPr/>
        </p:nvCxnSpPr>
        <p:spPr>
          <a:xfrm>
            <a:off x="5638800" y="3904566"/>
            <a:ext cx="381000" cy="2556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22" idx="0"/>
          </p:cNvCxnSpPr>
          <p:nvPr/>
        </p:nvCxnSpPr>
        <p:spPr>
          <a:xfrm rot="16200000" flipH="1">
            <a:off x="6553200" y="4343400"/>
            <a:ext cx="533400" cy="762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3"/>
            <a:endCxn id="17" idx="1"/>
          </p:cNvCxnSpPr>
          <p:nvPr/>
        </p:nvCxnSpPr>
        <p:spPr>
          <a:xfrm>
            <a:off x="6705600" y="2197388"/>
            <a:ext cx="381000" cy="4467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Constant Pitch Comparison</a:t>
            </a:r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781800" cy="51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繰り返しパターンのDD処理</vt:lpstr>
      <vt:lpstr>処理の流れ（画像エッジ使用）</vt:lpstr>
      <vt:lpstr>処理の流れ（プロファイル使用）</vt:lpstr>
      <vt:lpstr>Constant Pitch 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Repeating array DD processing sample</dc:title>
  <dc:creator>yamamo-s</dc:creator>
  <cp:lastModifiedBy>Yamamoto</cp:lastModifiedBy>
  <cp:revision>8</cp:revision>
  <dcterms:created xsi:type="dcterms:W3CDTF">2006-08-16T00:00:00Z</dcterms:created>
  <dcterms:modified xsi:type="dcterms:W3CDTF">2021-11-25T03:22:35Z</dcterms:modified>
</cp:coreProperties>
</file>