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7" r:id="rId7"/>
    <p:sldId id="25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9D001-025E-415A-B8B8-104962A00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217D3A-6E2E-466C-AE44-F0047A8C7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E33F17-5396-436A-8D66-44112F4C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D3890-3A29-4304-98B9-15ED0B09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BF6F51-2997-4153-B844-2D675F32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68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013C6-9B3A-490F-BA93-39034AD1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0B3605-0D5A-4D16-AFFA-9DC320938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0F27B-EE53-442E-A186-1CF2AD62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A7F465-F85C-4C4A-B1B2-D3BEC806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7F301B-A38C-42F5-B097-FE39A120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80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5B4415-68BD-4A28-9F03-74530309F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33EA2C-3BB9-42E8-AB74-4BDF363A9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C9313A-B3F5-4A33-BA68-43884BF4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8F117-A2F7-42BC-AA86-0561EFD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838229-037C-48C3-B252-49B2E4ED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76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170E9A-5776-41A5-B5B4-FDA5B231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9E0160-16A0-4F23-A818-28FA2B20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6DE0B8-505F-44C5-B6B1-351D7E98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CB1DA4-912E-4EC9-A025-2F2D6F18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27382-FC16-49D9-8B40-C470D2B5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12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4CC16-8D2D-4C8D-A360-60DB13FD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0819E-BA6F-4013-A8CC-E996A8C8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0C7C2-8B68-490F-85D3-B171C27A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7C231C-7786-429A-A49E-2D61BBC2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020A0-6BC8-4F84-920A-6DF70B69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05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D6B4B-EC49-4DF3-89B5-A6CC3281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4D7ECA-C458-4686-AC59-5B668A856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4EB789-889C-4925-8144-69BF62EF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2D9293-344E-4F0C-812A-2FD4B4AF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B53E87-4936-4A02-8011-A5D3EA53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432985-836D-4F8A-8804-EBBC3952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06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68026-6939-4BF8-BA03-F5621234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55557F-8633-4F3A-A9D5-DF3DEA844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E5831F-0C34-4670-8294-195712D88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ED3BFF-48BD-4DB4-9158-F8E0B6CF9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1B7357-2491-4936-9CEB-E768BB211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768EEE-066A-4C56-A2E3-DFB5990E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76EB92-E935-4403-8D9E-850FB64F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F2BEC8A-C716-4635-94ED-98C506BD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0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69252-8A11-4DD0-A769-1DDF2926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109914-6281-49DA-AB36-1DFE209C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7EEA9C-51F3-4F21-84E8-542AAE83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D2EA79-F356-4C06-91CD-FC6FE6FE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68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5511D6-BB35-4D6A-B761-D3114717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EE6F62-67D8-4EE1-9E8C-6405ADF8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101467-F47B-4A33-971A-347088B0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9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76239-B90C-4999-83FA-467AD85D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954976-FE4E-42F1-B286-5FC69B90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4AFFFE-1596-44A1-8706-487D2D0E4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E2C181-7F65-476B-9C2D-3368439B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7076C1-147C-44FA-9D06-2CA29F82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C99674-03C8-4C21-B5EA-F5F1788F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4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80E87-56CC-4C9B-9779-4D6C70FE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A49CC4-13CB-4FE9-9F75-023A49724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B75AB3-4864-4E0D-BCC2-34A09333E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0A3FA1-9F0D-4607-8361-33BA3752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5F9773-78F4-44B7-80A5-70ADE98D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B46179-FAA5-4E75-B4E4-9B51C2E3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852D1F-8425-4729-8877-080829B5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FB4FC3-0AD4-4A49-BA73-B4F4871A1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3B8195-F663-4834-8F27-533B1AE89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EC1AE-6682-4F75-81D4-C97338DD754A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6EFAE3-FC48-4288-A7E7-F6045323E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2A188-E9B4-44A8-A6B9-2A5793DB2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E7F8-F322-4669-97D5-E2CC292FD5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57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18B9F58-AA66-4A55-BE1F-C0323E36E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71" y="1429000"/>
            <a:ext cx="5342857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2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689CB88-0BF1-4EDC-AB5E-F996097EC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71" y="1429000"/>
            <a:ext cx="5342857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0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60D29B3-275E-4BB8-9683-7B751E4CC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71" y="1429000"/>
            <a:ext cx="5342857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4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A7D36E9-BA08-414A-BD95-116F34452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71" y="1429000"/>
            <a:ext cx="5342857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9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838278E-E967-4FDD-B331-1FF434DAC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71" y="1429000"/>
            <a:ext cx="5342857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8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DE514F-FFD2-4C11-AB91-3F67FDBA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71" y="1429000"/>
            <a:ext cx="5342857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0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37BF309-C974-4699-80DF-C1BEF0FE9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71" y="1429000"/>
            <a:ext cx="5342857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1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hara-kazue-jr@ynu.jp</dc:creator>
  <cp:lastModifiedBy>hara-kazue-jr@ynu.jp</cp:lastModifiedBy>
  <cp:revision>2</cp:revision>
  <dcterms:created xsi:type="dcterms:W3CDTF">2020-04-10T10:11:33Z</dcterms:created>
  <dcterms:modified xsi:type="dcterms:W3CDTF">2020-04-10T11:37:28Z</dcterms:modified>
</cp:coreProperties>
</file>