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001-025E-415A-B8B8-104962A00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217D3A-6E2E-466C-AE44-F0047A8C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E33F17-5396-436A-8D66-44112F4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D3890-3A29-4304-98B9-15ED0B09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F6F51-2997-4153-B844-2D675F32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6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013C6-9B3A-490F-BA93-39034AD1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0B3605-0D5A-4D16-AFFA-9DC32093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0F27B-EE53-442E-A186-1CF2AD62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7F465-F85C-4C4A-B1B2-D3BEC80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7F301B-A38C-42F5-B097-FE39A120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0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5B4415-68BD-4A28-9F03-74530309F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3EA2C-3BB9-42E8-AB74-4BDF363A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9313A-B3F5-4A33-BA68-43884BF4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8F117-A2F7-42BC-AA86-0561EFD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38229-037C-48C3-B252-49B2E4ED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6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70E9A-5776-41A5-B5B4-FDA5B231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E0160-16A0-4F23-A818-28FA2B20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DE0B8-505F-44C5-B6B1-351D7E9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B1DA4-912E-4EC9-A025-2F2D6F18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7382-FC16-49D9-8B40-C470D2B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4CC16-8D2D-4C8D-A360-60DB13FD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0819E-BA6F-4013-A8CC-E996A8C8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0C7C2-8B68-490F-85D3-B171C27A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C231C-7786-429A-A49E-2D61BBC2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020A0-6BC8-4F84-920A-6DF70B69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0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D6B4B-EC49-4DF3-89B5-A6CC3281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D7ECA-C458-4686-AC59-5B668A856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EB789-889C-4925-8144-69BF62EF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2D9293-344E-4F0C-812A-2FD4B4AF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53E87-4936-4A02-8011-A5D3EA5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32985-836D-4F8A-8804-EBBC395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68026-6939-4BF8-BA03-F5621234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55557F-8633-4F3A-A9D5-DF3DEA84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5831F-0C34-4670-8294-195712D8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ED3BFF-48BD-4DB4-9158-F8E0B6CF9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1B7357-2491-4936-9CEB-E768BB21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768EEE-066A-4C56-A2E3-DFB5990E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76EB92-E935-4403-8D9E-850FB64F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2BEC8A-C716-4635-94ED-98C506BD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69252-8A11-4DD0-A769-1DDF2926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109914-6281-49DA-AB36-1DFE209C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7EEA9C-51F3-4F21-84E8-542AAE8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D2EA79-F356-4C06-91CD-FC6FE6F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5511D6-BB35-4D6A-B761-D311471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EE6F62-67D8-4EE1-9E8C-6405ADF8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01467-F47B-4A33-971A-347088B0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9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76239-B90C-4999-83FA-467AD85D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54976-FE4E-42F1-B286-5FC69B90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AFFFE-1596-44A1-8706-487D2D0E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2C181-7F65-476B-9C2D-3368439B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7076C1-147C-44FA-9D06-2CA29F82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C99674-03C8-4C21-B5EA-F5F1788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80E87-56CC-4C9B-9779-4D6C70FE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49CC4-13CB-4FE9-9F75-023A4972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B75AB3-4864-4E0D-BCC2-34A09333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0A3FA1-9F0D-4607-8361-33BA3752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F9773-78F4-44B7-80A5-70ADE98D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46179-FAA5-4E75-B4E4-9B51C2E3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852D1F-8425-4729-8877-080829B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B4FC3-0AD4-4A49-BA73-B4F4871A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B8195-F663-4834-8F27-533B1AE8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EFAE3-FC48-4288-A7E7-F6045323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2A188-E9B4-44A8-A6B9-2A5793DB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5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E35A006-380D-4CE7-9BA0-597EA5D2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hara-kazue-jr@ynu.jp</dc:creator>
  <cp:lastModifiedBy>hara-kazue-jr@ynu.jp</cp:lastModifiedBy>
  <cp:revision>1</cp:revision>
  <dcterms:created xsi:type="dcterms:W3CDTF">2020-04-10T10:11:33Z</dcterms:created>
  <dcterms:modified xsi:type="dcterms:W3CDTF">2020-04-10T10:15:17Z</dcterms:modified>
</cp:coreProperties>
</file>