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4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1054A-1BEB-77D1-7630-F74F94ECD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E4C522-F859-DCE5-4F36-A49CBD905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8570C-B0E6-4AC2-EA1A-F92C3FEB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A6100-8C7F-97C1-A442-46100579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C37A1-66E7-2738-F517-58B66522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4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D06D4-1194-8E4C-17CC-82EB4776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CEDEBB-59B7-002F-B9AC-2D20319DF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D5A9F-CF3E-290C-272C-B90D0241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B03AB-FF40-8157-6E0F-C4E48DA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7ADD3-C69A-53C4-B8F1-3F780B34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6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3E96CF-D717-524A-134A-FE100F00E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11DA15-60E7-0DD6-B5B5-4A9E28617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10099-7890-4552-EA8A-3A5A21E1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B367B-114D-1987-2BC7-5B17ADF3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BDF28-9ED5-2AFE-29D4-22F5FC42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94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5794F-3F12-2BEC-28A9-8AB00B60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45D79-A9B9-AE38-4EF5-981B72FC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A8FB2-FD50-F1CC-FB99-332BED14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BF37D-F3D6-8148-9F5E-94044B60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6EFB8D-B413-132E-F1D2-0537D1F1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00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9EB37-762C-5F28-14EA-98CBADDA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13EC87-212E-C98F-E28E-3A7B8958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6F4A9D-6E16-4018-A9CC-B16D13A1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BD323-12B6-F3F2-FCFD-DE84BD65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B6AE3-EFD2-D574-D381-E86F82A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1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BF28B-8485-B7FE-6835-47120FDC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FE03B-AAE6-6C6D-F17B-383654DC0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53D5E9-CD99-3AC8-DC8B-001B46880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F983AA-9CCE-FE47-0A9C-63BEC863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339105-554F-66A7-3695-8D9EFBAF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70DFD2-7332-7ED1-8F19-A8906B3F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D10DB-A21A-8E16-564A-A7A6C404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9CA754-14E7-B7D6-9AE0-FFD826F9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C71820-BBD2-4CA2-CDD3-8C3677AE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610705-E457-FF0E-4E8D-646989F44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299D8-196B-0C88-DB81-2292BC34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42C0BF-B49F-F009-73B6-0B7CB2B0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CADA96-2CE0-9ECB-EE7C-3F0870B4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69B068-2FB8-2881-F0E8-F6BE8355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22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2C907-C7A0-519F-D345-AE92096F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68FB4C-F6A1-3E97-1CD7-03FF8908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AD4548-7B40-7B92-964F-51020A2C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FAB78-6ECD-D0B7-2816-4D144588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2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7C70C0-B678-AC00-2609-B868082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F245A2-550E-5F19-B8BE-E0EEC27E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3DC0E-B97F-CFEC-C5A5-5485FBFC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3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3AA5E-BDEB-083C-9362-74310C26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2A428-13F8-93C6-221B-B271495B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E6A726-2B36-7A6E-B16B-C5F96DC13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1E3FF-2697-323C-6F99-E29D1AD1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5D260C-E727-9207-D5D6-C24E318E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6A8869-17B0-57DD-A1BA-804A9C5E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45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62FBE-BCFC-D81F-5761-0A2EBF28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2ACF1-71E8-B1C0-6295-FD2AFC2D1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BA6A0-7C86-A8C3-7172-A24620C0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1F88A7-72D1-2284-65C5-A14CA47D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B81AE-CE1F-D4AC-2CD2-8D38521B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70398-6D64-D4AB-2B05-4BFF5AE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4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CE0493-7661-54DD-F824-7C873C13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F021A-ADE8-0E10-A15C-89251B6F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4B835-6345-E3E1-F04B-8C6A4F436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2606-6316-4002-8049-4D64A654173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A30D5-DCC3-A420-5312-8CDA2C77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77F18F-F524-AC44-E3FC-97EB86FC7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97DA-2561-44E9-A6AE-7BDF4BFDC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8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DA4ADFE-8E4E-F385-696F-8A8611F7F79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40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088639-8CB6-3223-0BBF-1B73236B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3" y="195534"/>
            <a:ext cx="5089583" cy="685800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/>
                </a:solidFill>
                <a:latin typeface="Ravie" panose="04040805050809020602" pitchFamily="82" charset="0"/>
              </a:rPr>
              <a:t>Anleitung</a:t>
            </a:r>
          </a:p>
          <a:p>
            <a:pPr algn="just"/>
            <a:r>
              <a:rPr lang="de-DE" dirty="0">
                <a:solidFill>
                  <a:schemeClr val="bg1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Das Ziel ist, dass am Ende auf jedem Seerosenblatt ein Frosch sitzt! Leite die Frösche über die Straße und auf den Baumstämmen/Schildkröten über den Fluss zu den  Seerosenblättern. </a:t>
            </a:r>
          </a:p>
          <a:p>
            <a:pPr algn="just"/>
            <a:r>
              <a:rPr lang="de-DE" dirty="0">
                <a:solidFill>
                  <a:schemeClr val="bg1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Aber Achtung, der Frosch darf dabei nicht:</a:t>
            </a:r>
          </a:p>
          <a:p>
            <a:pPr algn="just"/>
            <a:r>
              <a:rPr lang="de-DE" dirty="0">
                <a:solidFill>
                  <a:schemeClr val="bg1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-von einem Auto überfahren werden</a:t>
            </a:r>
          </a:p>
          <a:p>
            <a:pPr algn="just"/>
            <a:r>
              <a:rPr lang="de-DE" dirty="0">
                <a:solidFill>
                  <a:schemeClr val="bg1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- in den Fluss fallen</a:t>
            </a:r>
          </a:p>
          <a:p>
            <a:pPr algn="just"/>
            <a:r>
              <a:rPr lang="de-DE" dirty="0">
                <a:solidFill>
                  <a:schemeClr val="bg1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-von der Schlange/ Krokodil gefressen werden</a:t>
            </a:r>
          </a:p>
          <a:p>
            <a:pPr algn="just"/>
            <a:r>
              <a:rPr lang="de-DE" dirty="0">
                <a:solidFill>
                  <a:schemeClr val="bg1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Passiert dies dennoch stirbt der Frosch und ein Ersatzfrosch übernimmt die Aufgabe für ihn. Du hast allerdings nur eine begrenzte Anzahl an Ersatzfröschen zur </a:t>
            </a:r>
            <a:r>
              <a:rPr lang="de-DE" dirty="0" err="1">
                <a:solidFill>
                  <a:schemeClr val="bg1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verfügung</a:t>
            </a:r>
            <a:r>
              <a:rPr lang="de-DE" dirty="0">
                <a:solidFill>
                  <a:schemeClr val="bg1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, also pass auf! Sind alle Exsatzfrösche tot, hast du das Spiel verloren.</a:t>
            </a:r>
          </a:p>
        </p:txBody>
      </p:sp>
      <p:pic>
        <p:nvPicPr>
          <p:cNvPr id="1026" name="Picture 2" descr="Tastaturpfeiltasten Strichsymbol - Transparenter PNG und SVG-Vektor">
            <a:extLst>
              <a:ext uri="{FF2B5EF4-FFF2-40B4-BE49-F238E27FC236}">
                <a16:creationId xmlns:a16="http://schemas.microsoft.com/office/drawing/2014/main" id="{0E68FED5-E778-38B9-F670-A86B122F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14" y="393669"/>
            <a:ext cx="2028645" cy="20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9A138E0-1D68-A3F4-1614-4529D0A24EF6}"/>
              </a:ext>
            </a:extLst>
          </p:cNvPr>
          <p:cNvSpPr txBox="1"/>
          <p:nvPr/>
        </p:nvSpPr>
        <p:spPr>
          <a:xfrm>
            <a:off x="6095999" y="103516"/>
            <a:ext cx="25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Ravie" panose="04040805050809020602" pitchFamily="82" charset="0"/>
              </a:rPr>
              <a:t>Steuerung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C5C587-7B20-A459-B01A-2FDDDF95476B}"/>
              </a:ext>
            </a:extLst>
          </p:cNvPr>
          <p:cNvSpPr/>
          <p:nvPr/>
        </p:nvSpPr>
        <p:spPr>
          <a:xfrm>
            <a:off x="5937850" y="2338514"/>
            <a:ext cx="2734574" cy="46166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0411D6-C780-AB48-9B41-2E5D3047E022}"/>
              </a:ext>
            </a:extLst>
          </p:cNvPr>
          <p:cNvSpPr txBox="1"/>
          <p:nvPr/>
        </p:nvSpPr>
        <p:spPr>
          <a:xfrm>
            <a:off x="6609271" y="2267164"/>
            <a:ext cx="165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Pause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90B00E9-6961-D3A1-3B1F-5A0D569A92C5}"/>
              </a:ext>
            </a:extLst>
          </p:cNvPr>
          <p:cNvSpPr/>
          <p:nvPr/>
        </p:nvSpPr>
        <p:spPr>
          <a:xfrm>
            <a:off x="6557512" y="3039760"/>
            <a:ext cx="588751" cy="58477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5F61F9-9B58-DDB1-6441-58F3FA307488}"/>
              </a:ext>
            </a:extLst>
          </p:cNvPr>
          <p:cNvSpPr txBox="1"/>
          <p:nvPr/>
        </p:nvSpPr>
        <p:spPr>
          <a:xfrm>
            <a:off x="6640901" y="3039760"/>
            <a:ext cx="42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D6544E-516D-92F3-8D27-BF915C2F17BE}"/>
              </a:ext>
            </a:extLst>
          </p:cNvPr>
          <p:cNvSpPr txBox="1"/>
          <p:nvPr/>
        </p:nvSpPr>
        <p:spPr>
          <a:xfrm>
            <a:off x="7145546" y="3147481"/>
            <a:ext cx="11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Reset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8E9AD9D-4E7F-CBF1-6DB9-7D0D4B7AA2C1}"/>
              </a:ext>
            </a:extLst>
          </p:cNvPr>
          <p:cNvSpPr/>
          <p:nvPr/>
        </p:nvSpPr>
        <p:spPr>
          <a:xfrm>
            <a:off x="6557512" y="3965372"/>
            <a:ext cx="588751" cy="58477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C3C75A-45DF-8221-B9D9-48C97694E189}"/>
              </a:ext>
            </a:extLst>
          </p:cNvPr>
          <p:cNvSpPr txBox="1"/>
          <p:nvPr/>
        </p:nvSpPr>
        <p:spPr>
          <a:xfrm>
            <a:off x="6573327" y="4088998"/>
            <a:ext cx="55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esc</a:t>
            </a:r>
            <a:endParaRPr lang="de-DE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ADLaM Display" panose="0201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C3146C-4F60-BC98-57AB-E3CDDCB03EBC}"/>
              </a:ext>
            </a:extLst>
          </p:cNvPr>
          <p:cNvSpPr txBox="1"/>
          <p:nvPr/>
        </p:nvSpPr>
        <p:spPr>
          <a:xfrm>
            <a:off x="7145546" y="4073093"/>
            <a:ext cx="11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ADLaM Display" panose="02010000000000000000" pitchFamily="2" charset="0"/>
                <a:cs typeface="Courier New" panose="02070309020205020404" pitchFamily="49" charset="0"/>
              </a:rPr>
              <a:t>Home</a:t>
            </a:r>
          </a:p>
        </p:txBody>
      </p:sp>
      <p:pic>
        <p:nvPicPr>
          <p:cNvPr id="1028" name="Picture 4" descr="USK - Unterhaltungssoftware Selbstkontrolle">
            <a:extLst>
              <a:ext uri="{FF2B5EF4-FFF2-40B4-BE49-F238E27FC236}">
                <a16:creationId xmlns:a16="http://schemas.microsoft.com/office/drawing/2014/main" id="{CB7BBD13-2E73-5E58-06BD-C8F61987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874" y="5038708"/>
            <a:ext cx="1656272" cy="14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4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Courier New</vt:lpstr>
      <vt:lpstr>Ravie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Deutscher</dc:creator>
  <cp:lastModifiedBy>Simon Deutscher</cp:lastModifiedBy>
  <cp:revision>2</cp:revision>
  <dcterms:created xsi:type="dcterms:W3CDTF">2024-02-04T15:43:07Z</dcterms:created>
  <dcterms:modified xsi:type="dcterms:W3CDTF">2024-02-15T22:44:23Z</dcterms:modified>
</cp:coreProperties>
</file>