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8"/>
  </p:notesMasterIdLst>
  <p:sldIdLst>
    <p:sldId id="256" r:id="rId2"/>
    <p:sldId id="258" r:id="rId3"/>
    <p:sldId id="315" r:id="rId4"/>
    <p:sldId id="260" r:id="rId5"/>
    <p:sldId id="263" r:id="rId6"/>
    <p:sldId id="301" r:id="rId7"/>
    <p:sldId id="264" r:id="rId8"/>
    <p:sldId id="265" r:id="rId9"/>
    <p:sldId id="261" r:id="rId10"/>
    <p:sldId id="276" r:id="rId11"/>
    <p:sldId id="266" r:id="rId12"/>
    <p:sldId id="262" r:id="rId13"/>
    <p:sldId id="304" r:id="rId14"/>
    <p:sldId id="303" r:id="rId15"/>
    <p:sldId id="302" r:id="rId16"/>
    <p:sldId id="268" r:id="rId17"/>
    <p:sldId id="270" r:id="rId18"/>
    <p:sldId id="271" r:id="rId19"/>
    <p:sldId id="273" r:id="rId20"/>
    <p:sldId id="274" r:id="rId21"/>
    <p:sldId id="289" r:id="rId22"/>
    <p:sldId id="277" r:id="rId23"/>
    <p:sldId id="309" r:id="rId24"/>
    <p:sldId id="284" r:id="rId25"/>
    <p:sldId id="288" r:id="rId26"/>
    <p:sldId id="290" r:id="rId27"/>
    <p:sldId id="305" r:id="rId28"/>
    <p:sldId id="291" r:id="rId29"/>
    <p:sldId id="306" r:id="rId30"/>
    <p:sldId id="307" r:id="rId31"/>
    <p:sldId id="292" r:id="rId32"/>
    <p:sldId id="293" r:id="rId33"/>
    <p:sldId id="294" r:id="rId34"/>
    <p:sldId id="295" r:id="rId35"/>
    <p:sldId id="296" r:id="rId36"/>
    <p:sldId id="310" r:id="rId37"/>
    <p:sldId id="311" r:id="rId38"/>
    <p:sldId id="312" r:id="rId39"/>
    <p:sldId id="297" r:id="rId40"/>
    <p:sldId id="298" r:id="rId41"/>
    <p:sldId id="299" r:id="rId42"/>
    <p:sldId id="300" r:id="rId43"/>
    <p:sldId id="313" r:id="rId44"/>
    <p:sldId id="275" r:id="rId45"/>
    <p:sldId id="314" r:id="rId46"/>
    <p:sldId id="259" r:id="rId47"/>
  </p:sldIdLst>
  <p:sldSz cx="9144000" cy="6858000" type="screen4x3"/>
  <p:notesSz cx="6858000" cy="9144000"/>
  <p:embeddedFontLst>
    <p:embeddedFont>
      <p:font typeface="Archivo Narrow" panose="020B0604020202020204" charset="0"/>
      <p:regular r:id="rId49"/>
      <p:bold r:id="rId50"/>
      <p:italic r:id="rId51"/>
      <p:boldItalic r:id="rId52"/>
    </p:embeddedFont>
    <p:embeddedFont>
      <p:font typeface="Georgia" panose="02040502050405020303" pitchFamily="18" charset="0"/>
      <p:regular r:id="rId53"/>
      <p:bold r:id="rId54"/>
      <p:italic r:id="rId55"/>
      <p:boldItalic r:id="rId56"/>
    </p:embeddedFont>
    <p:embeddedFont>
      <p:font typeface="Roboto" panose="02000000000000000000" pitchFamily="2"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42F228-0110-469A-B8AE-FAB4E04CFCF2}" v="33" dt="2024-05-04T04:29:50.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60"/>
  </p:normalViewPr>
  <p:slideViewPr>
    <p:cSldViewPr snapToGrid="0">
      <p:cViewPr varScale="1">
        <p:scale>
          <a:sx n="101" d="100"/>
          <a:sy n="101" d="100"/>
        </p:scale>
        <p:origin x="187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gha velloth" userId="abfd884186b5a70c" providerId="LiveId" clId="{0E1A0032-2A49-4A14-BD52-696C3ED5E269}"/>
    <pc:docChg chg="undo custSel addSld delSld modSld">
      <pc:chgData name="shigha velloth" userId="abfd884186b5a70c" providerId="LiveId" clId="{0E1A0032-2A49-4A14-BD52-696C3ED5E269}" dt="2024-04-06T16:32:24.986" v="562" actId="255"/>
      <pc:docMkLst>
        <pc:docMk/>
      </pc:docMkLst>
      <pc:sldChg chg="modSp mod">
        <pc:chgData name="shigha velloth" userId="abfd884186b5a70c" providerId="LiveId" clId="{0E1A0032-2A49-4A14-BD52-696C3ED5E269}" dt="2024-04-06T16:28:42.408" v="520" actId="20577"/>
        <pc:sldMkLst>
          <pc:docMk/>
          <pc:sldMk cId="0" sldId="258"/>
        </pc:sldMkLst>
        <pc:spChg chg="mod">
          <ac:chgData name="shigha velloth" userId="abfd884186b5a70c" providerId="LiveId" clId="{0E1A0032-2A49-4A14-BD52-696C3ED5E269}" dt="2024-04-06T16:28:42.408" v="520" actId="20577"/>
          <ac:spMkLst>
            <pc:docMk/>
            <pc:sldMk cId="0" sldId="258"/>
            <ac:spMk id="125" creationId="{00000000-0000-0000-0000-000000000000}"/>
          </ac:spMkLst>
        </pc:spChg>
      </pc:sldChg>
      <pc:sldChg chg="modSp mod">
        <pc:chgData name="shigha velloth" userId="abfd884186b5a70c" providerId="LiveId" clId="{0E1A0032-2A49-4A14-BD52-696C3ED5E269}" dt="2024-04-06T14:04:51.064" v="0" actId="20577"/>
        <pc:sldMkLst>
          <pc:docMk/>
          <pc:sldMk cId="3655537804" sldId="268"/>
        </pc:sldMkLst>
        <pc:spChg chg="mod">
          <ac:chgData name="shigha velloth" userId="abfd884186b5a70c" providerId="LiveId" clId="{0E1A0032-2A49-4A14-BD52-696C3ED5E269}" dt="2024-04-06T14:04:51.064" v="0" actId="20577"/>
          <ac:spMkLst>
            <pc:docMk/>
            <pc:sldMk cId="3655537804" sldId="268"/>
            <ac:spMk id="125" creationId="{00000000-0000-0000-0000-000000000000}"/>
          </ac:spMkLst>
        </pc:spChg>
      </pc:sldChg>
      <pc:sldChg chg="modSp del mod">
        <pc:chgData name="shigha velloth" userId="abfd884186b5a70c" providerId="LiveId" clId="{0E1A0032-2A49-4A14-BD52-696C3ED5E269}" dt="2024-04-06T15:12:19.072" v="2" actId="2696"/>
        <pc:sldMkLst>
          <pc:docMk/>
          <pc:sldMk cId="3941519758" sldId="269"/>
        </pc:sldMkLst>
        <pc:spChg chg="mod">
          <ac:chgData name="shigha velloth" userId="abfd884186b5a70c" providerId="LiveId" clId="{0E1A0032-2A49-4A14-BD52-696C3ED5E269}" dt="2024-04-06T14:07:47.424" v="1" actId="20577"/>
          <ac:spMkLst>
            <pc:docMk/>
            <pc:sldMk cId="3941519758" sldId="269"/>
            <ac:spMk id="125" creationId="{00000000-0000-0000-0000-000000000000}"/>
          </ac:spMkLst>
        </pc:spChg>
      </pc:sldChg>
      <pc:sldChg chg="modSp mod">
        <pc:chgData name="shigha velloth" userId="abfd884186b5a70c" providerId="LiveId" clId="{0E1A0032-2A49-4A14-BD52-696C3ED5E269}" dt="2024-04-06T15:13:37.415" v="5" actId="5793"/>
        <pc:sldMkLst>
          <pc:docMk/>
          <pc:sldMk cId="1254721151" sldId="272"/>
        </pc:sldMkLst>
        <pc:spChg chg="mod">
          <ac:chgData name="shigha velloth" userId="abfd884186b5a70c" providerId="LiveId" clId="{0E1A0032-2A49-4A14-BD52-696C3ED5E269}" dt="2024-04-06T15:13:37.415" v="5" actId="5793"/>
          <ac:spMkLst>
            <pc:docMk/>
            <pc:sldMk cId="1254721151" sldId="272"/>
            <ac:spMk id="125" creationId="{00000000-0000-0000-0000-000000000000}"/>
          </ac:spMkLst>
        </pc:spChg>
      </pc:sldChg>
      <pc:sldChg chg="modSp mod">
        <pc:chgData name="shigha velloth" userId="abfd884186b5a70c" providerId="LiveId" clId="{0E1A0032-2A49-4A14-BD52-696C3ED5E269}" dt="2024-04-06T16:30:00.901" v="522" actId="20577"/>
        <pc:sldMkLst>
          <pc:docMk/>
          <pc:sldMk cId="501179132" sldId="276"/>
        </pc:sldMkLst>
        <pc:spChg chg="mod">
          <ac:chgData name="shigha velloth" userId="abfd884186b5a70c" providerId="LiveId" clId="{0E1A0032-2A49-4A14-BD52-696C3ED5E269}" dt="2024-04-06T16:30:00.901" v="522" actId="20577"/>
          <ac:spMkLst>
            <pc:docMk/>
            <pc:sldMk cId="501179132" sldId="276"/>
            <ac:spMk id="2" creationId="{87AC2E83-169B-7392-BE82-31BAF96351AF}"/>
          </ac:spMkLst>
        </pc:spChg>
      </pc:sldChg>
      <pc:sldChg chg="addSp delSp modSp new mod">
        <pc:chgData name="shigha velloth" userId="abfd884186b5a70c" providerId="LiveId" clId="{0E1A0032-2A49-4A14-BD52-696C3ED5E269}" dt="2024-04-06T16:23:13.012" v="452" actId="1076"/>
        <pc:sldMkLst>
          <pc:docMk/>
          <pc:sldMk cId="3781059517" sldId="277"/>
        </pc:sldMkLst>
        <pc:spChg chg="add mod">
          <ac:chgData name="shigha velloth" userId="abfd884186b5a70c" providerId="LiveId" clId="{0E1A0032-2A49-4A14-BD52-696C3ED5E269}" dt="2024-04-06T16:23:13.012" v="452" actId="1076"/>
          <ac:spMkLst>
            <pc:docMk/>
            <pc:sldMk cId="3781059517" sldId="277"/>
            <ac:spMk id="2" creationId="{7499A2B8-8D88-9FFF-0F48-B0B015226458}"/>
          </ac:spMkLst>
        </pc:spChg>
        <pc:spChg chg="add">
          <ac:chgData name="shigha velloth" userId="abfd884186b5a70c" providerId="LiveId" clId="{0E1A0032-2A49-4A14-BD52-696C3ED5E269}" dt="2024-04-06T15:37:22.210" v="45"/>
          <ac:spMkLst>
            <pc:docMk/>
            <pc:sldMk cId="3781059517" sldId="277"/>
            <ac:spMk id="3" creationId="{4AE898DE-789A-9DEC-EE75-28D3E1816031}"/>
          </ac:spMkLst>
        </pc:spChg>
        <pc:spChg chg="add">
          <ac:chgData name="shigha velloth" userId="abfd884186b5a70c" providerId="LiveId" clId="{0E1A0032-2A49-4A14-BD52-696C3ED5E269}" dt="2024-04-06T15:37:29.161" v="48"/>
          <ac:spMkLst>
            <pc:docMk/>
            <pc:sldMk cId="3781059517" sldId="277"/>
            <ac:spMk id="4" creationId="{4C38094C-B2BA-7B95-54E1-0EA431AF2704}"/>
          </ac:spMkLst>
        </pc:spChg>
        <pc:spChg chg="add del">
          <ac:chgData name="shigha velloth" userId="abfd884186b5a70c" providerId="LiveId" clId="{0E1A0032-2A49-4A14-BD52-696C3ED5E269}" dt="2024-04-06T15:37:47.997" v="52" actId="478"/>
          <ac:spMkLst>
            <pc:docMk/>
            <pc:sldMk cId="3781059517" sldId="277"/>
            <ac:spMk id="5" creationId="{C56F9823-BD4D-0866-DF96-3B510688F535}"/>
          </ac:spMkLst>
        </pc:spChg>
      </pc:sldChg>
      <pc:sldChg chg="addSp modSp new mod">
        <pc:chgData name="shigha velloth" userId="abfd884186b5a70c" providerId="LiveId" clId="{0E1A0032-2A49-4A14-BD52-696C3ED5E269}" dt="2024-04-06T16:10:26.836" v="366" actId="5793"/>
        <pc:sldMkLst>
          <pc:docMk/>
          <pc:sldMk cId="3296145362" sldId="278"/>
        </pc:sldMkLst>
        <pc:spChg chg="add mod">
          <ac:chgData name="shigha velloth" userId="abfd884186b5a70c" providerId="LiveId" clId="{0E1A0032-2A49-4A14-BD52-696C3ED5E269}" dt="2024-04-06T16:10:26.836" v="366" actId="5793"/>
          <ac:spMkLst>
            <pc:docMk/>
            <pc:sldMk cId="3296145362" sldId="278"/>
            <ac:spMk id="2" creationId="{930662B0-83A2-E3D8-E9DB-BBE9C6624F9D}"/>
          </ac:spMkLst>
        </pc:spChg>
      </pc:sldChg>
      <pc:sldChg chg="addSp modSp new mod">
        <pc:chgData name="shigha velloth" userId="abfd884186b5a70c" providerId="LiveId" clId="{0E1A0032-2A49-4A14-BD52-696C3ED5E269}" dt="2024-04-06T16:10:22.679" v="365" actId="5793"/>
        <pc:sldMkLst>
          <pc:docMk/>
          <pc:sldMk cId="3030036649" sldId="279"/>
        </pc:sldMkLst>
        <pc:spChg chg="add mod">
          <ac:chgData name="shigha velloth" userId="abfd884186b5a70c" providerId="LiveId" clId="{0E1A0032-2A49-4A14-BD52-696C3ED5E269}" dt="2024-04-06T16:10:22.679" v="365" actId="5793"/>
          <ac:spMkLst>
            <pc:docMk/>
            <pc:sldMk cId="3030036649" sldId="279"/>
            <ac:spMk id="2" creationId="{42EDC60C-CD22-529F-C4B1-A5470DF70B82}"/>
          </ac:spMkLst>
        </pc:spChg>
      </pc:sldChg>
      <pc:sldChg chg="addSp delSp modSp new del mod">
        <pc:chgData name="shigha velloth" userId="abfd884186b5a70c" providerId="LiveId" clId="{0E1A0032-2A49-4A14-BD52-696C3ED5E269}" dt="2024-04-06T15:48:16.754" v="167" actId="2696"/>
        <pc:sldMkLst>
          <pc:docMk/>
          <pc:sldMk cId="3976394158" sldId="280"/>
        </pc:sldMkLst>
        <pc:spChg chg="add del mod">
          <ac:chgData name="shigha velloth" userId="abfd884186b5a70c" providerId="LiveId" clId="{0E1A0032-2A49-4A14-BD52-696C3ED5E269}" dt="2024-04-06T15:46:56.089" v="139"/>
          <ac:spMkLst>
            <pc:docMk/>
            <pc:sldMk cId="3976394158" sldId="280"/>
            <ac:spMk id="2" creationId="{FA5F2C76-EDF4-2B09-7278-90A65B555390}"/>
          </ac:spMkLst>
        </pc:spChg>
        <pc:spChg chg="add mod">
          <ac:chgData name="shigha velloth" userId="abfd884186b5a70c" providerId="LiveId" clId="{0E1A0032-2A49-4A14-BD52-696C3ED5E269}" dt="2024-04-06T15:48:02.890" v="166" actId="20577"/>
          <ac:spMkLst>
            <pc:docMk/>
            <pc:sldMk cId="3976394158" sldId="280"/>
            <ac:spMk id="3" creationId="{042CD65B-1319-9579-1122-8FBC8A50965F}"/>
          </ac:spMkLst>
        </pc:spChg>
      </pc:sldChg>
      <pc:sldChg chg="new del">
        <pc:chgData name="shigha velloth" userId="abfd884186b5a70c" providerId="LiveId" clId="{0E1A0032-2A49-4A14-BD52-696C3ED5E269}" dt="2024-04-06T16:22:52.783" v="450" actId="2696"/>
        <pc:sldMkLst>
          <pc:docMk/>
          <pc:sldMk cId="4054722413" sldId="281"/>
        </pc:sldMkLst>
      </pc:sldChg>
      <pc:sldChg chg="addSp modSp new mod">
        <pc:chgData name="shigha velloth" userId="abfd884186b5a70c" providerId="LiveId" clId="{0E1A0032-2A49-4A14-BD52-696C3ED5E269}" dt="2024-04-06T16:11:56.941" v="382" actId="1076"/>
        <pc:sldMkLst>
          <pc:docMk/>
          <pc:sldMk cId="2777158143" sldId="282"/>
        </pc:sldMkLst>
        <pc:spChg chg="add mod">
          <ac:chgData name="shigha velloth" userId="abfd884186b5a70c" providerId="LiveId" clId="{0E1A0032-2A49-4A14-BD52-696C3ED5E269}" dt="2024-04-06T16:11:56.941" v="382" actId="1076"/>
          <ac:spMkLst>
            <pc:docMk/>
            <pc:sldMk cId="2777158143" sldId="282"/>
            <ac:spMk id="2" creationId="{630A6544-4461-DEAE-F89D-0231263C4CAC}"/>
          </ac:spMkLst>
        </pc:spChg>
        <pc:spChg chg="add mod">
          <ac:chgData name="shigha velloth" userId="abfd884186b5a70c" providerId="LiveId" clId="{0E1A0032-2A49-4A14-BD52-696C3ED5E269}" dt="2024-04-06T15:48:44.021" v="171" actId="20577"/>
          <ac:spMkLst>
            <pc:docMk/>
            <pc:sldMk cId="2777158143" sldId="282"/>
            <ac:spMk id="3" creationId="{1524121A-FD4B-500E-DF41-ED6847FE1831}"/>
          </ac:spMkLst>
        </pc:spChg>
        <pc:spChg chg="add mod">
          <ac:chgData name="shigha velloth" userId="abfd884186b5a70c" providerId="LiveId" clId="{0E1A0032-2A49-4A14-BD52-696C3ED5E269}" dt="2024-04-06T15:49:16.237" v="180" actId="20577"/>
          <ac:spMkLst>
            <pc:docMk/>
            <pc:sldMk cId="2777158143" sldId="282"/>
            <ac:spMk id="4" creationId="{D91C3DC7-5FCD-76BB-638F-5D3EB264B1E6}"/>
          </ac:spMkLst>
        </pc:spChg>
      </pc:sldChg>
      <pc:sldChg chg="addSp modSp new mod">
        <pc:chgData name="shigha velloth" userId="abfd884186b5a70c" providerId="LiveId" clId="{0E1A0032-2A49-4A14-BD52-696C3ED5E269}" dt="2024-04-06T16:12:34.429" v="394" actId="5793"/>
        <pc:sldMkLst>
          <pc:docMk/>
          <pc:sldMk cId="3547765471" sldId="283"/>
        </pc:sldMkLst>
        <pc:spChg chg="add mod">
          <ac:chgData name="shigha velloth" userId="abfd884186b5a70c" providerId="LiveId" clId="{0E1A0032-2A49-4A14-BD52-696C3ED5E269}" dt="2024-04-06T16:12:34.429" v="394" actId="5793"/>
          <ac:spMkLst>
            <pc:docMk/>
            <pc:sldMk cId="3547765471" sldId="283"/>
            <ac:spMk id="2" creationId="{805083BD-00F0-58F2-91C4-627CD84178C8}"/>
          </ac:spMkLst>
        </pc:spChg>
        <pc:spChg chg="add mod">
          <ac:chgData name="shigha velloth" userId="abfd884186b5a70c" providerId="LiveId" clId="{0E1A0032-2A49-4A14-BD52-696C3ED5E269}" dt="2024-04-06T15:51:03.821" v="200" actId="20577"/>
          <ac:spMkLst>
            <pc:docMk/>
            <pc:sldMk cId="3547765471" sldId="283"/>
            <ac:spMk id="3" creationId="{24C2984C-F174-2F74-8874-A0DB587EAC6C}"/>
          </ac:spMkLst>
        </pc:spChg>
        <pc:spChg chg="add mod">
          <ac:chgData name="shigha velloth" userId="abfd884186b5a70c" providerId="LiveId" clId="{0E1A0032-2A49-4A14-BD52-696C3ED5E269}" dt="2024-04-06T15:51:51.737" v="206" actId="20577"/>
          <ac:spMkLst>
            <pc:docMk/>
            <pc:sldMk cId="3547765471" sldId="283"/>
            <ac:spMk id="4" creationId="{75DC18DC-B1D3-A7F1-242F-D7FBDA3361EA}"/>
          </ac:spMkLst>
        </pc:spChg>
      </pc:sldChg>
      <pc:sldChg chg="addSp modSp new mod">
        <pc:chgData name="shigha velloth" userId="abfd884186b5a70c" providerId="LiveId" clId="{0E1A0032-2A49-4A14-BD52-696C3ED5E269}" dt="2024-04-06T16:21:24.591" v="449" actId="20577"/>
        <pc:sldMkLst>
          <pc:docMk/>
          <pc:sldMk cId="3417147405" sldId="284"/>
        </pc:sldMkLst>
        <pc:spChg chg="add mod">
          <ac:chgData name="shigha velloth" userId="abfd884186b5a70c" providerId="LiveId" clId="{0E1A0032-2A49-4A14-BD52-696C3ED5E269}" dt="2024-04-06T16:21:24.591" v="449" actId="20577"/>
          <ac:spMkLst>
            <pc:docMk/>
            <pc:sldMk cId="3417147405" sldId="284"/>
            <ac:spMk id="2" creationId="{CEDBA912-FBF8-0AAB-68CD-9763C3797DF2}"/>
          </ac:spMkLst>
        </pc:spChg>
      </pc:sldChg>
      <pc:sldChg chg="addSp modSp new mod">
        <pc:chgData name="shigha velloth" userId="abfd884186b5a70c" providerId="LiveId" clId="{0E1A0032-2A49-4A14-BD52-696C3ED5E269}" dt="2024-04-06T16:00:48.487" v="220" actId="255"/>
        <pc:sldMkLst>
          <pc:docMk/>
          <pc:sldMk cId="742242813" sldId="285"/>
        </pc:sldMkLst>
        <pc:spChg chg="add mod">
          <ac:chgData name="shigha velloth" userId="abfd884186b5a70c" providerId="LiveId" clId="{0E1A0032-2A49-4A14-BD52-696C3ED5E269}" dt="2024-04-06T16:00:48.487" v="220" actId="255"/>
          <ac:spMkLst>
            <pc:docMk/>
            <pc:sldMk cId="742242813" sldId="285"/>
            <ac:spMk id="2" creationId="{81811D4A-0D63-31E3-6BC1-B2BD2AB5FBB6}"/>
          </ac:spMkLst>
        </pc:spChg>
      </pc:sldChg>
      <pc:sldChg chg="addSp modSp new mod">
        <pc:chgData name="shigha velloth" userId="abfd884186b5a70c" providerId="LiveId" clId="{0E1A0032-2A49-4A14-BD52-696C3ED5E269}" dt="2024-04-06T16:11:51.215" v="381" actId="1076"/>
        <pc:sldMkLst>
          <pc:docMk/>
          <pc:sldMk cId="3609712031" sldId="286"/>
        </pc:sldMkLst>
        <pc:spChg chg="add mod">
          <ac:chgData name="shigha velloth" userId="abfd884186b5a70c" providerId="LiveId" clId="{0E1A0032-2A49-4A14-BD52-696C3ED5E269}" dt="2024-04-06T16:11:51.215" v="381" actId="1076"/>
          <ac:spMkLst>
            <pc:docMk/>
            <pc:sldMk cId="3609712031" sldId="286"/>
            <ac:spMk id="2" creationId="{CF53F5ED-B0C5-188E-70CB-EF304270D05E}"/>
          </ac:spMkLst>
        </pc:spChg>
      </pc:sldChg>
      <pc:sldChg chg="addSp modSp new mod">
        <pc:chgData name="shigha velloth" userId="abfd884186b5a70c" providerId="LiveId" clId="{0E1A0032-2A49-4A14-BD52-696C3ED5E269}" dt="2024-04-06T16:09:41.744" v="357" actId="20577"/>
        <pc:sldMkLst>
          <pc:docMk/>
          <pc:sldMk cId="2145100315" sldId="287"/>
        </pc:sldMkLst>
        <pc:spChg chg="add mod">
          <ac:chgData name="shigha velloth" userId="abfd884186b5a70c" providerId="LiveId" clId="{0E1A0032-2A49-4A14-BD52-696C3ED5E269}" dt="2024-04-06T16:09:41.744" v="357" actId="20577"/>
          <ac:spMkLst>
            <pc:docMk/>
            <pc:sldMk cId="2145100315" sldId="287"/>
            <ac:spMk id="2" creationId="{A50517EE-F82C-82EA-8E31-240D929D26D6}"/>
          </ac:spMkLst>
        </pc:spChg>
      </pc:sldChg>
      <pc:sldChg chg="addSp delSp modSp new mod">
        <pc:chgData name="shigha velloth" userId="abfd884186b5a70c" providerId="LiveId" clId="{0E1A0032-2A49-4A14-BD52-696C3ED5E269}" dt="2024-04-06T16:26:57.021" v="501" actId="478"/>
        <pc:sldMkLst>
          <pc:docMk/>
          <pc:sldMk cId="1489255273" sldId="288"/>
        </pc:sldMkLst>
        <pc:spChg chg="add mod">
          <ac:chgData name="shigha velloth" userId="abfd884186b5a70c" providerId="LiveId" clId="{0E1A0032-2A49-4A14-BD52-696C3ED5E269}" dt="2024-04-06T16:26:53.906" v="500" actId="255"/>
          <ac:spMkLst>
            <pc:docMk/>
            <pc:sldMk cId="1489255273" sldId="288"/>
            <ac:spMk id="2" creationId="{443FDC6D-8E94-3A11-5E26-B5E6F63F1132}"/>
          </ac:spMkLst>
        </pc:spChg>
        <pc:spChg chg="add del mod">
          <ac:chgData name="shigha velloth" userId="abfd884186b5a70c" providerId="LiveId" clId="{0E1A0032-2A49-4A14-BD52-696C3ED5E269}" dt="2024-04-06T16:26:57.021" v="501" actId="478"/>
          <ac:spMkLst>
            <pc:docMk/>
            <pc:sldMk cId="1489255273" sldId="288"/>
            <ac:spMk id="3" creationId="{435902BC-09FF-4134-BF75-8391E7E5527E}"/>
          </ac:spMkLst>
        </pc:spChg>
      </pc:sldChg>
      <pc:sldChg chg="addSp modSp new mod">
        <pc:chgData name="shigha velloth" userId="abfd884186b5a70c" providerId="LiveId" clId="{0E1A0032-2A49-4A14-BD52-696C3ED5E269}" dt="2024-04-06T16:32:24.986" v="562" actId="255"/>
        <pc:sldMkLst>
          <pc:docMk/>
          <pc:sldMk cId="2075919118" sldId="289"/>
        </pc:sldMkLst>
        <pc:spChg chg="add mod">
          <ac:chgData name="shigha velloth" userId="abfd884186b5a70c" providerId="LiveId" clId="{0E1A0032-2A49-4A14-BD52-696C3ED5E269}" dt="2024-04-06T16:32:24.986" v="562" actId="255"/>
          <ac:spMkLst>
            <pc:docMk/>
            <pc:sldMk cId="2075919118" sldId="289"/>
            <ac:spMk id="2" creationId="{DDD0E229-E7D7-D603-83CF-7315B75089F2}"/>
          </ac:spMkLst>
        </pc:spChg>
        <pc:picChg chg="add mod">
          <ac:chgData name="shigha velloth" userId="abfd884186b5a70c" providerId="LiveId" clId="{0E1A0032-2A49-4A14-BD52-696C3ED5E269}" dt="2024-04-06T16:32:08.534" v="558" actId="1076"/>
          <ac:picMkLst>
            <pc:docMk/>
            <pc:sldMk cId="2075919118" sldId="289"/>
            <ac:picMk id="4" creationId="{497D97BD-643C-E231-4118-2832BD28A00B}"/>
          </ac:picMkLst>
        </pc:picChg>
      </pc:sldChg>
    </pc:docChg>
  </pc:docChgLst>
  <pc:docChgLst>
    <pc:chgData name="shigha velloth" userId="abfd884186b5a70c" providerId="LiveId" clId="{F8A3CE42-FA35-46E7-835B-8DE358B368D3}"/>
    <pc:docChg chg="undo custSel addSld delSld modSld">
      <pc:chgData name="shigha velloth" userId="abfd884186b5a70c" providerId="LiveId" clId="{F8A3CE42-FA35-46E7-835B-8DE358B368D3}" dt="2024-03-16T14:32:03.346" v="596" actId="2711"/>
      <pc:docMkLst>
        <pc:docMk/>
      </pc:docMkLst>
      <pc:sldChg chg="modSp mod">
        <pc:chgData name="shigha velloth" userId="abfd884186b5a70c" providerId="LiveId" clId="{F8A3CE42-FA35-46E7-835B-8DE358B368D3}" dt="2024-03-16T03:53:35.350" v="255" actId="20577"/>
        <pc:sldMkLst>
          <pc:docMk/>
          <pc:sldMk cId="0" sldId="256"/>
        </pc:sldMkLst>
        <pc:spChg chg="mod">
          <ac:chgData name="shigha velloth" userId="abfd884186b5a70c" providerId="LiveId" clId="{F8A3CE42-FA35-46E7-835B-8DE358B368D3}" dt="2024-03-14T20:20:09.566" v="0" actId="2711"/>
          <ac:spMkLst>
            <pc:docMk/>
            <pc:sldMk cId="0" sldId="256"/>
            <ac:spMk id="111" creationId="{00000000-0000-0000-0000-000000000000}"/>
          </ac:spMkLst>
        </pc:spChg>
        <pc:spChg chg="mod">
          <ac:chgData name="shigha velloth" userId="abfd884186b5a70c" providerId="LiveId" clId="{F8A3CE42-FA35-46E7-835B-8DE358B368D3}" dt="2024-03-14T20:20:16.282" v="1" actId="2711"/>
          <ac:spMkLst>
            <pc:docMk/>
            <pc:sldMk cId="0" sldId="256"/>
            <ac:spMk id="112" creationId="{00000000-0000-0000-0000-000000000000}"/>
          </ac:spMkLst>
        </pc:spChg>
        <pc:spChg chg="mod">
          <ac:chgData name="shigha velloth" userId="abfd884186b5a70c" providerId="LiveId" clId="{F8A3CE42-FA35-46E7-835B-8DE358B368D3}" dt="2024-03-16T03:53:35.350" v="255" actId="20577"/>
          <ac:spMkLst>
            <pc:docMk/>
            <pc:sldMk cId="0" sldId="256"/>
            <ac:spMk id="113" creationId="{00000000-0000-0000-0000-000000000000}"/>
          </ac:spMkLst>
        </pc:spChg>
      </pc:sldChg>
      <pc:sldChg chg="modSp del mod">
        <pc:chgData name="shigha velloth" userId="abfd884186b5a70c" providerId="LiveId" clId="{F8A3CE42-FA35-46E7-835B-8DE358B368D3}" dt="2024-03-16T01:53:58.188" v="116" actId="2696"/>
        <pc:sldMkLst>
          <pc:docMk/>
          <pc:sldMk cId="0" sldId="257"/>
        </pc:sldMkLst>
        <pc:spChg chg="mod">
          <ac:chgData name="shigha velloth" userId="abfd884186b5a70c" providerId="LiveId" clId="{F8A3CE42-FA35-46E7-835B-8DE358B368D3}" dt="2024-03-16T01:53:42.700" v="115" actId="14100"/>
          <ac:spMkLst>
            <pc:docMk/>
            <pc:sldMk cId="0" sldId="257"/>
            <ac:spMk id="118" creationId="{00000000-0000-0000-0000-000000000000}"/>
          </ac:spMkLst>
        </pc:spChg>
        <pc:spChg chg="mod">
          <ac:chgData name="shigha velloth" userId="abfd884186b5a70c" providerId="LiveId" clId="{F8A3CE42-FA35-46E7-835B-8DE358B368D3}" dt="2024-03-16T01:53:35.266" v="108" actId="5793"/>
          <ac:spMkLst>
            <pc:docMk/>
            <pc:sldMk cId="0" sldId="257"/>
            <ac:spMk id="119" creationId="{00000000-0000-0000-0000-000000000000}"/>
          </ac:spMkLst>
        </pc:spChg>
      </pc:sldChg>
      <pc:sldChg chg="modSp mod">
        <pc:chgData name="shigha velloth" userId="abfd884186b5a70c" providerId="LiveId" clId="{F8A3CE42-FA35-46E7-835B-8DE358B368D3}" dt="2024-03-16T03:54:36.156" v="277" actId="255"/>
        <pc:sldMkLst>
          <pc:docMk/>
          <pc:sldMk cId="0" sldId="258"/>
        </pc:sldMkLst>
        <pc:spChg chg="mod">
          <ac:chgData name="shigha velloth" userId="abfd884186b5a70c" providerId="LiveId" clId="{F8A3CE42-FA35-46E7-835B-8DE358B368D3}" dt="2024-03-16T03:54:36.156" v="277" actId="255"/>
          <ac:spMkLst>
            <pc:docMk/>
            <pc:sldMk cId="0" sldId="258"/>
            <ac:spMk id="125" creationId="{00000000-0000-0000-0000-000000000000}"/>
          </ac:spMkLst>
        </pc:spChg>
      </pc:sldChg>
      <pc:sldChg chg="modSp mod">
        <pc:chgData name="shigha velloth" userId="abfd884186b5a70c" providerId="LiveId" clId="{F8A3CE42-FA35-46E7-835B-8DE358B368D3}" dt="2024-03-16T14:28:43.791" v="590" actId="20577"/>
        <pc:sldMkLst>
          <pc:docMk/>
          <pc:sldMk cId="3412325311" sldId="260"/>
        </pc:sldMkLst>
        <pc:spChg chg="mod">
          <ac:chgData name="shigha velloth" userId="abfd884186b5a70c" providerId="LiveId" clId="{F8A3CE42-FA35-46E7-835B-8DE358B368D3}" dt="2024-03-16T14:28:43.791" v="590" actId="20577"/>
          <ac:spMkLst>
            <pc:docMk/>
            <pc:sldMk cId="3412325311" sldId="260"/>
            <ac:spMk id="124" creationId="{00000000-0000-0000-0000-000000000000}"/>
          </ac:spMkLst>
        </pc:spChg>
      </pc:sldChg>
      <pc:sldChg chg="modSp mod">
        <pc:chgData name="shigha velloth" userId="abfd884186b5a70c" providerId="LiveId" clId="{F8A3CE42-FA35-46E7-835B-8DE358B368D3}" dt="2024-03-16T01:46:10.906" v="29" actId="20577"/>
        <pc:sldMkLst>
          <pc:docMk/>
          <pc:sldMk cId="564903312" sldId="261"/>
        </pc:sldMkLst>
        <pc:spChg chg="mod">
          <ac:chgData name="shigha velloth" userId="abfd884186b5a70c" providerId="LiveId" clId="{F8A3CE42-FA35-46E7-835B-8DE358B368D3}" dt="2024-03-16T01:46:10.906" v="29" actId="20577"/>
          <ac:spMkLst>
            <pc:docMk/>
            <pc:sldMk cId="564903312" sldId="261"/>
            <ac:spMk id="124" creationId="{00000000-0000-0000-0000-000000000000}"/>
          </ac:spMkLst>
        </pc:spChg>
      </pc:sldChg>
      <pc:sldChg chg="addSp delSp modSp mod">
        <pc:chgData name="shigha velloth" userId="abfd884186b5a70c" providerId="LiveId" clId="{F8A3CE42-FA35-46E7-835B-8DE358B368D3}" dt="2024-03-16T04:27:16.740" v="363" actId="14100"/>
        <pc:sldMkLst>
          <pc:docMk/>
          <pc:sldMk cId="4225358518" sldId="262"/>
        </pc:sldMkLst>
        <pc:spChg chg="add del mod">
          <ac:chgData name="shigha velloth" userId="abfd884186b5a70c" providerId="LiveId" clId="{F8A3CE42-FA35-46E7-835B-8DE358B368D3}" dt="2024-03-16T01:45:02.905" v="12" actId="478"/>
          <ac:spMkLst>
            <pc:docMk/>
            <pc:sldMk cId="4225358518" sldId="262"/>
            <ac:spMk id="2" creationId="{EABD3738-8DEB-8237-B22A-AF7A6603E121}"/>
          </ac:spMkLst>
        </pc:spChg>
        <pc:spChg chg="mod">
          <ac:chgData name="shigha velloth" userId="abfd884186b5a70c" providerId="LiveId" clId="{F8A3CE42-FA35-46E7-835B-8DE358B368D3}" dt="2024-03-16T04:27:16.740" v="363" actId="14100"/>
          <ac:spMkLst>
            <pc:docMk/>
            <pc:sldMk cId="4225358518" sldId="262"/>
            <ac:spMk id="125" creationId="{00000000-0000-0000-0000-000000000000}"/>
          </ac:spMkLst>
        </pc:spChg>
      </pc:sldChg>
      <pc:sldChg chg="modSp mod">
        <pc:chgData name="shigha velloth" userId="abfd884186b5a70c" providerId="LiveId" clId="{F8A3CE42-FA35-46E7-835B-8DE358B368D3}" dt="2024-03-16T14:32:03.346" v="596" actId="2711"/>
        <pc:sldMkLst>
          <pc:docMk/>
          <pc:sldMk cId="2601699767" sldId="264"/>
        </pc:sldMkLst>
        <pc:spChg chg="mod">
          <ac:chgData name="shigha velloth" userId="abfd884186b5a70c" providerId="LiveId" clId="{F8A3CE42-FA35-46E7-835B-8DE358B368D3}" dt="2024-03-16T14:32:03.346" v="596" actId="2711"/>
          <ac:spMkLst>
            <pc:docMk/>
            <pc:sldMk cId="2601699767" sldId="264"/>
            <ac:spMk id="124" creationId="{00000000-0000-0000-0000-000000000000}"/>
          </ac:spMkLst>
        </pc:spChg>
      </pc:sldChg>
      <pc:sldChg chg="modSp mod">
        <pc:chgData name="shigha velloth" userId="abfd884186b5a70c" providerId="LiveId" clId="{F8A3CE42-FA35-46E7-835B-8DE358B368D3}" dt="2024-03-16T01:47:53.218" v="51" actId="12"/>
        <pc:sldMkLst>
          <pc:docMk/>
          <pc:sldMk cId="1421556322" sldId="266"/>
        </pc:sldMkLst>
        <pc:spChg chg="mod">
          <ac:chgData name="shigha velloth" userId="abfd884186b5a70c" providerId="LiveId" clId="{F8A3CE42-FA35-46E7-835B-8DE358B368D3}" dt="2024-03-16T01:46:16.191" v="31" actId="20577"/>
          <ac:spMkLst>
            <pc:docMk/>
            <pc:sldMk cId="1421556322" sldId="266"/>
            <ac:spMk id="124" creationId="{00000000-0000-0000-0000-000000000000}"/>
          </ac:spMkLst>
        </pc:spChg>
        <pc:spChg chg="mod">
          <ac:chgData name="shigha velloth" userId="abfd884186b5a70c" providerId="LiveId" clId="{F8A3CE42-FA35-46E7-835B-8DE358B368D3}" dt="2024-03-16T01:47:53.218" v="51" actId="12"/>
          <ac:spMkLst>
            <pc:docMk/>
            <pc:sldMk cId="1421556322" sldId="266"/>
            <ac:spMk id="125" creationId="{00000000-0000-0000-0000-000000000000}"/>
          </ac:spMkLst>
        </pc:spChg>
      </pc:sldChg>
      <pc:sldChg chg="modSp add mod">
        <pc:chgData name="shigha velloth" userId="abfd884186b5a70c" providerId="LiveId" clId="{F8A3CE42-FA35-46E7-835B-8DE358B368D3}" dt="2024-03-16T01:52:59.051" v="75" actId="12"/>
        <pc:sldMkLst>
          <pc:docMk/>
          <pc:sldMk cId="1978236138" sldId="267"/>
        </pc:sldMkLst>
        <pc:spChg chg="mod">
          <ac:chgData name="shigha velloth" userId="abfd884186b5a70c" providerId="LiveId" clId="{F8A3CE42-FA35-46E7-835B-8DE358B368D3}" dt="2024-03-16T01:52:59.051" v="75" actId="12"/>
          <ac:spMkLst>
            <pc:docMk/>
            <pc:sldMk cId="1978236138" sldId="267"/>
            <ac:spMk id="125" creationId="{00000000-0000-0000-0000-000000000000}"/>
          </ac:spMkLst>
        </pc:spChg>
      </pc:sldChg>
      <pc:sldChg chg="modSp add mod">
        <pc:chgData name="shigha velloth" userId="abfd884186b5a70c" providerId="LiveId" clId="{F8A3CE42-FA35-46E7-835B-8DE358B368D3}" dt="2024-03-16T03:51:43.483" v="241" actId="2710"/>
        <pc:sldMkLst>
          <pc:docMk/>
          <pc:sldMk cId="3655537804" sldId="268"/>
        </pc:sldMkLst>
        <pc:spChg chg="mod">
          <ac:chgData name="shigha velloth" userId="abfd884186b5a70c" providerId="LiveId" clId="{F8A3CE42-FA35-46E7-835B-8DE358B368D3}" dt="2024-03-16T03:51:43.483" v="241" actId="2710"/>
          <ac:spMkLst>
            <pc:docMk/>
            <pc:sldMk cId="3655537804" sldId="268"/>
            <ac:spMk id="125" creationId="{00000000-0000-0000-0000-000000000000}"/>
          </ac:spMkLst>
        </pc:spChg>
      </pc:sldChg>
      <pc:sldChg chg="addSp delSp modSp add mod">
        <pc:chgData name="shigha velloth" userId="abfd884186b5a70c" providerId="LiveId" clId="{F8A3CE42-FA35-46E7-835B-8DE358B368D3}" dt="2024-03-16T03:41:10.289" v="189" actId="1076"/>
        <pc:sldMkLst>
          <pc:docMk/>
          <pc:sldMk cId="3941519758" sldId="269"/>
        </pc:sldMkLst>
        <pc:spChg chg="add del mod">
          <ac:chgData name="shigha velloth" userId="abfd884186b5a70c" providerId="LiveId" clId="{F8A3CE42-FA35-46E7-835B-8DE358B368D3}" dt="2024-03-16T03:40:30.763" v="179" actId="478"/>
          <ac:spMkLst>
            <pc:docMk/>
            <pc:sldMk cId="3941519758" sldId="269"/>
            <ac:spMk id="2" creationId="{BDB9D4EE-3411-0113-79A7-A0C0BA754B1B}"/>
          </ac:spMkLst>
        </pc:spChg>
        <pc:spChg chg="mod">
          <ac:chgData name="shigha velloth" userId="abfd884186b5a70c" providerId="LiveId" clId="{F8A3CE42-FA35-46E7-835B-8DE358B368D3}" dt="2024-03-16T03:41:10.289" v="189" actId="1076"/>
          <ac:spMkLst>
            <pc:docMk/>
            <pc:sldMk cId="3941519758" sldId="269"/>
            <ac:spMk id="125" creationId="{00000000-0000-0000-0000-000000000000}"/>
          </ac:spMkLst>
        </pc:spChg>
      </pc:sldChg>
      <pc:sldChg chg="modSp add mod">
        <pc:chgData name="shigha velloth" userId="abfd884186b5a70c" providerId="LiveId" clId="{F8A3CE42-FA35-46E7-835B-8DE358B368D3}" dt="2024-03-16T03:52:10.681" v="244" actId="2710"/>
        <pc:sldMkLst>
          <pc:docMk/>
          <pc:sldMk cId="3300006643" sldId="270"/>
        </pc:sldMkLst>
        <pc:spChg chg="mod">
          <ac:chgData name="shigha velloth" userId="abfd884186b5a70c" providerId="LiveId" clId="{F8A3CE42-FA35-46E7-835B-8DE358B368D3}" dt="2024-03-16T03:52:10.681" v="244" actId="2710"/>
          <ac:spMkLst>
            <pc:docMk/>
            <pc:sldMk cId="3300006643" sldId="270"/>
            <ac:spMk id="125" creationId="{00000000-0000-0000-0000-000000000000}"/>
          </ac:spMkLst>
        </pc:spChg>
      </pc:sldChg>
      <pc:sldChg chg="modSp add mod">
        <pc:chgData name="shigha velloth" userId="abfd884186b5a70c" providerId="LiveId" clId="{F8A3CE42-FA35-46E7-835B-8DE358B368D3}" dt="2024-03-16T03:48:44.190" v="201" actId="2710"/>
        <pc:sldMkLst>
          <pc:docMk/>
          <pc:sldMk cId="4190792516" sldId="271"/>
        </pc:sldMkLst>
        <pc:spChg chg="mod">
          <ac:chgData name="shigha velloth" userId="abfd884186b5a70c" providerId="LiveId" clId="{F8A3CE42-FA35-46E7-835B-8DE358B368D3}" dt="2024-03-16T03:48:44.190" v="201" actId="2710"/>
          <ac:spMkLst>
            <pc:docMk/>
            <pc:sldMk cId="4190792516" sldId="271"/>
            <ac:spMk id="125" creationId="{00000000-0000-0000-0000-000000000000}"/>
          </ac:spMkLst>
        </pc:spChg>
      </pc:sldChg>
      <pc:sldChg chg="modSp add mod">
        <pc:chgData name="shigha velloth" userId="abfd884186b5a70c" providerId="LiveId" clId="{F8A3CE42-FA35-46E7-835B-8DE358B368D3}" dt="2024-03-16T03:49:33.541" v="210" actId="2710"/>
        <pc:sldMkLst>
          <pc:docMk/>
          <pc:sldMk cId="1254721151" sldId="272"/>
        </pc:sldMkLst>
        <pc:spChg chg="mod">
          <ac:chgData name="shigha velloth" userId="abfd884186b5a70c" providerId="LiveId" clId="{F8A3CE42-FA35-46E7-835B-8DE358B368D3}" dt="2024-03-16T03:49:33.541" v="210" actId="2710"/>
          <ac:spMkLst>
            <pc:docMk/>
            <pc:sldMk cId="1254721151" sldId="272"/>
            <ac:spMk id="125" creationId="{00000000-0000-0000-0000-000000000000}"/>
          </ac:spMkLst>
        </pc:spChg>
      </pc:sldChg>
      <pc:sldChg chg="modSp add mod">
        <pc:chgData name="shigha velloth" userId="abfd884186b5a70c" providerId="LiveId" clId="{F8A3CE42-FA35-46E7-835B-8DE358B368D3}" dt="2024-03-16T04:34:51.261" v="417" actId="20577"/>
        <pc:sldMkLst>
          <pc:docMk/>
          <pc:sldMk cId="2989404450" sldId="273"/>
        </pc:sldMkLst>
        <pc:spChg chg="mod">
          <ac:chgData name="shigha velloth" userId="abfd884186b5a70c" providerId="LiveId" clId="{F8A3CE42-FA35-46E7-835B-8DE358B368D3}" dt="2024-03-16T04:34:51.261" v="417" actId="20577"/>
          <ac:spMkLst>
            <pc:docMk/>
            <pc:sldMk cId="2989404450" sldId="273"/>
            <ac:spMk id="125" creationId="{00000000-0000-0000-0000-000000000000}"/>
          </ac:spMkLst>
        </pc:spChg>
      </pc:sldChg>
      <pc:sldChg chg="modSp add mod">
        <pc:chgData name="shigha velloth" userId="abfd884186b5a70c" providerId="LiveId" clId="{F8A3CE42-FA35-46E7-835B-8DE358B368D3}" dt="2024-03-16T04:34:27.802" v="412" actId="20577"/>
        <pc:sldMkLst>
          <pc:docMk/>
          <pc:sldMk cId="2437601483" sldId="274"/>
        </pc:sldMkLst>
        <pc:spChg chg="mod">
          <ac:chgData name="shigha velloth" userId="abfd884186b5a70c" providerId="LiveId" clId="{F8A3CE42-FA35-46E7-835B-8DE358B368D3}" dt="2024-03-16T04:34:27.802" v="412" actId="20577"/>
          <ac:spMkLst>
            <pc:docMk/>
            <pc:sldMk cId="2437601483" sldId="274"/>
            <ac:spMk id="125" creationId="{00000000-0000-0000-0000-000000000000}"/>
          </ac:spMkLst>
        </pc:spChg>
      </pc:sldChg>
      <pc:sldChg chg="addSp modSp new mod">
        <pc:chgData name="shigha velloth" userId="abfd884186b5a70c" providerId="LiveId" clId="{F8A3CE42-FA35-46E7-835B-8DE358B368D3}" dt="2024-03-16T04:40:01.497" v="478" actId="5793"/>
        <pc:sldMkLst>
          <pc:docMk/>
          <pc:sldMk cId="269896419" sldId="275"/>
        </pc:sldMkLst>
        <pc:spChg chg="add mod">
          <ac:chgData name="shigha velloth" userId="abfd884186b5a70c" providerId="LiveId" clId="{F8A3CE42-FA35-46E7-835B-8DE358B368D3}" dt="2024-03-16T04:40:01.497" v="478" actId="5793"/>
          <ac:spMkLst>
            <pc:docMk/>
            <pc:sldMk cId="269896419" sldId="275"/>
            <ac:spMk id="2" creationId="{411D47BE-4B69-E74B-5943-8FEBE166FB6A}"/>
          </ac:spMkLst>
        </pc:spChg>
      </pc:sldChg>
      <pc:sldChg chg="addSp modSp new mod">
        <pc:chgData name="shigha velloth" userId="abfd884186b5a70c" providerId="LiveId" clId="{F8A3CE42-FA35-46E7-835B-8DE358B368D3}" dt="2024-03-16T04:43:51.691" v="518" actId="1076"/>
        <pc:sldMkLst>
          <pc:docMk/>
          <pc:sldMk cId="501179132" sldId="276"/>
        </pc:sldMkLst>
        <pc:spChg chg="add mod">
          <ac:chgData name="shigha velloth" userId="abfd884186b5a70c" providerId="LiveId" clId="{F8A3CE42-FA35-46E7-835B-8DE358B368D3}" dt="2024-03-16T04:43:51.691" v="518" actId="1076"/>
          <ac:spMkLst>
            <pc:docMk/>
            <pc:sldMk cId="501179132" sldId="276"/>
            <ac:spMk id="2" creationId="{87AC2E83-169B-7392-BE82-31BAF96351AF}"/>
          </ac:spMkLst>
        </pc:spChg>
      </pc:sldChg>
    </pc:docChg>
  </pc:docChgLst>
  <pc:docChgLst>
    <pc:chgData name="shigha velloth" userId="abfd884186b5a70c" providerId="LiveId" clId="{0B42F228-0110-469A-B8AE-FAB4E04CFCF2}"/>
    <pc:docChg chg="undo custSel addSld delSld modSld sldOrd">
      <pc:chgData name="shigha velloth" userId="abfd884186b5a70c" providerId="LiveId" clId="{0B42F228-0110-469A-B8AE-FAB4E04CFCF2}" dt="2024-05-04T05:08:43.088" v="439" actId="20577"/>
      <pc:docMkLst>
        <pc:docMk/>
      </pc:docMkLst>
      <pc:sldChg chg="modSp mod">
        <pc:chgData name="shigha velloth" userId="abfd884186b5a70c" providerId="LiveId" clId="{0B42F228-0110-469A-B8AE-FAB4E04CFCF2}" dt="2024-04-29T18:31:22.359" v="203" actId="1076"/>
        <pc:sldMkLst>
          <pc:docMk/>
          <pc:sldMk cId="0" sldId="258"/>
        </pc:sldMkLst>
        <pc:spChg chg="mod">
          <ac:chgData name="shigha velloth" userId="abfd884186b5a70c" providerId="LiveId" clId="{0B42F228-0110-469A-B8AE-FAB4E04CFCF2}" dt="2024-04-29T18:31:22.359" v="203" actId="1076"/>
          <ac:spMkLst>
            <pc:docMk/>
            <pc:sldMk cId="0" sldId="258"/>
            <ac:spMk id="125" creationId="{00000000-0000-0000-0000-000000000000}"/>
          </ac:spMkLst>
        </pc:spChg>
      </pc:sldChg>
      <pc:sldChg chg="modSp mod">
        <pc:chgData name="shigha velloth" userId="abfd884186b5a70c" providerId="LiveId" clId="{0B42F228-0110-469A-B8AE-FAB4E04CFCF2}" dt="2024-05-04T04:56:20.516" v="423" actId="20577"/>
        <pc:sldMkLst>
          <pc:docMk/>
          <pc:sldMk cId="3412325311" sldId="260"/>
        </pc:sldMkLst>
        <pc:spChg chg="mod">
          <ac:chgData name="shigha velloth" userId="abfd884186b5a70c" providerId="LiveId" clId="{0B42F228-0110-469A-B8AE-FAB4E04CFCF2}" dt="2024-05-04T04:56:20.516" v="423" actId="20577"/>
          <ac:spMkLst>
            <pc:docMk/>
            <pc:sldMk cId="3412325311" sldId="260"/>
            <ac:spMk id="124" creationId="{00000000-0000-0000-0000-000000000000}"/>
          </ac:spMkLst>
        </pc:spChg>
      </pc:sldChg>
      <pc:sldChg chg="addSp modSp mod">
        <pc:chgData name="shigha velloth" userId="abfd884186b5a70c" providerId="LiveId" clId="{0B42F228-0110-469A-B8AE-FAB4E04CFCF2}" dt="2024-05-03T19:38:45.483" v="245" actId="20577"/>
        <pc:sldMkLst>
          <pc:docMk/>
          <pc:sldMk cId="4225358518" sldId="262"/>
        </pc:sldMkLst>
        <pc:spChg chg="mod">
          <ac:chgData name="shigha velloth" userId="abfd884186b5a70c" providerId="LiveId" clId="{0B42F228-0110-469A-B8AE-FAB4E04CFCF2}" dt="2024-05-03T19:38:45.483" v="245" actId="20577"/>
          <ac:spMkLst>
            <pc:docMk/>
            <pc:sldMk cId="4225358518" sldId="262"/>
            <ac:spMk id="125" creationId="{00000000-0000-0000-0000-000000000000}"/>
          </ac:spMkLst>
        </pc:spChg>
        <pc:picChg chg="add mod">
          <ac:chgData name="shigha velloth" userId="abfd884186b5a70c" providerId="LiveId" clId="{0B42F228-0110-469A-B8AE-FAB4E04CFCF2}" dt="2024-05-03T19:38:01.312" v="233" actId="14100"/>
          <ac:picMkLst>
            <pc:docMk/>
            <pc:sldMk cId="4225358518" sldId="262"/>
            <ac:picMk id="2" creationId="{7ABF9804-F9BA-2900-6619-3E70CBA9C51D}"/>
          </ac:picMkLst>
        </pc:picChg>
        <pc:picChg chg="add mod">
          <ac:chgData name="shigha velloth" userId="abfd884186b5a70c" providerId="LiveId" clId="{0B42F228-0110-469A-B8AE-FAB4E04CFCF2}" dt="2024-05-03T19:38:35.647" v="243" actId="14100"/>
          <ac:picMkLst>
            <pc:docMk/>
            <pc:sldMk cId="4225358518" sldId="262"/>
            <ac:picMk id="3" creationId="{5ECAA5B7-C932-67D9-180F-5CB36B7ED3DA}"/>
          </ac:picMkLst>
        </pc:picChg>
      </pc:sldChg>
      <pc:sldChg chg="modSp mod">
        <pc:chgData name="shigha velloth" userId="abfd884186b5a70c" providerId="LiveId" clId="{0B42F228-0110-469A-B8AE-FAB4E04CFCF2}" dt="2024-05-04T05:00:35.954" v="424" actId="20577"/>
        <pc:sldMkLst>
          <pc:docMk/>
          <pc:sldMk cId="2601699767" sldId="264"/>
        </pc:sldMkLst>
        <pc:spChg chg="mod">
          <ac:chgData name="shigha velloth" userId="abfd884186b5a70c" providerId="LiveId" clId="{0B42F228-0110-469A-B8AE-FAB4E04CFCF2}" dt="2024-05-04T05:00:35.954" v="424" actId="20577"/>
          <ac:spMkLst>
            <pc:docMk/>
            <pc:sldMk cId="2601699767" sldId="264"/>
            <ac:spMk id="124" creationId="{00000000-0000-0000-0000-000000000000}"/>
          </ac:spMkLst>
        </pc:spChg>
      </pc:sldChg>
      <pc:sldChg chg="modSp mod">
        <pc:chgData name="shigha velloth" userId="abfd884186b5a70c" providerId="LiveId" clId="{0B42F228-0110-469A-B8AE-FAB4E04CFCF2}" dt="2024-05-04T05:03:28.156" v="434" actId="20577"/>
        <pc:sldMkLst>
          <pc:docMk/>
          <pc:sldMk cId="1421556322" sldId="266"/>
        </pc:sldMkLst>
        <pc:spChg chg="mod">
          <ac:chgData name="shigha velloth" userId="abfd884186b5a70c" providerId="LiveId" clId="{0B42F228-0110-469A-B8AE-FAB4E04CFCF2}" dt="2024-05-04T05:03:28.156" v="434" actId="20577"/>
          <ac:spMkLst>
            <pc:docMk/>
            <pc:sldMk cId="1421556322" sldId="266"/>
            <ac:spMk id="125" creationId="{00000000-0000-0000-0000-000000000000}"/>
          </ac:spMkLst>
        </pc:spChg>
      </pc:sldChg>
      <pc:sldChg chg="modSp mod">
        <pc:chgData name="shigha velloth" userId="abfd884186b5a70c" providerId="LiveId" clId="{0B42F228-0110-469A-B8AE-FAB4E04CFCF2}" dt="2024-05-03T19:58:04.453" v="383" actId="20577"/>
        <pc:sldMkLst>
          <pc:docMk/>
          <pc:sldMk cId="3655537804" sldId="268"/>
        </pc:sldMkLst>
        <pc:spChg chg="mod">
          <ac:chgData name="shigha velloth" userId="abfd884186b5a70c" providerId="LiveId" clId="{0B42F228-0110-469A-B8AE-FAB4E04CFCF2}" dt="2024-05-03T19:58:04.453" v="383" actId="20577"/>
          <ac:spMkLst>
            <pc:docMk/>
            <pc:sldMk cId="3655537804" sldId="268"/>
            <ac:spMk id="125" creationId="{00000000-0000-0000-0000-000000000000}"/>
          </ac:spMkLst>
        </pc:spChg>
      </pc:sldChg>
      <pc:sldChg chg="modSp mod">
        <pc:chgData name="shigha velloth" userId="abfd884186b5a70c" providerId="LiveId" clId="{0B42F228-0110-469A-B8AE-FAB4E04CFCF2}" dt="2024-05-03T19:57:58.186" v="382" actId="20577"/>
        <pc:sldMkLst>
          <pc:docMk/>
          <pc:sldMk cId="3300006643" sldId="270"/>
        </pc:sldMkLst>
        <pc:spChg chg="mod">
          <ac:chgData name="shigha velloth" userId="abfd884186b5a70c" providerId="LiveId" clId="{0B42F228-0110-469A-B8AE-FAB4E04CFCF2}" dt="2024-05-03T19:57:58.186" v="382" actId="20577"/>
          <ac:spMkLst>
            <pc:docMk/>
            <pc:sldMk cId="3300006643" sldId="270"/>
            <ac:spMk id="125" creationId="{00000000-0000-0000-0000-000000000000}"/>
          </ac:spMkLst>
        </pc:spChg>
      </pc:sldChg>
      <pc:sldChg chg="addSp delSp modSp mod">
        <pc:chgData name="shigha velloth" userId="abfd884186b5a70c" providerId="LiveId" clId="{0B42F228-0110-469A-B8AE-FAB4E04CFCF2}" dt="2024-05-03T19:57:23.149" v="377" actId="14100"/>
        <pc:sldMkLst>
          <pc:docMk/>
          <pc:sldMk cId="4190792516" sldId="271"/>
        </pc:sldMkLst>
        <pc:spChg chg="add mod">
          <ac:chgData name="shigha velloth" userId="abfd884186b5a70c" providerId="LiveId" clId="{0B42F228-0110-469A-B8AE-FAB4E04CFCF2}" dt="2024-05-03T19:57:23.149" v="377" actId="14100"/>
          <ac:spMkLst>
            <pc:docMk/>
            <pc:sldMk cId="4190792516" sldId="271"/>
            <ac:spMk id="2" creationId="{4BEA94C0-6AA1-35B8-D129-687316093CBB}"/>
          </ac:spMkLst>
        </pc:spChg>
        <pc:spChg chg="del mod">
          <ac:chgData name="shigha velloth" userId="abfd884186b5a70c" providerId="LiveId" clId="{0B42F228-0110-469A-B8AE-FAB4E04CFCF2}" dt="2024-05-03T19:57:12.791" v="375" actId="478"/>
          <ac:spMkLst>
            <pc:docMk/>
            <pc:sldMk cId="4190792516" sldId="271"/>
            <ac:spMk id="125" creationId="{00000000-0000-0000-0000-000000000000}"/>
          </ac:spMkLst>
        </pc:spChg>
      </pc:sldChg>
      <pc:sldChg chg="modSp del mod">
        <pc:chgData name="shigha velloth" userId="abfd884186b5a70c" providerId="LiveId" clId="{0B42F228-0110-469A-B8AE-FAB4E04CFCF2}" dt="2024-05-03T19:58:29.175" v="384" actId="47"/>
        <pc:sldMkLst>
          <pc:docMk/>
          <pc:sldMk cId="1254721151" sldId="272"/>
        </pc:sldMkLst>
        <pc:spChg chg="mod">
          <ac:chgData name="shigha velloth" userId="abfd884186b5a70c" providerId="LiveId" clId="{0B42F228-0110-469A-B8AE-FAB4E04CFCF2}" dt="2024-05-03T19:56:12.990" v="368" actId="20577"/>
          <ac:spMkLst>
            <pc:docMk/>
            <pc:sldMk cId="1254721151" sldId="272"/>
            <ac:spMk id="125" creationId="{00000000-0000-0000-0000-000000000000}"/>
          </ac:spMkLst>
        </pc:spChg>
      </pc:sldChg>
      <pc:sldChg chg="modSp mod">
        <pc:chgData name="shigha velloth" userId="abfd884186b5a70c" providerId="LiveId" clId="{0B42F228-0110-469A-B8AE-FAB4E04CFCF2}" dt="2024-04-29T18:33:31.181" v="206" actId="1076"/>
        <pc:sldMkLst>
          <pc:docMk/>
          <pc:sldMk cId="2989404450" sldId="273"/>
        </pc:sldMkLst>
        <pc:spChg chg="mod">
          <ac:chgData name="shigha velloth" userId="abfd884186b5a70c" providerId="LiveId" clId="{0B42F228-0110-469A-B8AE-FAB4E04CFCF2}" dt="2024-04-29T18:33:31.181" v="206" actId="1076"/>
          <ac:spMkLst>
            <pc:docMk/>
            <pc:sldMk cId="2989404450" sldId="273"/>
            <ac:spMk id="125" creationId="{00000000-0000-0000-0000-000000000000}"/>
          </ac:spMkLst>
        </pc:spChg>
      </pc:sldChg>
      <pc:sldChg chg="modSp mod">
        <pc:chgData name="shigha velloth" userId="abfd884186b5a70c" providerId="LiveId" clId="{0B42F228-0110-469A-B8AE-FAB4E04CFCF2}" dt="2024-05-03T20:00:11.166" v="417" actId="5793"/>
        <pc:sldMkLst>
          <pc:docMk/>
          <pc:sldMk cId="2437601483" sldId="274"/>
        </pc:sldMkLst>
        <pc:spChg chg="mod">
          <ac:chgData name="shigha velloth" userId="abfd884186b5a70c" providerId="LiveId" clId="{0B42F228-0110-469A-B8AE-FAB4E04CFCF2}" dt="2024-05-03T20:00:11.166" v="417" actId="5793"/>
          <ac:spMkLst>
            <pc:docMk/>
            <pc:sldMk cId="2437601483" sldId="274"/>
            <ac:spMk id="125" creationId="{00000000-0000-0000-0000-000000000000}"/>
          </ac:spMkLst>
        </pc:spChg>
      </pc:sldChg>
      <pc:sldChg chg="modSp mod">
        <pc:chgData name="shigha velloth" userId="abfd884186b5a70c" providerId="LiveId" clId="{0B42F228-0110-469A-B8AE-FAB4E04CFCF2}" dt="2024-05-04T05:02:51.455" v="431" actId="1036"/>
        <pc:sldMkLst>
          <pc:docMk/>
          <pc:sldMk cId="501179132" sldId="276"/>
        </pc:sldMkLst>
        <pc:spChg chg="mod">
          <ac:chgData name="shigha velloth" userId="abfd884186b5a70c" providerId="LiveId" clId="{0B42F228-0110-469A-B8AE-FAB4E04CFCF2}" dt="2024-05-04T05:02:51.455" v="431" actId="1036"/>
          <ac:spMkLst>
            <pc:docMk/>
            <pc:sldMk cId="501179132" sldId="276"/>
            <ac:spMk id="2" creationId="{87AC2E83-169B-7392-BE82-31BAF96351AF}"/>
          </ac:spMkLst>
        </pc:spChg>
      </pc:sldChg>
      <pc:sldChg chg="modSp mod ord">
        <pc:chgData name="shigha velloth" userId="abfd884186b5a70c" providerId="LiveId" clId="{0B42F228-0110-469A-B8AE-FAB4E04CFCF2}" dt="2024-05-04T05:08:34.782" v="438" actId="20578"/>
        <pc:sldMkLst>
          <pc:docMk/>
          <pc:sldMk cId="3781059517" sldId="277"/>
        </pc:sldMkLst>
        <pc:spChg chg="mod">
          <ac:chgData name="shigha velloth" userId="abfd884186b5a70c" providerId="LiveId" clId="{0B42F228-0110-469A-B8AE-FAB4E04CFCF2}" dt="2024-05-03T20:01:13.247" v="418" actId="20577"/>
          <ac:spMkLst>
            <pc:docMk/>
            <pc:sldMk cId="3781059517" sldId="277"/>
            <ac:spMk id="2" creationId="{7499A2B8-8D88-9FFF-0F48-B0B015226458}"/>
          </ac:spMkLst>
        </pc:spChg>
      </pc:sldChg>
      <pc:sldChg chg="modSp mod">
        <pc:chgData name="shigha velloth" userId="abfd884186b5a70c" providerId="LiveId" clId="{0B42F228-0110-469A-B8AE-FAB4E04CFCF2}" dt="2024-05-04T05:08:43.088" v="439" actId="20577"/>
        <pc:sldMkLst>
          <pc:docMk/>
          <pc:sldMk cId="3417147405" sldId="284"/>
        </pc:sldMkLst>
        <pc:spChg chg="mod">
          <ac:chgData name="shigha velloth" userId="abfd884186b5a70c" providerId="LiveId" clId="{0B42F228-0110-469A-B8AE-FAB4E04CFCF2}" dt="2024-05-04T05:08:43.088" v="439" actId="20577"/>
          <ac:spMkLst>
            <pc:docMk/>
            <pc:sldMk cId="3417147405" sldId="284"/>
            <ac:spMk id="2" creationId="{CEDBA912-FBF8-0AAB-68CD-9763C3797DF2}"/>
          </ac:spMkLst>
        </pc:spChg>
      </pc:sldChg>
      <pc:sldChg chg="modSp mod">
        <pc:chgData name="shigha velloth" userId="abfd884186b5a70c" providerId="LiveId" clId="{0B42F228-0110-469A-B8AE-FAB4E04CFCF2}" dt="2024-04-27T14:25:39.464" v="185" actId="20577"/>
        <pc:sldMkLst>
          <pc:docMk/>
          <pc:sldMk cId="1489255273" sldId="288"/>
        </pc:sldMkLst>
        <pc:spChg chg="mod">
          <ac:chgData name="shigha velloth" userId="abfd884186b5a70c" providerId="LiveId" clId="{0B42F228-0110-469A-B8AE-FAB4E04CFCF2}" dt="2024-04-27T14:25:39.464" v="185" actId="20577"/>
          <ac:spMkLst>
            <pc:docMk/>
            <pc:sldMk cId="1489255273" sldId="288"/>
            <ac:spMk id="2" creationId="{443FDC6D-8E94-3A11-5E26-B5E6F63F1132}"/>
          </ac:spMkLst>
        </pc:spChg>
      </pc:sldChg>
      <pc:sldChg chg="addSp modSp new mod">
        <pc:chgData name="shigha velloth" userId="abfd884186b5a70c" providerId="LiveId" clId="{0B42F228-0110-469A-B8AE-FAB4E04CFCF2}" dt="2024-04-27T02:18:56.606" v="31" actId="20577"/>
        <pc:sldMkLst>
          <pc:docMk/>
          <pc:sldMk cId="3368565366" sldId="290"/>
        </pc:sldMkLst>
        <pc:spChg chg="add mod">
          <ac:chgData name="shigha velloth" userId="abfd884186b5a70c" providerId="LiveId" clId="{0B42F228-0110-469A-B8AE-FAB4E04CFCF2}" dt="2024-04-27T02:18:56.606" v="31" actId="20577"/>
          <ac:spMkLst>
            <pc:docMk/>
            <pc:sldMk cId="3368565366" sldId="290"/>
            <ac:spMk id="2" creationId="{216516CA-0744-8A21-80A7-DA0EA8AE1BE0}"/>
          </ac:spMkLst>
        </pc:spChg>
      </pc:sldChg>
      <pc:sldChg chg="addSp modSp new mod">
        <pc:chgData name="shigha velloth" userId="abfd884186b5a70c" providerId="LiveId" clId="{0B42F228-0110-469A-B8AE-FAB4E04CFCF2}" dt="2024-04-27T02:20:08.109" v="35" actId="14100"/>
        <pc:sldMkLst>
          <pc:docMk/>
          <pc:sldMk cId="3234644586" sldId="291"/>
        </pc:sldMkLst>
        <pc:spChg chg="add mod">
          <ac:chgData name="shigha velloth" userId="abfd884186b5a70c" providerId="LiveId" clId="{0B42F228-0110-469A-B8AE-FAB4E04CFCF2}" dt="2024-04-27T02:20:08.109" v="35" actId="14100"/>
          <ac:spMkLst>
            <pc:docMk/>
            <pc:sldMk cId="3234644586" sldId="291"/>
            <ac:spMk id="2" creationId="{A1B5087C-ECB0-67B6-8CF9-E9557E134942}"/>
          </ac:spMkLst>
        </pc:spChg>
      </pc:sldChg>
      <pc:sldChg chg="addSp modSp new mod">
        <pc:chgData name="shigha velloth" userId="abfd884186b5a70c" providerId="LiveId" clId="{0B42F228-0110-469A-B8AE-FAB4E04CFCF2}" dt="2024-04-27T02:22:27.711" v="78" actId="1076"/>
        <pc:sldMkLst>
          <pc:docMk/>
          <pc:sldMk cId="28055427" sldId="292"/>
        </pc:sldMkLst>
        <pc:spChg chg="add mod">
          <ac:chgData name="shigha velloth" userId="abfd884186b5a70c" providerId="LiveId" clId="{0B42F228-0110-469A-B8AE-FAB4E04CFCF2}" dt="2024-04-27T02:22:27.711" v="78" actId="1076"/>
          <ac:spMkLst>
            <pc:docMk/>
            <pc:sldMk cId="28055427" sldId="292"/>
            <ac:spMk id="2" creationId="{291CE1D0-D3AC-0720-5919-70C05D667C91}"/>
          </ac:spMkLst>
        </pc:spChg>
      </pc:sldChg>
      <pc:sldChg chg="addSp delSp modSp new mod">
        <pc:chgData name="shigha velloth" userId="abfd884186b5a70c" providerId="LiveId" clId="{0B42F228-0110-469A-B8AE-FAB4E04CFCF2}" dt="2024-04-27T02:23:07.208" v="86"/>
        <pc:sldMkLst>
          <pc:docMk/>
          <pc:sldMk cId="1144429163" sldId="293"/>
        </pc:sldMkLst>
        <pc:spChg chg="add del mod">
          <ac:chgData name="shigha velloth" userId="abfd884186b5a70c" providerId="LiveId" clId="{0B42F228-0110-469A-B8AE-FAB4E04CFCF2}" dt="2024-04-27T02:23:07.208" v="86"/>
          <ac:spMkLst>
            <pc:docMk/>
            <pc:sldMk cId="1144429163" sldId="293"/>
            <ac:spMk id="2" creationId="{F0BB7EB5-81E6-A6C0-60F6-5E750765B3BD}"/>
          </ac:spMkLst>
        </pc:spChg>
        <pc:picChg chg="add mod">
          <ac:chgData name="shigha velloth" userId="abfd884186b5a70c" providerId="LiveId" clId="{0B42F228-0110-469A-B8AE-FAB4E04CFCF2}" dt="2024-04-27T02:23:06.081" v="84" actId="14100"/>
          <ac:picMkLst>
            <pc:docMk/>
            <pc:sldMk cId="1144429163" sldId="293"/>
            <ac:picMk id="3" creationId="{8ADED2E0-57B2-4C07-6D9F-0779C045B95E}"/>
          </ac:picMkLst>
        </pc:picChg>
      </pc:sldChg>
      <pc:sldChg chg="addSp modSp new mod">
        <pc:chgData name="shigha velloth" userId="abfd884186b5a70c" providerId="LiveId" clId="{0B42F228-0110-469A-B8AE-FAB4E04CFCF2}" dt="2024-04-27T02:26:06.729" v="97" actId="2710"/>
        <pc:sldMkLst>
          <pc:docMk/>
          <pc:sldMk cId="49902730" sldId="294"/>
        </pc:sldMkLst>
        <pc:spChg chg="add mod">
          <ac:chgData name="shigha velloth" userId="abfd884186b5a70c" providerId="LiveId" clId="{0B42F228-0110-469A-B8AE-FAB4E04CFCF2}" dt="2024-04-27T02:26:06.729" v="97" actId="2710"/>
          <ac:spMkLst>
            <pc:docMk/>
            <pc:sldMk cId="49902730" sldId="294"/>
            <ac:spMk id="2" creationId="{041CF903-804A-8A45-EB32-F53750391739}"/>
          </ac:spMkLst>
        </pc:spChg>
      </pc:sldChg>
      <pc:sldChg chg="addSp modSp new mod">
        <pc:chgData name="shigha velloth" userId="abfd884186b5a70c" providerId="LiveId" clId="{0B42F228-0110-469A-B8AE-FAB4E04CFCF2}" dt="2024-04-27T02:26:29.699" v="102" actId="2710"/>
        <pc:sldMkLst>
          <pc:docMk/>
          <pc:sldMk cId="2250957106" sldId="295"/>
        </pc:sldMkLst>
        <pc:spChg chg="add mod">
          <ac:chgData name="shigha velloth" userId="abfd884186b5a70c" providerId="LiveId" clId="{0B42F228-0110-469A-B8AE-FAB4E04CFCF2}" dt="2024-04-27T02:26:29.699" v="102" actId="2710"/>
          <ac:spMkLst>
            <pc:docMk/>
            <pc:sldMk cId="2250957106" sldId="295"/>
            <ac:spMk id="2" creationId="{20F93324-9975-8328-D8D2-BA1255D9C355}"/>
          </ac:spMkLst>
        </pc:spChg>
      </pc:sldChg>
      <pc:sldChg chg="addSp modSp new mod">
        <pc:chgData name="shigha velloth" userId="abfd884186b5a70c" providerId="LiveId" clId="{0B42F228-0110-469A-B8AE-FAB4E04CFCF2}" dt="2024-04-27T02:26:58.714" v="107" actId="14100"/>
        <pc:sldMkLst>
          <pc:docMk/>
          <pc:sldMk cId="19255568" sldId="296"/>
        </pc:sldMkLst>
        <pc:picChg chg="add mod">
          <ac:chgData name="shigha velloth" userId="abfd884186b5a70c" providerId="LiveId" clId="{0B42F228-0110-469A-B8AE-FAB4E04CFCF2}" dt="2024-04-27T02:26:58.714" v="107" actId="14100"/>
          <ac:picMkLst>
            <pc:docMk/>
            <pc:sldMk cId="19255568" sldId="296"/>
            <ac:picMk id="2" creationId="{43AA6C97-7DF3-D989-899E-D39E07AED22A}"/>
          </ac:picMkLst>
        </pc:picChg>
      </pc:sldChg>
      <pc:sldChg chg="addSp delSp modSp new mod">
        <pc:chgData name="shigha velloth" userId="abfd884186b5a70c" providerId="LiveId" clId="{0B42F228-0110-469A-B8AE-FAB4E04CFCF2}" dt="2024-05-04T04:29:56.460" v="422" actId="14100"/>
        <pc:sldMkLst>
          <pc:docMk/>
          <pc:sldMk cId="2881693797" sldId="297"/>
        </pc:sldMkLst>
        <pc:picChg chg="add del mod">
          <ac:chgData name="shigha velloth" userId="abfd884186b5a70c" providerId="LiveId" clId="{0B42F228-0110-469A-B8AE-FAB4E04CFCF2}" dt="2024-05-04T04:29:49.362" v="419" actId="478"/>
          <ac:picMkLst>
            <pc:docMk/>
            <pc:sldMk cId="2881693797" sldId="297"/>
            <ac:picMk id="2" creationId="{9C86781E-DCFA-C3D0-7582-D6F9516DEDFE}"/>
          </ac:picMkLst>
        </pc:picChg>
        <pc:picChg chg="add mod">
          <ac:chgData name="shigha velloth" userId="abfd884186b5a70c" providerId="LiveId" clId="{0B42F228-0110-469A-B8AE-FAB4E04CFCF2}" dt="2024-05-04T04:29:56.460" v="422" actId="14100"/>
          <ac:picMkLst>
            <pc:docMk/>
            <pc:sldMk cId="2881693797" sldId="297"/>
            <ac:picMk id="3" creationId="{74438E76-995E-0028-58D3-0E6B22A74809}"/>
          </ac:picMkLst>
        </pc:picChg>
      </pc:sldChg>
      <pc:sldChg chg="addSp modSp new mod">
        <pc:chgData name="shigha velloth" userId="abfd884186b5a70c" providerId="LiveId" clId="{0B42F228-0110-469A-B8AE-FAB4E04CFCF2}" dt="2024-04-27T02:27:59.131" v="114" actId="2710"/>
        <pc:sldMkLst>
          <pc:docMk/>
          <pc:sldMk cId="1187235272" sldId="298"/>
        </pc:sldMkLst>
        <pc:spChg chg="add mod">
          <ac:chgData name="shigha velloth" userId="abfd884186b5a70c" providerId="LiveId" clId="{0B42F228-0110-469A-B8AE-FAB4E04CFCF2}" dt="2024-04-27T02:27:59.131" v="114" actId="2710"/>
          <ac:spMkLst>
            <pc:docMk/>
            <pc:sldMk cId="1187235272" sldId="298"/>
            <ac:spMk id="2" creationId="{C4337DF2-0761-ED7D-29E2-598DF926CCCD}"/>
          </ac:spMkLst>
        </pc:spChg>
      </pc:sldChg>
      <pc:sldChg chg="addSp delSp modSp new mod">
        <pc:chgData name="shigha velloth" userId="abfd884186b5a70c" providerId="LiveId" clId="{0B42F228-0110-469A-B8AE-FAB4E04CFCF2}" dt="2024-04-27T02:47:09.875" v="161" actId="13900"/>
        <pc:sldMkLst>
          <pc:docMk/>
          <pc:sldMk cId="3558561525" sldId="299"/>
        </pc:sldMkLst>
        <pc:spChg chg="add del mod">
          <ac:chgData name="shigha velloth" userId="abfd884186b5a70c" providerId="LiveId" clId="{0B42F228-0110-469A-B8AE-FAB4E04CFCF2}" dt="2024-04-27T02:41:06.774" v="118"/>
          <ac:spMkLst>
            <pc:docMk/>
            <pc:sldMk cId="3558561525" sldId="299"/>
            <ac:spMk id="2" creationId="{F1BF080F-821F-8337-6BAE-F734B0821A68}"/>
          </ac:spMkLst>
        </pc:spChg>
        <pc:spChg chg="add del mod">
          <ac:chgData name="shigha velloth" userId="abfd884186b5a70c" providerId="LiveId" clId="{0B42F228-0110-469A-B8AE-FAB4E04CFCF2}" dt="2024-04-27T02:41:28.585" v="121"/>
          <ac:spMkLst>
            <pc:docMk/>
            <pc:sldMk cId="3558561525" sldId="299"/>
            <ac:spMk id="3" creationId="{8D03D7BC-D8C2-5B19-9FD8-E8BB4E6FF0C8}"/>
          </ac:spMkLst>
        </pc:spChg>
        <pc:spChg chg="add del mod">
          <ac:chgData name="shigha velloth" userId="abfd884186b5a70c" providerId="LiveId" clId="{0B42F228-0110-469A-B8AE-FAB4E04CFCF2}" dt="2024-04-27T02:44:06.654" v="124"/>
          <ac:spMkLst>
            <pc:docMk/>
            <pc:sldMk cId="3558561525" sldId="299"/>
            <ac:spMk id="4" creationId="{5E5D315E-1A37-2FDE-0E1C-851DD5DC7D88}"/>
          </ac:spMkLst>
        </pc:spChg>
        <pc:spChg chg="add del mod">
          <ac:chgData name="shigha velloth" userId="abfd884186b5a70c" providerId="LiveId" clId="{0B42F228-0110-469A-B8AE-FAB4E04CFCF2}" dt="2024-04-27T02:44:39.200" v="129"/>
          <ac:spMkLst>
            <pc:docMk/>
            <pc:sldMk cId="3558561525" sldId="299"/>
            <ac:spMk id="5" creationId="{4857C00D-6E2E-92A6-1B90-DE6959C6942C}"/>
          </ac:spMkLst>
        </pc:spChg>
        <pc:spChg chg="add mod">
          <ac:chgData name="shigha velloth" userId="abfd884186b5a70c" providerId="LiveId" clId="{0B42F228-0110-469A-B8AE-FAB4E04CFCF2}" dt="2024-04-27T02:47:09.875" v="161" actId="13900"/>
          <ac:spMkLst>
            <pc:docMk/>
            <pc:sldMk cId="3558561525" sldId="299"/>
            <ac:spMk id="6" creationId="{CA8538C9-B493-9E68-91AD-D48E5694A460}"/>
          </ac:spMkLst>
        </pc:spChg>
      </pc:sldChg>
      <pc:sldChg chg="addSp modSp new mod">
        <pc:chgData name="shigha velloth" userId="abfd884186b5a70c" providerId="LiveId" clId="{0B42F228-0110-469A-B8AE-FAB4E04CFCF2}" dt="2024-04-29T18:30:50.896" v="194" actId="14100"/>
        <pc:sldMkLst>
          <pc:docMk/>
          <pc:sldMk cId="3433661747" sldId="300"/>
        </pc:sldMkLst>
        <pc:spChg chg="add mod">
          <ac:chgData name="shigha velloth" userId="abfd884186b5a70c" providerId="LiveId" clId="{0B42F228-0110-469A-B8AE-FAB4E04CFCF2}" dt="2024-04-29T18:30:50.896" v="194" actId="14100"/>
          <ac:spMkLst>
            <pc:docMk/>
            <pc:sldMk cId="3433661747" sldId="300"/>
            <ac:spMk id="2" creationId="{CBCA49E5-B0CB-E2FB-8C8B-22341A162C83}"/>
          </ac:spMkLst>
        </pc:spChg>
      </pc:sldChg>
      <pc:sldChg chg="addSp modSp new mod">
        <pc:chgData name="shigha velloth" userId="abfd884186b5a70c" providerId="LiveId" clId="{0B42F228-0110-469A-B8AE-FAB4E04CFCF2}" dt="2024-04-27T14:35:33.173" v="188" actId="14100"/>
        <pc:sldMkLst>
          <pc:docMk/>
          <pc:sldMk cId="3600998619" sldId="301"/>
        </pc:sldMkLst>
        <pc:picChg chg="add mod">
          <ac:chgData name="shigha velloth" userId="abfd884186b5a70c" providerId="LiveId" clId="{0B42F228-0110-469A-B8AE-FAB4E04CFCF2}" dt="2024-04-27T14:35:33.173" v="188" actId="14100"/>
          <ac:picMkLst>
            <pc:docMk/>
            <pc:sldMk cId="3600998619" sldId="301"/>
            <ac:picMk id="2" creationId="{90FF64D6-4DC6-10F4-771F-96C4F7DDD9A3}"/>
          </ac:picMkLst>
        </pc:picChg>
      </pc:sldChg>
      <pc:sldChg chg="addSp delSp modSp new mod modNotes">
        <pc:chgData name="shigha velloth" userId="abfd884186b5a70c" providerId="LiveId" clId="{0B42F228-0110-469A-B8AE-FAB4E04CFCF2}" dt="2024-05-03T19:42:24.073" v="355" actId="20577"/>
        <pc:sldMkLst>
          <pc:docMk/>
          <pc:sldMk cId="3846999234" sldId="302"/>
        </pc:sldMkLst>
        <pc:spChg chg="add del mod">
          <ac:chgData name="shigha velloth" userId="abfd884186b5a70c" providerId="LiveId" clId="{0B42F228-0110-469A-B8AE-FAB4E04CFCF2}" dt="2024-05-03T19:42:18.267" v="337"/>
          <ac:spMkLst>
            <pc:docMk/>
            <pc:sldMk cId="3846999234" sldId="302"/>
            <ac:spMk id="3" creationId="{4077654D-83D5-D296-43A6-5988F318DE88}"/>
          </ac:spMkLst>
        </pc:spChg>
        <pc:spChg chg="add mod">
          <ac:chgData name="shigha velloth" userId="abfd884186b5a70c" providerId="LiveId" clId="{0B42F228-0110-469A-B8AE-FAB4E04CFCF2}" dt="2024-05-03T19:42:24.073" v="355" actId="20577"/>
          <ac:spMkLst>
            <pc:docMk/>
            <pc:sldMk cId="3846999234" sldId="302"/>
            <ac:spMk id="4" creationId="{719CF61E-BDDE-6A2A-155F-52B2DFE9A0E1}"/>
          </ac:spMkLst>
        </pc:spChg>
        <pc:picChg chg="add mod">
          <ac:chgData name="shigha velloth" userId="abfd884186b5a70c" providerId="LiveId" clId="{0B42F228-0110-469A-B8AE-FAB4E04CFCF2}" dt="2024-04-29T18:25:43.464" v="192" actId="14100"/>
          <ac:picMkLst>
            <pc:docMk/>
            <pc:sldMk cId="3846999234" sldId="302"/>
            <ac:picMk id="2" creationId="{4BC172EC-EC57-178B-11EF-3824935BAD1D}"/>
          </ac:picMkLst>
        </pc:picChg>
      </pc:sldChg>
      <pc:sldChg chg="addSp delSp modSp new mod">
        <pc:chgData name="shigha velloth" userId="abfd884186b5a70c" providerId="LiveId" clId="{0B42F228-0110-469A-B8AE-FAB4E04CFCF2}" dt="2024-05-03T19:40:25.488" v="277" actId="255"/>
        <pc:sldMkLst>
          <pc:docMk/>
          <pc:sldMk cId="332267660" sldId="303"/>
        </pc:sldMkLst>
        <pc:spChg chg="add del mod">
          <ac:chgData name="shigha velloth" userId="abfd884186b5a70c" providerId="LiveId" clId="{0B42F228-0110-469A-B8AE-FAB4E04CFCF2}" dt="2024-05-03T19:40:18.322" v="276"/>
          <ac:spMkLst>
            <pc:docMk/>
            <pc:sldMk cId="332267660" sldId="303"/>
            <ac:spMk id="2" creationId="{DADD9302-7C90-0118-10C9-E0011CAA4786}"/>
          </ac:spMkLst>
        </pc:spChg>
        <pc:spChg chg="add mod">
          <ac:chgData name="shigha velloth" userId="abfd884186b5a70c" providerId="LiveId" clId="{0B42F228-0110-469A-B8AE-FAB4E04CFCF2}" dt="2024-05-03T19:40:25.488" v="277" actId="255"/>
          <ac:spMkLst>
            <pc:docMk/>
            <pc:sldMk cId="332267660" sldId="303"/>
            <ac:spMk id="3" creationId="{0F5E0EF2-F42F-BCCF-51B5-30B6FF3216C1}"/>
          </ac:spMkLst>
        </pc:spChg>
        <pc:picChg chg="add mod">
          <ac:chgData name="shigha velloth" userId="abfd884186b5a70c" providerId="LiveId" clId="{0B42F228-0110-469A-B8AE-FAB4E04CFCF2}" dt="2024-05-03T19:40:13.229" v="274" actId="14100"/>
          <ac:picMkLst>
            <pc:docMk/>
            <pc:sldMk cId="332267660" sldId="303"/>
            <ac:picMk id="4" creationId="{FFDCFBD1-BFAA-86F5-E2B2-31EE1E40106D}"/>
          </ac:picMkLst>
        </pc:picChg>
      </pc:sldChg>
      <pc:sldChg chg="addSp modSp new mod">
        <pc:chgData name="shigha velloth" userId="abfd884186b5a70c" providerId="LiveId" clId="{0B42F228-0110-469A-B8AE-FAB4E04CFCF2}" dt="2024-05-03T19:39:46.368" v="266" actId="20577"/>
        <pc:sldMkLst>
          <pc:docMk/>
          <pc:sldMk cId="1677332383" sldId="304"/>
        </pc:sldMkLst>
        <pc:spChg chg="add mod">
          <ac:chgData name="shigha velloth" userId="abfd884186b5a70c" providerId="LiveId" clId="{0B42F228-0110-469A-B8AE-FAB4E04CFCF2}" dt="2024-05-03T19:39:46.368" v="266" actId="20577"/>
          <ac:spMkLst>
            <pc:docMk/>
            <pc:sldMk cId="1677332383" sldId="304"/>
            <ac:spMk id="2" creationId="{80C64D87-2CD7-3715-54D6-6FA53B959A03}"/>
          </ac:spMkLst>
        </pc:spChg>
        <pc:picChg chg="add mod">
          <ac:chgData name="shigha velloth" userId="abfd884186b5a70c" providerId="LiveId" clId="{0B42F228-0110-469A-B8AE-FAB4E04CFCF2}" dt="2024-05-03T19:39:17.537" v="252" actId="1076"/>
          <ac:picMkLst>
            <pc:docMk/>
            <pc:sldMk cId="1677332383" sldId="304"/>
            <ac:picMk id="3" creationId="{356576FB-0E13-4925-B685-81DDF00A7072}"/>
          </ac:picMkLst>
        </pc:picChg>
        <pc:picChg chg="add mod">
          <ac:chgData name="shigha velloth" userId="abfd884186b5a70c" providerId="LiveId" clId="{0B42F228-0110-469A-B8AE-FAB4E04CFCF2}" dt="2024-05-03T19:39:38.024" v="265" actId="1076"/>
          <ac:picMkLst>
            <pc:docMk/>
            <pc:sldMk cId="1677332383" sldId="304"/>
            <ac:picMk id="4" creationId="{8AC3536B-3DBD-691C-AFBB-DA62B1DC7D8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1pPr>
            <a:lvl2pPr marL="914400" marR="0" lvl="1" indent="-317500" algn="l" rtl="0">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2pPr>
            <a:lvl3pPr marL="1371600" marR="0" lvl="2" indent="-317500" algn="l" rtl="0">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3pPr>
            <a:lvl4pPr marL="1828800" marR="0" lvl="3" indent="-317500" algn="l" rtl="0">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4pPr>
            <a:lvl5pPr marL="2286000" marR="0" lvl="4" indent="-317500" algn="l" rtl="0">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5pPr>
            <a:lvl6pPr marL="2743200" marR="0" lvl="5" indent="-317500" algn="l" rtl="0">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6pPr>
            <a:lvl7pPr marL="3200400" marR="0" lvl="6" indent="-317500" algn="l" rtl="0">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7pPr>
            <a:lvl8pPr marL="3657600" marR="0" lvl="7" indent="-317500" algn="l" rtl="0">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8pPr>
            <a:lvl9pPr marL="4114800" marR="0" lvl="8" indent="-317500" algn="l" rtl="0">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E" dirty="0"/>
          </a:p>
        </p:txBody>
      </p:sp>
    </p:spTree>
    <p:extLst>
      <p:ext uri="{BB962C8B-B14F-4D97-AF65-F5344CB8AC3E}">
        <p14:creationId xmlns:p14="http://schemas.microsoft.com/office/powerpoint/2010/main" val="447045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2385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0932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0141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4949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5399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243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7659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1425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9811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8350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2332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97113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0" y="1886797"/>
            <a:ext cx="8520600" cy="184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800"/>
              <a:buNone/>
              <a:defRPr sz="2800"/>
            </a:lvl1pPr>
            <a:lvl2pPr lvl="1" algn="ctr">
              <a:lnSpc>
                <a:spcPct val="100000"/>
              </a:lnSpc>
              <a:spcBef>
                <a:spcPts val="0"/>
              </a:spcBef>
              <a:spcAft>
                <a:spcPts val="0"/>
              </a:spcAft>
              <a:buClr>
                <a:srgbClr val="000000"/>
              </a:buClr>
              <a:buSzPts val="2800"/>
              <a:buNone/>
              <a:defRPr sz="2800"/>
            </a:lvl2pPr>
            <a:lvl3pPr lvl="2" algn="ctr">
              <a:lnSpc>
                <a:spcPct val="100000"/>
              </a:lnSpc>
              <a:spcBef>
                <a:spcPts val="0"/>
              </a:spcBef>
              <a:spcAft>
                <a:spcPts val="0"/>
              </a:spcAft>
              <a:buClr>
                <a:srgbClr val="000000"/>
              </a:buClr>
              <a:buSzPts val="2800"/>
              <a:buNone/>
              <a:defRPr sz="2800"/>
            </a:lvl3pPr>
            <a:lvl4pPr lvl="3" algn="ctr">
              <a:lnSpc>
                <a:spcPct val="100000"/>
              </a:lnSpc>
              <a:spcBef>
                <a:spcPts val="0"/>
              </a:spcBef>
              <a:spcAft>
                <a:spcPts val="0"/>
              </a:spcAft>
              <a:buClr>
                <a:srgbClr val="000000"/>
              </a:buClr>
              <a:buSzPts val="2800"/>
              <a:buNone/>
              <a:defRPr sz="2800"/>
            </a:lvl4pPr>
            <a:lvl5pPr lvl="4" algn="ctr">
              <a:lnSpc>
                <a:spcPct val="100000"/>
              </a:lnSpc>
              <a:spcBef>
                <a:spcPts val="0"/>
              </a:spcBef>
              <a:spcAft>
                <a:spcPts val="0"/>
              </a:spcAft>
              <a:buClr>
                <a:srgbClr val="000000"/>
              </a:buClr>
              <a:buSzPts val="2800"/>
              <a:buNone/>
              <a:defRPr sz="2800"/>
            </a:lvl5pPr>
            <a:lvl6pPr lvl="5" algn="ctr">
              <a:lnSpc>
                <a:spcPct val="100000"/>
              </a:lnSpc>
              <a:spcBef>
                <a:spcPts val="0"/>
              </a:spcBef>
              <a:spcAft>
                <a:spcPts val="0"/>
              </a:spcAft>
              <a:buClr>
                <a:srgbClr val="000000"/>
              </a:buClr>
              <a:buSzPts val="2800"/>
              <a:buNone/>
              <a:defRPr sz="2800"/>
            </a:lvl6pPr>
            <a:lvl7pPr lvl="6" algn="ctr">
              <a:lnSpc>
                <a:spcPct val="100000"/>
              </a:lnSpc>
              <a:spcBef>
                <a:spcPts val="0"/>
              </a:spcBef>
              <a:spcAft>
                <a:spcPts val="0"/>
              </a:spcAft>
              <a:buClr>
                <a:srgbClr val="000000"/>
              </a:buClr>
              <a:buSzPts val="2800"/>
              <a:buNone/>
              <a:defRPr sz="2800"/>
            </a:lvl7pPr>
            <a:lvl8pPr lvl="7" algn="ctr">
              <a:lnSpc>
                <a:spcPct val="100000"/>
              </a:lnSpc>
              <a:spcBef>
                <a:spcPts val="0"/>
              </a:spcBef>
              <a:spcAft>
                <a:spcPts val="0"/>
              </a:spcAft>
              <a:buClr>
                <a:srgbClr val="000000"/>
              </a:buClr>
              <a:buSzPts val="2800"/>
              <a:buNone/>
              <a:defRPr sz="2800"/>
            </a:lvl8pPr>
            <a:lvl9pPr lvl="8" algn="ctr">
              <a:lnSpc>
                <a:spcPct val="100000"/>
              </a:lnSpc>
              <a:spcBef>
                <a:spcPts val="0"/>
              </a:spcBef>
              <a:spcAft>
                <a:spcPts val="0"/>
              </a:spcAft>
              <a:buClr>
                <a:srgbClr val="000000"/>
              </a:buClr>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2"/>
          <p:cNvSpPr/>
          <p:nvPr/>
        </p:nvSpPr>
        <p:spPr>
          <a:xfrm flipH="1">
            <a:off x="18" y="67300"/>
            <a:ext cx="9143982" cy="1420254"/>
          </a:xfrm>
          <a:prstGeom prst="flowChartDocumen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flipH="1">
            <a:off x="18" y="0"/>
            <a:ext cx="9143982" cy="1420254"/>
          </a:xfrm>
          <a:prstGeom prst="flowChartDocument">
            <a:avLst/>
          </a:prstGeom>
          <a:solidFill>
            <a:srgbClr val="0B53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11025" y="5919900"/>
            <a:ext cx="9155100" cy="9381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txBox="1"/>
          <p:nvPr/>
        </p:nvSpPr>
        <p:spPr>
          <a:xfrm>
            <a:off x="25" y="5919900"/>
            <a:ext cx="3572100"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1" i="0" u="none" strike="noStrike" cap="none">
                <a:solidFill>
                  <a:srgbClr val="FFFFFF"/>
                </a:solidFill>
                <a:latin typeface="Georgia"/>
                <a:ea typeface="Georgia"/>
                <a:cs typeface="Georgia"/>
                <a:sym typeface="Georgia"/>
              </a:rPr>
              <a:t>MISSION</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US" sz="1100" b="0" i="0" u="none" strike="noStrike" cap="non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sz="1100" b="0" i="0" u="none" strike="noStrike" cap="none">
              <a:solidFill>
                <a:srgbClr val="FFFFFF"/>
              </a:solidFill>
              <a:latin typeface="Georgia"/>
              <a:ea typeface="Georgia"/>
              <a:cs typeface="Georgia"/>
              <a:sym typeface="Georgia"/>
            </a:endParaRPr>
          </a:p>
        </p:txBody>
      </p:sp>
      <p:sp>
        <p:nvSpPr>
          <p:cNvPr id="17" name="Google Shape;17;p2"/>
          <p:cNvSpPr txBox="1"/>
          <p:nvPr/>
        </p:nvSpPr>
        <p:spPr>
          <a:xfrm>
            <a:off x="3709075" y="5919900"/>
            <a:ext cx="2030700" cy="641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1" i="0" u="none" strike="noStrike" cap="none">
                <a:solidFill>
                  <a:srgbClr val="FFFFFF"/>
                </a:solidFill>
                <a:latin typeface="Georgia"/>
                <a:ea typeface="Georgia"/>
                <a:cs typeface="Georgia"/>
                <a:sym typeface="Georgia"/>
              </a:rPr>
              <a:t>VISION</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US" sz="1100" b="0" i="0" u="none" strike="noStrike" cap="none">
                <a:solidFill>
                  <a:srgbClr val="FFFFFF"/>
                </a:solidFill>
                <a:latin typeface="Georgia"/>
                <a:ea typeface="Georgia"/>
                <a:cs typeface="Georgia"/>
                <a:sym typeface="Georgia"/>
              </a:rPr>
              <a:t>Excellence and Service</a:t>
            </a:r>
            <a:endParaRPr sz="1100" b="0" i="0" u="none" strike="noStrike" cap="none">
              <a:solidFill>
                <a:srgbClr val="FFFFFF"/>
              </a:solidFill>
              <a:latin typeface="Georgia"/>
              <a:ea typeface="Georgia"/>
              <a:cs typeface="Georgia"/>
              <a:sym typeface="Georgia"/>
            </a:endParaRPr>
          </a:p>
        </p:txBody>
      </p:sp>
      <p:sp>
        <p:nvSpPr>
          <p:cNvPr id="18" name="Google Shape;18;p2"/>
          <p:cNvSpPr txBox="1"/>
          <p:nvPr/>
        </p:nvSpPr>
        <p:spPr>
          <a:xfrm>
            <a:off x="6067875" y="5919900"/>
            <a:ext cx="2984400"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1" i="0" u="none" strike="noStrike" cap="none">
                <a:solidFill>
                  <a:srgbClr val="FFFFFF"/>
                </a:solidFill>
                <a:latin typeface="Georgia"/>
                <a:ea typeface="Georgia"/>
                <a:cs typeface="Georgia"/>
                <a:sym typeface="Georgia"/>
              </a:rPr>
              <a:t>CORE   VALUES</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US" sz="1100" b="0" i="0" u="none" strike="noStrike" cap="none">
                <a:solidFill>
                  <a:srgbClr val="FFFFFF"/>
                </a:solidFill>
                <a:latin typeface="Georgia"/>
                <a:ea typeface="Georgia"/>
                <a:cs typeface="Georgia"/>
                <a:sym typeface="Georgia"/>
              </a:rPr>
              <a:t>Faith in God |  Moral Uprightness</a:t>
            </a:r>
            <a:br>
              <a:rPr lang="en-US" sz="1100" b="0" i="0" u="none" strike="noStrike" cap="none">
                <a:solidFill>
                  <a:srgbClr val="FFFFFF"/>
                </a:solidFill>
                <a:latin typeface="Georgia"/>
                <a:ea typeface="Georgia"/>
                <a:cs typeface="Georgia"/>
                <a:sym typeface="Georgia"/>
              </a:rPr>
            </a:br>
            <a:r>
              <a:rPr lang="en-US" sz="1100" b="0" i="0" u="none" strike="noStrike" cap="none">
                <a:solidFill>
                  <a:srgbClr val="FFFFFF"/>
                </a:solidFill>
                <a:latin typeface="Georgia"/>
                <a:ea typeface="Georgia"/>
                <a:cs typeface="Georgia"/>
                <a:sym typeface="Georgia"/>
              </a:rPr>
              <a:t> Love of Fellow Beings   </a:t>
            </a:r>
            <a:br>
              <a:rPr lang="en-US" sz="1100" b="0" i="0" u="none" strike="noStrike" cap="none">
                <a:solidFill>
                  <a:srgbClr val="FFFFFF"/>
                </a:solidFill>
                <a:latin typeface="Georgia"/>
                <a:ea typeface="Georgia"/>
                <a:cs typeface="Georgia"/>
                <a:sym typeface="Georgia"/>
              </a:rPr>
            </a:br>
            <a:r>
              <a:rPr lang="en-US" sz="1100" b="0" i="0" u="none" strike="noStrike" cap="none">
                <a:solidFill>
                  <a:srgbClr val="FFFFFF"/>
                </a:solidFill>
                <a:latin typeface="Georgia"/>
                <a:ea typeface="Georgia"/>
                <a:cs typeface="Georgia"/>
                <a:sym typeface="Georgia"/>
              </a:rPr>
              <a:t>Social Responsibility | Pursuit of Excellence</a:t>
            </a:r>
            <a:endParaRPr sz="1100" b="0" i="0" u="none" strike="noStrike" cap="none">
              <a:solidFill>
                <a:srgbClr val="FFFFFF"/>
              </a:solidFill>
              <a:latin typeface="Georgia"/>
              <a:ea typeface="Georgia"/>
              <a:cs typeface="Georgia"/>
              <a:sym typeface="Georgia"/>
            </a:endParaRPr>
          </a:p>
        </p:txBody>
      </p:sp>
      <p:pic>
        <p:nvPicPr>
          <p:cNvPr id="19" name="Google Shape;19;p2"/>
          <p:cNvPicPr preferRelativeResize="0"/>
          <p:nvPr/>
        </p:nvPicPr>
        <p:blipFill rotWithShape="1">
          <a:blip r:embed="rId2">
            <a:alphaModFix/>
          </a:blip>
          <a:srcRect/>
          <a:stretch/>
        </p:blipFill>
        <p:spPr>
          <a:xfrm>
            <a:off x="5943450" y="232167"/>
            <a:ext cx="2764676" cy="100220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311700" y="1474833"/>
            <a:ext cx="8520600" cy="2618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93" name="Google Shape;93;p11"/>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Autofit/>
          </a:bodyPr>
          <a:lstStyle>
            <a:lvl1pPr marL="457200" lvl="0" indent="-368300" algn="ctr">
              <a:lnSpc>
                <a:spcPct val="100000"/>
              </a:lnSpc>
              <a:spcBef>
                <a:spcPts val="0"/>
              </a:spcBef>
              <a:spcAft>
                <a:spcPts val="0"/>
              </a:spcAft>
              <a:buClr>
                <a:srgbClr val="000000"/>
              </a:buClr>
              <a:buSzPts val="2200"/>
              <a:buChar char="●"/>
              <a:defRPr/>
            </a:lvl1pPr>
            <a:lvl2pPr marL="914400" lvl="1" indent="-342900" algn="ctr">
              <a:lnSpc>
                <a:spcPct val="100000"/>
              </a:lnSpc>
              <a:spcBef>
                <a:spcPts val="600"/>
              </a:spcBef>
              <a:spcAft>
                <a:spcPts val="0"/>
              </a:spcAft>
              <a:buClr>
                <a:srgbClr val="000000"/>
              </a:buClr>
              <a:buSzPts val="1800"/>
              <a:buChar char="○"/>
              <a:defRPr/>
            </a:lvl2pPr>
            <a:lvl3pPr marL="1371600" lvl="2" indent="-342900" algn="ctr">
              <a:lnSpc>
                <a:spcPct val="100000"/>
              </a:lnSpc>
              <a:spcBef>
                <a:spcPts val="600"/>
              </a:spcBef>
              <a:spcAft>
                <a:spcPts val="0"/>
              </a:spcAft>
              <a:buClr>
                <a:srgbClr val="000000"/>
              </a:buClr>
              <a:buSzPts val="1800"/>
              <a:buChar char="■"/>
              <a:defRPr/>
            </a:lvl3pPr>
            <a:lvl4pPr marL="1828800" lvl="3" indent="-342900" algn="ctr">
              <a:lnSpc>
                <a:spcPct val="100000"/>
              </a:lnSpc>
              <a:spcBef>
                <a:spcPts val="600"/>
              </a:spcBef>
              <a:spcAft>
                <a:spcPts val="0"/>
              </a:spcAft>
              <a:buClr>
                <a:srgbClr val="000000"/>
              </a:buClr>
              <a:buSzPts val="1800"/>
              <a:buChar char="●"/>
              <a:defRPr/>
            </a:lvl4pPr>
            <a:lvl5pPr marL="2286000" lvl="4" indent="-342900" algn="ctr">
              <a:lnSpc>
                <a:spcPct val="100000"/>
              </a:lnSpc>
              <a:spcBef>
                <a:spcPts val="600"/>
              </a:spcBef>
              <a:spcAft>
                <a:spcPts val="0"/>
              </a:spcAft>
              <a:buClr>
                <a:srgbClr val="000000"/>
              </a:buClr>
              <a:buSzPts val="1800"/>
              <a:buChar char="○"/>
              <a:defRPr/>
            </a:lvl5pPr>
            <a:lvl6pPr marL="2743200" lvl="5" indent="-342900" algn="ctr">
              <a:lnSpc>
                <a:spcPct val="100000"/>
              </a:lnSpc>
              <a:spcBef>
                <a:spcPts val="600"/>
              </a:spcBef>
              <a:spcAft>
                <a:spcPts val="0"/>
              </a:spcAft>
              <a:buClr>
                <a:srgbClr val="000000"/>
              </a:buClr>
              <a:buSzPts val="1800"/>
              <a:buChar char="■"/>
              <a:defRPr/>
            </a:lvl6pPr>
            <a:lvl7pPr marL="3200400" lvl="6" indent="-342900" algn="ctr">
              <a:lnSpc>
                <a:spcPct val="100000"/>
              </a:lnSpc>
              <a:spcBef>
                <a:spcPts val="600"/>
              </a:spcBef>
              <a:spcAft>
                <a:spcPts val="0"/>
              </a:spcAft>
              <a:buClr>
                <a:srgbClr val="000000"/>
              </a:buClr>
              <a:buSzPts val="1800"/>
              <a:buChar char="●"/>
              <a:defRPr/>
            </a:lvl7pPr>
            <a:lvl8pPr marL="3657600" lvl="7" indent="-342900" algn="ctr">
              <a:lnSpc>
                <a:spcPct val="100000"/>
              </a:lnSpc>
              <a:spcBef>
                <a:spcPts val="600"/>
              </a:spcBef>
              <a:spcAft>
                <a:spcPts val="0"/>
              </a:spcAft>
              <a:buClr>
                <a:srgbClr val="000000"/>
              </a:buClr>
              <a:buSzPts val="1800"/>
              <a:buChar char="○"/>
              <a:defRPr/>
            </a:lvl8pPr>
            <a:lvl9pPr marL="4114800" lvl="8" indent="-342900" algn="ctr">
              <a:lnSpc>
                <a:spcPct val="100000"/>
              </a:lnSpc>
              <a:spcBef>
                <a:spcPts val="600"/>
              </a:spcBef>
              <a:spcAft>
                <a:spcPts val="600"/>
              </a:spcAft>
              <a:buClr>
                <a:srgbClr val="000000"/>
              </a:buClr>
              <a:buSzPts val="1800"/>
              <a:buChar char="■"/>
              <a:defRPr/>
            </a:lvl9pPr>
          </a:lstStyle>
          <a:p>
            <a:endParaRPr/>
          </a:p>
        </p:txBody>
      </p:sp>
      <p:sp>
        <p:nvSpPr>
          <p:cNvPr id="94" name="Google Shape;94;p1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5" name="Google Shape;95;p11"/>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1"/>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97" name="Google Shape;97;p11"/>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1"/>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1"/>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CHRIST</a:t>
            </a:r>
            <a:br>
              <a:rPr lang="en-US" sz="1400" b="0" i="0" u="none" strike="noStrike" cap="none">
                <a:solidFill>
                  <a:srgbClr val="FFFFFF"/>
                </a:solidFill>
                <a:latin typeface="Georgia"/>
                <a:ea typeface="Georgia"/>
                <a:cs typeface="Georgia"/>
                <a:sym typeface="Georgia"/>
              </a:rPr>
            </a:br>
            <a:r>
              <a:rPr lang="en-US"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p1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02" name="Google Shape;102;p1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2"/>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104" name="Google Shape;104;p12"/>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2"/>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2"/>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CHRIST</a:t>
            </a:r>
            <a:br>
              <a:rPr lang="en-US" sz="1400" b="0" i="0" u="none" strike="noStrike" cap="none">
                <a:solidFill>
                  <a:srgbClr val="FFFFFF"/>
                </a:solidFill>
                <a:latin typeface="Georgia"/>
                <a:ea typeface="Georgia"/>
                <a:cs typeface="Georgia"/>
                <a:sym typeface="Georgia"/>
              </a:rPr>
            </a:br>
            <a:r>
              <a:rPr lang="en-US"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3"/>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68300" algn="l">
              <a:lnSpc>
                <a:spcPct val="100000"/>
              </a:lnSpc>
              <a:spcBef>
                <a:spcPts val="0"/>
              </a:spcBef>
              <a:spcAft>
                <a:spcPts val="0"/>
              </a:spcAft>
              <a:buClr>
                <a:srgbClr val="000000"/>
              </a:buClr>
              <a:buSzPts val="2200"/>
              <a:buChar char="●"/>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a:endParaRPr/>
          </a:p>
        </p:txBody>
      </p:sp>
      <p:sp>
        <p:nvSpPr>
          <p:cNvPr id="23" name="Google Shape;23;p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3"/>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26" name="Google Shape;26;p3"/>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CHRIST</a:t>
            </a:r>
            <a:br>
              <a:rPr lang="en-US" sz="1400" b="0" i="0" u="none" strike="noStrike" cap="none">
                <a:solidFill>
                  <a:srgbClr val="FFFFFF"/>
                </a:solidFill>
                <a:latin typeface="Georgia"/>
                <a:ea typeface="Georgia"/>
                <a:cs typeface="Georgia"/>
                <a:sym typeface="Georgia"/>
              </a:rPr>
            </a:br>
            <a:r>
              <a:rPr lang="en-US"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1" name="Google Shape;31;p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4"/>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34" name="Google Shape;34;p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4"/>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CHRIST</a:t>
            </a:r>
            <a:br>
              <a:rPr lang="en-US" sz="1400" b="0" i="0" u="none" strike="noStrike" cap="none">
                <a:solidFill>
                  <a:srgbClr val="FFFFFF"/>
                </a:solidFill>
                <a:latin typeface="Georgia"/>
                <a:ea typeface="Georgia"/>
                <a:cs typeface="Georgia"/>
                <a:sym typeface="Georgia"/>
              </a:rPr>
            </a:br>
            <a:r>
              <a:rPr lang="en-US"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 name="Google Shape;39;p5"/>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000000"/>
              </a:buClr>
              <a:buSzPts val="1400"/>
              <a:buChar char="●"/>
              <a:defRPr sz="14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endParaRPr/>
          </a:p>
        </p:txBody>
      </p:sp>
      <p:sp>
        <p:nvSpPr>
          <p:cNvPr id="40" name="Google Shape;40;p5"/>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000000"/>
              </a:buClr>
              <a:buSzPts val="1400"/>
              <a:buChar char="●"/>
              <a:defRPr sz="14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endParaRPr/>
          </a:p>
        </p:txBody>
      </p:sp>
      <p:sp>
        <p:nvSpPr>
          <p:cNvPr id="41" name="Google Shape;41;p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2" name="Google Shape;42;p5"/>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5"/>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44" name="Google Shape;44;p5"/>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5"/>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CHRIST</a:t>
            </a:r>
            <a:br>
              <a:rPr lang="en-US" sz="1400" b="0" i="0" u="none" strike="noStrike" cap="none">
                <a:solidFill>
                  <a:srgbClr val="FFFFFF"/>
                </a:solidFill>
                <a:latin typeface="Georgia"/>
                <a:ea typeface="Georgia"/>
                <a:cs typeface="Georgia"/>
                <a:sym typeface="Georgia"/>
              </a:rPr>
            </a:br>
            <a:r>
              <a:rPr lang="en-US"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9" name="Google Shape;49;p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0" name="Google Shape;50;p6"/>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6"/>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52" name="Google Shape;52;p6"/>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6"/>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CHRIST</a:t>
            </a:r>
            <a:br>
              <a:rPr lang="en-US" sz="1400" b="0" i="0" u="none" strike="noStrike" cap="none">
                <a:solidFill>
                  <a:srgbClr val="FFFFFF"/>
                </a:solidFill>
                <a:latin typeface="Georgia"/>
                <a:ea typeface="Georgia"/>
                <a:cs typeface="Georgia"/>
                <a:sym typeface="Georgia"/>
              </a:rPr>
            </a:br>
            <a:r>
              <a:rPr lang="en-US"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Google Shape;57;p7"/>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rgbClr val="000000"/>
              </a:buClr>
              <a:buSzPts val="1200"/>
              <a:buChar char="●"/>
              <a:defRPr sz="12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endParaRPr/>
          </a:p>
        </p:txBody>
      </p:sp>
      <p:sp>
        <p:nvSpPr>
          <p:cNvPr id="58" name="Google Shape;58;p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7"/>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7"/>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61" name="Google Shape;61;p7"/>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7"/>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7"/>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CHRIST</a:t>
            </a:r>
            <a:br>
              <a:rPr lang="en-US" sz="1400" b="0" i="0" u="none" strike="noStrike" cap="none">
                <a:solidFill>
                  <a:srgbClr val="FFFFFF"/>
                </a:solidFill>
                <a:latin typeface="Georgia"/>
                <a:ea typeface="Georgia"/>
                <a:cs typeface="Georgia"/>
                <a:sym typeface="Georgia"/>
              </a:rPr>
            </a:br>
            <a:r>
              <a:rPr lang="en-US"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6" name="Google Shape;66;p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7" name="Google Shape;67;p8"/>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8"/>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69" name="Google Shape;69;p8"/>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8"/>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8"/>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CHRIST</a:t>
            </a:r>
            <a:br>
              <a:rPr lang="en-US" sz="1400" b="0" i="0" u="none" strike="noStrike" cap="none">
                <a:solidFill>
                  <a:srgbClr val="FFFFFF"/>
                </a:solidFill>
                <a:latin typeface="Georgia"/>
                <a:ea typeface="Georgia"/>
                <a:cs typeface="Georgia"/>
                <a:sym typeface="Georgia"/>
              </a:rPr>
            </a:br>
            <a:r>
              <a:rPr lang="en-US"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2"/>
        <p:cNvGrpSpPr/>
        <p:nvPr/>
      </p:nvGrpSpPr>
      <p:grpSpPr>
        <a:xfrm>
          <a:off x="0" y="0"/>
          <a:ext cx="0" cy="0"/>
          <a:chOff x="0" y="0"/>
          <a:chExt cx="0" cy="0"/>
        </a:xfrm>
      </p:grpSpPr>
      <p:sp>
        <p:nvSpPr>
          <p:cNvPr id="73" name="Google Shape;73;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9"/>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5" name="Google Shape;75;p9"/>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100"/>
              <a:buNone/>
              <a:defRPr sz="2100"/>
            </a:lvl1pPr>
            <a:lvl2pPr lvl="1" algn="ctr">
              <a:lnSpc>
                <a:spcPct val="100000"/>
              </a:lnSpc>
              <a:spcBef>
                <a:spcPts val="0"/>
              </a:spcBef>
              <a:spcAft>
                <a:spcPts val="0"/>
              </a:spcAft>
              <a:buClr>
                <a:srgbClr val="000000"/>
              </a:buClr>
              <a:buSzPts val="2100"/>
              <a:buNone/>
              <a:defRPr sz="2100"/>
            </a:lvl2pPr>
            <a:lvl3pPr lvl="2" algn="ctr">
              <a:lnSpc>
                <a:spcPct val="100000"/>
              </a:lnSpc>
              <a:spcBef>
                <a:spcPts val="0"/>
              </a:spcBef>
              <a:spcAft>
                <a:spcPts val="0"/>
              </a:spcAft>
              <a:buClr>
                <a:srgbClr val="000000"/>
              </a:buClr>
              <a:buSzPts val="2100"/>
              <a:buNone/>
              <a:defRPr sz="2100"/>
            </a:lvl3pPr>
            <a:lvl4pPr lvl="3" algn="ctr">
              <a:lnSpc>
                <a:spcPct val="100000"/>
              </a:lnSpc>
              <a:spcBef>
                <a:spcPts val="0"/>
              </a:spcBef>
              <a:spcAft>
                <a:spcPts val="0"/>
              </a:spcAft>
              <a:buClr>
                <a:srgbClr val="000000"/>
              </a:buClr>
              <a:buSzPts val="2100"/>
              <a:buNone/>
              <a:defRPr sz="2100"/>
            </a:lvl4pPr>
            <a:lvl5pPr lvl="4" algn="ctr">
              <a:lnSpc>
                <a:spcPct val="100000"/>
              </a:lnSpc>
              <a:spcBef>
                <a:spcPts val="0"/>
              </a:spcBef>
              <a:spcAft>
                <a:spcPts val="0"/>
              </a:spcAft>
              <a:buClr>
                <a:srgbClr val="000000"/>
              </a:buClr>
              <a:buSzPts val="2100"/>
              <a:buNone/>
              <a:defRPr sz="2100"/>
            </a:lvl5pPr>
            <a:lvl6pPr lvl="5" algn="ctr">
              <a:lnSpc>
                <a:spcPct val="100000"/>
              </a:lnSpc>
              <a:spcBef>
                <a:spcPts val="0"/>
              </a:spcBef>
              <a:spcAft>
                <a:spcPts val="0"/>
              </a:spcAft>
              <a:buClr>
                <a:srgbClr val="000000"/>
              </a:buClr>
              <a:buSzPts val="2100"/>
              <a:buNone/>
              <a:defRPr sz="2100"/>
            </a:lvl6pPr>
            <a:lvl7pPr lvl="6" algn="ctr">
              <a:lnSpc>
                <a:spcPct val="100000"/>
              </a:lnSpc>
              <a:spcBef>
                <a:spcPts val="0"/>
              </a:spcBef>
              <a:spcAft>
                <a:spcPts val="0"/>
              </a:spcAft>
              <a:buClr>
                <a:srgbClr val="000000"/>
              </a:buClr>
              <a:buSzPts val="2100"/>
              <a:buNone/>
              <a:defRPr sz="2100"/>
            </a:lvl7pPr>
            <a:lvl8pPr lvl="7" algn="ctr">
              <a:lnSpc>
                <a:spcPct val="100000"/>
              </a:lnSpc>
              <a:spcBef>
                <a:spcPts val="0"/>
              </a:spcBef>
              <a:spcAft>
                <a:spcPts val="0"/>
              </a:spcAft>
              <a:buClr>
                <a:srgbClr val="000000"/>
              </a:buClr>
              <a:buSzPts val="2100"/>
              <a:buNone/>
              <a:defRPr sz="2100"/>
            </a:lvl8pPr>
            <a:lvl9pPr lvl="8" algn="ctr">
              <a:lnSpc>
                <a:spcPct val="100000"/>
              </a:lnSpc>
              <a:spcBef>
                <a:spcPts val="0"/>
              </a:spcBef>
              <a:spcAft>
                <a:spcPts val="0"/>
              </a:spcAft>
              <a:buClr>
                <a:srgbClr val="000000"/>
              </a:buClr>
              <a:buSzPts val="2100"/>
              <a:buNone/>
              <a:defRPr sz="2100"/>
            </a:lvl9pPr>
          </a:lstStyle>
          <a:p>
            <a:endParaRPr/>
          </a:p>
        </p:txBody>
      </p:sp>
      <p:sp>
        <p:nvSpPr>
          <p:cNvPr id="76" name="Google Shape;76;p9"/>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Autofit/>
          </a:bodyPr>
          <a:lstStyle>
            <a:lvl1pPr marL="457200" lvl="0" indent="-368300" algn="l">
              <a:lnSpc>
                <a:spcPct val="100000"/>
              </a:lnSpc>
              <a:spcBef>
                <a:spcPts val="0"/>
              </a:spcBef>
              <a:spcAft>
                <a:spcPts val="0"/>
              </a:spcAft>
              <a:buClr>
                <a:srgbClr val="000000"/>
              </a:buClr>
              <a:buSzPts val="2200"/>
              <a:buChar char="●"/>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a:endParaRPr/>
          </a:p>
        </p:txBody>
      </p:sp>
      <p:sp>
        <p:nvSpPr>
          <p:cNvPr id="77" name="Google Shape;77;p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8" name="Google Shape;78;p9"/>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9"/>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80" name="Google Shape;80;p9"/>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9"/>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9"/>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CHRIST</a:t>
            </a:r>
            <a:br>
              <a:rPr lang="en-US" sz="1400" b="0" i="0" u="none" strike="noStrike" cap="none">
                <a:solidFill>
                  <a:srgbClr val="FFFFFF"/>
                </a:solidFill>
                <a:latin typeface="Georgia"/>
                <a:ea typeface="Georgia"/>
                <a:cs typeface="Georgia"/>
                <a:sym typeface="Georgia"/>
              </a:rPr>
            </a:br>
            <a:r>
              <a:rPr lang="en-US"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3"/>
        <p:cNvGrpSpPr/>
        <p:nvPr/>
      </p:nvGrpSpPr>
      <p:grpSpPr>
        <a:xfrm>
          <a:off x="0" y="0"/>
          <a:ext cx="0" cy="0"/>
          <a:chOff x="0" y="0"/>
          <a:chExt cx="0" cy="0"/>
        </a:xfrm>
      </p:grpSpPr>
      <p:sp>
        <p:nvSpPr>
          <p:cNvPr id="84" name="Google Shape;84;p10"/>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000000"/>
              </a:buClr>
              <a:buSzPts val="2200"/>
              <a:buNone/>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a:endParaRPr/>
          </a:p>
        </p:txBody>
      </p:sp>
      <p:sp>
        <p:nvSpPr>
          <p:cNvPr id="85" name="Google Shape;85;p1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6" name="Google Shape;86;p10"/>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0"/>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88" name="Google Shape;88;p10"/>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0"/>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0"/>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CHRIST</a:t>
            </a:r>
            <a:br>
              <a:rPr lang="en-US" sz="1400" b="0" i="0" u="none" strike="noStrike" cap="none">
                <a:solidFill>
                  <a:srgbClr val="FFFFFF"/>
                </a:solidFill>
                <a:latin typeface="Georgia"/>
                <a:ea typeface="Georgia"/>
                <a:cs typeface="Georgia"/>
                <a:sym typeface="Georgia"/>
              </a:rPr>
            </a:br>
            <a:r>
              <a:rPr lang="en-US"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1pPr>
            <a:lvl2pPr lvl="1">
              <a:spcBef>
                <a:spcPts val="0"/>
              </a:spcBef>
              <a:spcAft>
                <a:spcPts val="0"/>
              </a:spcAft>
              <a:buSzPts val="2800"/>
              <a:buFont typeface="Archivo Narrow"/>
              <a:buNone/>
              <a:defRPr sz="2800" b="1">
                <a:latin typeface="Archivo Narrow"/>
                <a:ea typeface="Archivo Narrow"/>
                <a:cs typeface="Archivo Narrow"/>
                <a:sym typeface="Archivo Narrow"/>
              </a:defRPr>
            </a:lvl2pPr>
            <a:lvl3pPr lvl="2">
              <a:spcBef>
                <a:spcPts val="0"/>
              </a:spcBef>
              <a:spcAft>
                <a:spcPts val="0"/>
              </a:spcAft>
              <a:buSzPts val="2800"/>
              <a:buFont typeface="Archivo Narrow"/>
              <a:buNone/>
              <a:defRPr sz="2800" b="1">
                <a:latin typeface="Archivo Narrow"/>
                <a:ea typeface="Archivo Narrow"/>
                <a:cs typeface="Archivo Narrow"/>
                <a:sym typeface="Archivo Narrow"/>
              </a:defRPr>
            </a:lvl3pPr>
            <a:lvl4pPr lvl="3">
              <a:spcBef>
                <a:spcPts val="0"/>
              </a:spcBef>
              <a:spcAft>
                <a:spcPts val="0"/>
              </a:spcAft>
              <a:buSzPts val="2800"/>
              <a:buFont typeface="Archivo Narrow"/>
              <a:buNone/>
              <a:defRPr sz="2800" b="1">
                <a:latin typeface="Archivo Narrow"/>
                <a:ea typeface="Archivo Narrow"/>
                <a:cs typeface="Archivo Narrow"/>
                <a:sym typeface="Archivo Narrow"/>
              </a:defRPr>
            </a:lvl4pPr>
            <a:lvl5pPr lvl="4">
              <a:spcBef>
                <a:spcPts val="0"/>
              </a:spcBef>
              <a:spcAft>
                <a:spcPts val="0"/>
              </a:spcAft>
              <a:buSzPts val="2800"/>
              <a:buFont typeface="Archivo Narrow"/>
              <a:buNone/>
              <a:defRPr sz="2800" b="1">
                <a:latin typeface="Archivo Narrow"/>
                <a:ea typeface="Archivo Narrow"/>
                <a:cs typeface="Archivo Narrow"/>
                <a:sym typeface="Archivo Narrow"/>
              </a:defRPr>
            </a:lvl5pPr>
            <a:lvl6pPr lvl="5">
              <a:spcBef>
                <a:spcPts val="0"/>
              </a:spcBef>
              <a:spcAft>
                <a:spcPts val="0"/>
              </a:spcAft>
              <a:buSzPts val="2800"/>
              <a:buFont typeface="Archivo Narrow"/>
              <a:buNone/>
              <a:defRPr sz="2800" b="1">
                <a:latin typeface="Archivo Narrow"/>
                <a:ea typeface="Archivo Narrow"/>
                <a:cs typeface="Archivo Narrow"/>
                <a:sym typeface="Archivo Narrow"/>
              </a:defRPr>
            </a:lvl6pPr>
            <a:lvl7pPr lvl="6">
              <a:spcBef>
                <a:spcPts val="0"/>
              </a:spcBef>
              <a:spcAft>
                <a:spcPts val="0"/>
              </a:spcAft>
              <a:buSzPts val="2800"/>
              <a:buFont typeface="Archivo Narrow"/>
              <a:buNone/>
              <a:defRPr sz="2800" b="1">
                <a:latin typeface="Archivo Narrow"/>
                <a:ea typeface="Archivo Narrow"/>
                <a:cs typeface="Archivo Narrow"/>
                <a:sym typeface="Archivo Narrow"/>
              </a:defRPr>
            </a:lvl7pPr>
            <a:lvl8pPr lvl="7">
              <a:spcBef>
                <a:spcPts val="0"/>
              </a:spcBef>
              <a:spcAft>
                <a:spcPts val="0"/>
              </a:spcAft>
              <a:buSzPts val="2800"/>
              <a:buFont typeface="Archivo Narrow"/>
              <a:buNone/>
              <a:defRPr sz="2800" b="1">
                <a:latin typeface="Archivo Narrow"/>
                <a:ea typeface="Archivo Narrow"/>
                <a:cs typeface="Archivo Narrow"/>
                <a:sym typeface="Archivo Narrow"/>
              </a:defRPr>
            </a:lvl8pPr>
            <a:lvl9pPr lvl="8">
              <a:spcBef>
                <a:spcPts val="0"/>
              </a:spcBef>
              <a:spcAft>
                <a:spcPts val="0"/>
              </a:spcAft>
              <a:buSzPts val="2800"/>
              <a:buFont typeface="Archivo Narrow"/>
              <a:buNone/>
              <a:defRPr sz="2800" b="1">
                <a:latin typeface="Archivo Narrow"/>
                <a:ea typeface="Archivo Narrow"/>
                <a:cs typeface="Archivo Narrow"/>
                <a:sym typeface="Archivo Narrow"/>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marR="0" lvl="0" indent="-368300" algn="l" rtl="0">
              <a:lnSpc>
                <a:spcPct val="100000"/>
              </a:lnSpc>
              <a:spcBef>
                <a:spcPts val="0"/>
              </a:spcBef>
              <a:spcAft>
                <a:spcPts val="0"/>
              </a:spcAft>
              <a:buClr>
                <a:srgbClr val="000000"/>
              </a:buClr>
              <a:buSzPts val="2200"/>
              <a:buFont typeface="Archivo Narrow"/>
              <a:buChar char="●"/>
              <a:defRPr sz="2200" b="0" i="0" u="none" strike="noStrike" cap="none">
                <a:solidFill>
                  <a:srgbClr val="000000"/>
                </a:solidFill>
                <a:latin typeface="Archivo Narrow"/>
                <a:ea typeface="Archivo Narrow"/>
                <a:cs typeface="Archivo Narrow"/>
                <a:sym typeface="Archivo Narrow"/>
              </a:defRPr>
            </a:lvl1pPr>
            <a:lvl2pPr marL="914400" marR="0" lvl="1"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2pPr>
            <a:lvl3pPr marL="1371600" marR="0" lvl="2"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3pPr>
            <a:lvl4pPr marL="1828800" marR="0" lvl="3"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4pPr>
            <a:lvl5pPr marL="2286000" marR="0" lvl="4"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5pPr>
            <a:lvl6pPr marL="2743200" marR="0" lvl="5"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6pPr>
            <a:lvl7pPr marL="3200400" marR="0" lvl="6"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7pPr>
            <a:lvl8pPr marL="3657600" marR="0" lvl="7"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8pPr>
            <a:lvl9pPr marL="4114800" marR="0" lvl="8" indent="-342900" algn="l" rtl="0">
              <a:lnSpc>
                <a:spcPct val="100000"/>
              </a:lnSpc>
              <a:spcBef>
                <a:spcPts val="600"/>
              </a:spcBef>
              <a:spcAft>
                <a:spcPts val="60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3"/>
          <p:cNvSpPr txBox="1">
            <a:spLocks noGrp="1"/>
          </p:cNvSpPr>
          <p:nvPr>
            <p:ph type="subTitle" idx="1"/>
          </p:nvPr>
        </p:nvSpPr>
        <p:spPr>
          <a:xfrm>
            <a:off x="311700" y="1814945"/>
            <a:ext cx="8520600" cy="1039091"/>
          </a:xfrm>
          <a:prstGeom prst="rect">
            <a:avLst/>
          </a:prstGeom>
          <a:noFill/>
          <a:ln>
            <a:noFill/>
          </a:ln>
        </p:spPr>
        <p:txBody>
          <a:bodyPr spcFirstLastPara="1" wrap="square" lIns="91425" tIns="91425" rIns="91425" bIns="91425" anchor="t" anchorCtr="0">
            <a:noAutofit/>
          </a:bodyPr>
          <a:lstStyle/>
          <a:p>
            <a:pPr marL="457200" lvl="0" indent="-368300" algn="ctr" rtl="0">
              <a:lnSpc>
                <a:spcPct val="100000"/>
              </a:lnSpc>
              <a:spcBef>
                <a:spcPts val="0"/>
              </a:spcBef>
              <a:spcAft>
                <a:spcPts val="0"/>
              </a:spcAft>
              <a:buClr>
                <a:srgbClr val="000000"/>
              </a:buClr>
              <a:buSzPts val="2800"/>
              <a:buNone/>
            </a:pPr>
            <a:r>
              <a:rPr lang="en-US" sz="3600" dirty="0">
                <a:latin typeface="Calibri" panose="020F0502020204030204" pitchFamily="34" charset="0"/>
                <a:ea typeface="Calibri" panose="020F0502020204030204" pitchFamily="34" charset="0"/>
                <a:cs typeface="Calibri" panose="020F0502020204030204" pitchFamily="34" charset="0"/>
                <a:sym typeface="Times New Roman"/>
              </a:rPr>
              <a:t>MDA681: Project</a:t>
            </a:r>
            <a:endParaRPr sz="3600" dirty="0">
              <a:latin typeface="Calibri" panose="020F0502020204030204" pitchFamily="34" charset="0"/>
              <a:ea typeface="Calibri" panose="020F0502020204030204" pitchFamily="34" charset="0"/>
              <a:cs typeface="Calibri" panose="020F0502020204030204" pitchFamily="34" charset="0"/>
              <a:sym typeface="Times New Roman"/>
            </a:endParaRPr>
          </a:p>
          <a:p>
            <a:pPr marL="457200" lvl="0" indent="-368300" algn="ctr" rtl="0">
              <a:lnSpc>
                <a:spcPct val="100000"/>
              </a:lnSpc>
              <a:spcBef>
                <a:spcPts val="0"/>
              </a:spcBef>
              <a:spcAft>
                <a:spcPts val="0"/>
              </a:spcAft>
              <a:buClr>
                <a:srgbClr val="000000"/>
              </a:buClr>
              <a:buSzPts val="2800"/>
              <a:buNone/>
            </a:pPr>
            <a:endParaRPr dirty="0">
              <a:latin typeface="Calibri" panose="020F0502020204030204" pitchFamily="34" charset="0"/>
              <a:ea typeface="Calibri" panose="020F0502020204030204" pitchFamily="34" charset="0"/>
              <a:cs typeface="Calibri" panose="020F0502020204030204" pitchFamily="34" charset="0"/>
            </a:endParaRPr>
          </a:p>
          <a:p>
            <a:pPr marL="457200" lvl="0" indent="-368300" algn="ctr" rtl="0">
              <a:lnSpc>
                <a:spcPct val="100000"/>
              </a:lnSpc>
              <a:spcBef>
                <a:spcPts val="0"/>
              </a:spcBef>
              <a:spcAft>
                <a:spcPts val="0"/>
              </a:spcAft>
              <a:buClr>
                <a:srgbClr val="000000"/>
              </a:buClr>
              <a:buSzPts val="2800"/>
              <a:buNone/>
            </a:pPr>
            <a:r>
              <a:rPr lang="en-US" b="1" dirty="0">
                <a:latin typeface="Calibri" panose="020F0502020204030204" pitchFamily="34" charset="0"/>
                <a:ea typeface="Calibri" panose="020F0502020204030204" pitchFamily="34" charset="0"/>
                <a:cs typeface="Calibri" panose="020F0502020204030204" pitchFamily="34" charset="0"/>
              </a:rPr>
              <a:t>AUTOMATED DIABETICS RECTINOPATHY DETECTION SYSTEM</a:t>
            </a:r>
            <a:endParaRPr sz="3600" b="1" dirty="0">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112" name="Google Shape;112;p13"/>
          <p:cNvSpPr/>
          <p:nvPr/>
        </p:nvSpPr>
        <p:spPr>
          <a:xfrm>
            <a:off x="311700" y="3977182"/>
            <a:ext cx="3553718" cy="160043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Times New Roman"/>
              <a:buNone/>
            </a:pPr>
            <a:r>
              <a:rPr lang="en-US" sz="1400" b="1" i="0" u="sng"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Times New Roman"/>
              </a:rPr>
              <a:t>Student</a:t>
            </a:r>
          </a:p>
          <a:p>
            <a:pPr marL="0" marR="0" lvl="0" indent="0" algn="ctr" rtl="0">
              <a:lnSpc>
                <a:spcPct val="100000"/>
              </a:lnSpc>
              <a:spcBef>
                <a:spcPts val="0"/>
              </a:spcBef>
              <a:spcAft>
                <a:spcPts val="0"/>
              </a:spcAft>
              <a:buClr>
                <a:srgbClr val="000000"/>
              </a:buClr>
              <a:buSzPts val="1400"/>
              <a:buFont typeface="Times New Roman"/>
              <a:buNone/>
            </a:pPr>
            <a:r>
              <a:rPr lang="en-US" b="1" dirty="0">
                <a:latin typeface="Calibri" panose="020F0502020204030204" pitchFamily="34" charset="0"/>
                <a:ea typeface="Calibri" panose="020F0502020204030204" pitchFamily="34" charset="0"/>
                <a:cs typeface="Calibri" panose="020F0502020204030204" pitchFamily="34" charset="0"/>
                <a:sym typeface="Times New Roman"/>
              </a:rPr>
              <a:t>Shigha velloth - 2282475</a:t>
            </a:r>
            <a:endParaRPr dirty="0">
              <a:latin typeface="Calibri" panose="020F0502020204030204" pitchFamily="34" charset="0"/>
              <a:ea typeface="Calibri" panose="020F0502020204030204" pitchFamily="34" charset="0"/>
              <a:cs typeface="Calibri" panose="020F0502020204030204" pitchFamily="34" charset="0"/>
            </a:endParaRPr>
          </a:p>
          <a:p>
            <a:pPr marL="0" marR="0" lvl="0" indent="0" algn="ctr" rtl="0">
              <a:lnSpc>
                <a:spcPct val="150000"/>
              </a:lnSpc>
              <a:spcBef>
                <a:spcPts val="0"/>
              </a:spcBef>
              <a:spcAft>
                <a:spcPts val="0"/>
              </a:spcAft>
              <a:buClr>
                <a:srgbClr val="000000"/>
              </a:buClr>
              <a:buSzPts val="1400"/>
              <a:buFont typeface="Times New Roman"/>
              <a:buNone/>
            </a:pPr>
            <a:r>
              <a:rPr lang="en-US" sz="14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Times New Roman"/>
              </a:rPr>
              <a:t>Department of Statistics and Data Science CHRIST(Deemed to be University)</a:t>
            </a:r>
            <a:br>
              <a:rPr lang="en-US" sz="1400" b="1" i="1"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Times New Roman"/>
              </a:rPr>
            </a:br>
            <a:r>
              <a:rPr lang="en-US" sz="14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Times New Roman"/>
              </a:rPr>
              <a:t>Bangalore, India </a:t>
            </a:r>
            <a:endParaRPr sz="14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113" name="Google Shape;113;p13"/>
          <p:cNvSpPr/>
          <p:nvPr/>
        </p:nvSpPr>
        <p:spPr>
          <a:xfrm>
            <a:off x="5250873" y="3977183"/>
            <a:ext cx="3581427" cy="160043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Times New Roman"/>
              <a:buNone/>
            </a:pPr>
            <a:r>
              <a:rPr lang="en-US" sz="1400" b="1" i="0" u="sng"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Times New Roman"/>
              </a:rPr>
              <a:t>Guide</a:t>
            </a:r>
          </a:p>
          <a:p>
            <a:pPr marL="0" marR="0" lvl="0" indent="0" algn="ctr" rtl="0">
              <a:lnSpc>
                <a:spcPct val="100000"/>
              </a:lnSpc>
              <a:spcBef>
                <a:spcPts val="0"/>
              </a:spcBef>
              <a:spcAft>
                <a:spcPts val="0"/>
              </a:spcAft>
              <a:buClr>
                <a:srgbClr val="000000"/>
              </a:buClr>
              <a:buSzPts val="1400"/>
              <a:buFont typeface="Times New Roman"/>
              <a:buNone/>
            </a:pPr>
            <a:r>
              <a:rPr lang="en-US" b="1" dirty="0">
                <a:latin typeface="Calibri" panose="020F0502020204030204" pitchFamily="34" charset="0"/>
                <a:ea typeface="Calibri" panose="020F0502020204030204" pitchFamily="34" charset="0"/>
                <a:cs typeface="Calibri" panose="020F0502020204030204" pitchFamily="34" charset="0"/>
                <a:sym typeface="Times New Roman"/>
              </a:rPr>
              <a:t>Dr: </a:t>
            </a:r>
            <a:r>
              <a:rPr lang="en-US" b="1" dirty="0" err="1">
                <a:latin typeface="Calibri" panose="020F0502020204030204" pitchFamily="34" charset="0"/>
                <a:ea typeface="Calibri" panose="020F0502020204030204" pitchFamily="34" charset="0"/>
                <a:cs typeface="Calibri" panose="020F0502020204030204" pitchFamily="34" charset="0"/>
                <a:sym typeface="Times New Roman"/>
              </a:rPr>
              <a:t>Monisha</a:t>
            </a:r>
            <a:r>
              <a:rPr lang="en-US" b="1" dirty="0">
                <a:latin typeface="Calibri" panose="020F0502020204030204" pitchFamily="34" charset="0"/>
                <a:ea typeface="Calibri" panose="020F0502020204030204" pitchFamily="34" charset="0"/>
                <a:cs typeface="Calibri" panose="020F0502020204030204" pitchFamily="34" charset="0"/>
                <a:sym typeface="Times New Roman"/>
              </a:rPr>
              <a:t> Singh</a:t>
            </a:r>
            <a:endParaRPr dirty="0">
              <a:latin typeface="Calibri" panose="020F0502020204030204" pitchFamily="34" charset="0"/>
              <a:ea typeface="Calibri" panose="020F0502020204030204" pitchFamily="34" charset="0"/>
              <a:cs typeface="Calibri" panose="020F0502020204030204" pitchFamily="34" charset="0"/>
            </a:endParaRPr>
          </a:p>
          <a:p>
            <a:pPr marL="0" marR="0" lvl="1" indent="0" algn="ctr" rtl="0">
              <a:lnSpc>
                <a:spcPct val="150000"/>
              </a:lnSpc>
              <a:spcBef>
                <a:spcPts val="0"/>
              </a:spcBef>
              <a:spcAft>
                <a:spcPts val="0"/>
              </a:spcAft>
              <a:buClr>
                <a:srgbClr val="000000"/>
              </a:buClr>
              <a:buSzPts val="1400"/>
              <a:buFont typeface="Times New Roman"/>
              <a:buNone/>
            </a:pPr>
            <a:r>
              <a:rPr lang="en-US" sz="14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Times New Roman"/>
              </a:rPr>
              <a:t>Department of Statistics and Data Science</a:t>
            </a:r>
            <a:br>
              <a:rPr lang="en-US" sz="14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Times New Roman"/>
              </a:rPr>
            </a:br>
            <a:r>
              <a:rPr lang="en-US" sz="14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Times New Roman"/>
              </a:rPr>
              <a:t>CHRIST(Deemed to be University)</a:t>
            </a:r>
            <a:br>
              <a:rPr lang="en-US" sz="1400" b="1" i="1"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Times New Roman"/>
              </a:rPr>
            </a:br>
            <a:r>
              <a:rPr lang="en-US" sz="14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Times New Roman"/>
              </a:rPr>
              <a:t>Bangalore</a:t>
            </a:r>
            <a:r>
              <a:rPr lang="en-US" sz="1400" b="1" i="0" u="none" strike="noStrike" cap="none" dirty="0">
                <a:solidFill>
                  <a:srgbClr val="000000"/>
                </a:solidFill>
                <a:latin typeface="Times New Roman"/>
                <a:ea typeface="Times New Roman"/>
                <a:cs typeface="Times New Roman"/>
                <a:sym typeface="Times New Roman"/>
              </a:rPr>
              <a:t>, India</a:t>
            </a:r>
            <a:endParaRPr sz="1600" b="1"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AC2E83-169B-7392-BE82-31BAF96351AF}"/>
              </a:ext>
            </a:extLst>
          </p:cNvPr>
          <p:cNvSpPr txBox="1"/>
          <p:nvPr/>
        </p:nvSpPr>
        <p:spPr>
          <a:xfrm>
            <a:off x="419100" y="1485974"/>
            <a:ext cx="8496300" cy="3924151"/>
          </a:xfrm>
          <a:prstGeom prst="rect">
            <a:avLst/>
          </a:prstGeom>
          <a:noFill/>
        </p:spPr>
        <p:txBody>
          <a:bodyPr wrap="square" rtlCol="0">
            <a:spAutoFit/>
          </a:bodyPr>
          <a:lstStyle/>
          <a:p>
            <a:r>
              <a:rPr lang="en-GB" sz="1800" b="1" dirty="0">
                <a:latin typeface="Calibri" panose="020F0502020204030204" pitchFamily="34" charset="0"/>
                <a:ea typeface="Calibri" panose="020F0502020204030204" pitchFamily="34" charset="0"/>
                <a:cs typeface="Calibri" panose="020F0502020204030204" pitchFamily="34" charset="0"/>
              </a:rPr>
              <a:t>OBJECTIVE:</a:t>
            </a:r>
          </a:p>
          <a:p>
            <a:endParaRPr lang="en-GB" sz="1800" b="1"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GB" sz="1800" dirty="0">
                <a:latin typeface="Calibri" panose="020F0502020204030204" pitchFamily="34" charset="0"/>
                <a:ea typeface="Calibri" panose="020F0502020204030204" pitchFamily="34" charset="0"/>
                <a:cs typeface="Calibri" panose="020F0502020204030204" pitchFamily="34" charset="0"/>
              </a:rPr>
              <a:t>The project aims to develop a deep learning system for diabetic retinopathy detection using convolutional neural networks (CNNs). By leveraging CNN architectures like </a:t>
            </a:r>
            <a:r>
              <a:rPr lang="en-GB" sz="1800" dirty="0" err="1">
                <a:latin typeface="Calibri" panose="020F0502020204030204" pitchFamily="34" charset="0"/>
                <a:ea typeface="Calibri" panose="020F0502020204030204" pitchFamily="34" charset="0"/>
                <a:cs typeface="Calibri" panose="020F0502020204030204" pitchFamily="34" charset="0"/>
              </a:rPr>
              <a:t>DenseNet</a:t>
            </a:r>
            <a:r>
              <a:rPr lang="en-GB" sz="1800" dirty="0">
                <a:latin typeface="Calibri" panose="020F0502020204030204" pitchFamily="34" charset="0"/>
                <a:ea typeface="Calibri" panose="020F0502020204030204" pitchFamily="34" charset="0"/>
                <a:cs typeface="Calibri" panose="020F0502020204030204" pitchFamily="34" charset="0"/>
              </a:rPr>
              <a:t>, the model will accurately classify the severity of diabetic retinopathy in retinal images. Through a user-friendly interface powered by </a:t>
            </a:r>
            <a:r>
              <a:rPr lang="en-GB" sz="1800" dirty="0" err="1">
                <a:latin typeface="Calibri" panose="020F0502020204030204" pitchFamily="34" charset="0"/>
                <a:ea typeface="Calibri" panose="020F0502020204030204" pitchFamily="34" charset="0"/>
                <a:cs typeface="Calibri" panose="020F0502020204030204" pitchFamily="34" charset="0"/>
              </a:rPr>
              <a:t>Streamlit</a:t>
            </a:r>
            <a:r>
              <a:rPr lang="en-GB" sz="1800" dirty="0">
                <a:latin typeface="Calibri" panose="020F0502020204030204" pitchFamily="34" charset="0"/>
                <a:ea typeface="Calibri" panose="020F0502020204030204" pitchFamily="34" charset="0"/>
                <a:cs typeface="Calibri" panose="020F0502020204030204" pitchFamily="34" charset="0"/>
              </a:rPr>
              <a:t>, healthcare professionals can upload images for instant predictions. The focus lies on optimizing model performance, validating against clinical standards, and ensuring interpretability for real-world applicability.</a:t>
            </a:r>
          </a:p>
          <a:p>
            <a:endParaRPr lang="en-AE"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1179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5"/>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lvl="0"/>
            <a:r>
              <a:rPr lang="en-US"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3.DATASET DESCRIPTION</a:t>
            </a:r>
            <a:endParaRPr sz="2000" dirty="0">
              <a:latin typeface="Calibri" panose="020F0502020204030204" pitchFamily="34" charset="0"/>
              <a:ea typeface="Calibri" panose="020F0502020204030204" pitchFamily="34" charset="0"/>
              <a:cs typeface="Calibri" panose="020F0502020204030204" pitchFamily="34" charset="0"/>
            </a:endParaRPr>
          </a:p>
        </p:txBody>
      </p:sp>
      <p:sp>
        <p:nvSpPr>
          <p:cNvPr id="125" name="Google Shape;125;p15"/>
          <p:cNvSpPr txBox="1">
            <a:spLocks noGrp="1"/>
          </p:cNvSpPr>
          <p:nvPr>
            <p:ph type="body" idx="1"/>
          </p:nvPr>
        </p:nvSpPr>
        <p:spPr>
          <a:xfrm>
            <a:off x="311699" y="1300162"/>
            <a:ext cx="8520599" cy="4257675"/>
          </a:xfrm>
          <a:prstGeom prst="rect">
            <a:avLst/>
          </a:prstGeom>
          <a:noFill/>
          <a:ln>
            <a:noFill/>
          </a:ln>
        </p:spPr>
        <p:txBody>
          <a:bodyPr spcFirstLastPara="1" wrap="square" lIns="91425" tIns="91425" rIns="91425" bIns="91425" anchor="t" anchorCtr="0">
            <a:noAutofit/>
          </a:bodyPr>
          <a:lstStyle/>
          <a:p>
            <a:pPr marL="88900" indent="0">
              <a:lnSpc>
                <a:spcPct val="150000"/>
              </a:lnSpc>
              <a:buNone/>
            </a:pPr>
            <a:r>
              <a:rPr lang="en-GB" sz="1800" b="1" dirty="0">
                <a:solidFill>
                  <a:srgbClr val="0D0D0D"/>
                </a:solidFill>
                <a:latin typeface="Calibri" panose="020F0502020204030204" pitchFamily="34" charset="0"/>
                <a:ea typeface="Calibri" panose="020F0502020204030204" pitchFamily="34" charset="0"/>
                <a:cs typeface="Calibri" panose="020F0502020204030204" pitchFamily="34" charset="0"/>
              </a:rPr>
              <a:t>Dataset :Diabetic Retinopathy Classification Dataset</a:t>
            </a:r>
          </a:p>
          <a:p>
            <a:pPr marL="88900" indent="0" algn="l">
              <a:lnSpc>
                <a:spcPct val="150000"/>
              </a:lnSpc>
              <a:buNone/>
            </a:pPr>
            <a:r>
              <a:rPr lang="en-GB" sz="18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Source:</a:t>
            </a:r>
          </a:p>
          <a:p>
            <a:pPr marL="88900" indent="0" algn="l">
              <a:lnSpc>
                <a:spcPct val="150000"/>
              </a:lnSpc>
              <a:buNone/>
            </a:pPr>
            <a:r>
              <a:rPr lang="en-GB"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dataset is sourced from </a:t>
            </a:r>
            <a:r>
              <a:rPr lang="en-GB" sz="1800"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EyePACS</a:t>
            </a:r>
            <a:r>
              <a:rPr lang="en-GB"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and is available on Kaggle.</a:t>
            </a:r>
          </a:p>
          <a:p>
            <a:pPr marL="88900" indent="0" algn="l">
              <a:lnSpc>
                <a:spcPct val="150000"/>
              </a:lnSpc>
              <a:buNone/>
            </a:pPr>
            <a:r>
              <a:rPr lang="en-GB" sz="1800"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EyePACS</a:t>
            </a:r>
            <a:r>
              <a:rPr lang="en-GB"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is a platform for storing and </a:t>
            </a:r>
            <a:r>
              <a:rPr lang="en-GB" sz="1800"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analyzing</a:t>
            </a:r>
            <a:r>
              <a:rPr lang="en-GB"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retinal images for diabetic retinopathy screening</a:t>
            </a:r>
            <a:endParaRPr lang="en-GB" sz="1800" b="1"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GB" sz="1800" dirty="0">
                <a:solidFill>
                  <a:srgbClr val="0D0D0D"/>
                </a:solidFill>
                <a:latin typeface="Calibri" panose="020F0502020204030204" pitchFamily="34" charset="0"/>
                <a:ea typeface="Calibri" panose="020F0502020204030204" pitchFamily="34" charset="0"/>
                <a:cs typeface="Calibri" panose="020F0502020204030204" pitchFamily="34" charset="0"/>
              </a:rPr>
              <a:t>The Diabetic Retinopathy Classification Dataset is a collection of retinal images obtained from patients with varying degrees of diabetic retinopathy (DR). Each image is rated by a clinician on a scale of 0 to 4, indicating the severity of diabetic retinopathy present.</a:t>
            </a:r>
          </a:p>
          <a:p>
            <a:pPr marL="88900" indent="0">
              <a:lnSpc>
                <a:spcPct val="150000"/>
              </a:lnSpc>
              <a:buNone/>
            </a:pPr>
            <a:endParaRPr lang="en-GB" sz="2000"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GB" sz="2000"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914400" lvl="1" indent="-228600" algn="just" rtl="0">
              <a:lnSpc>
                <a:spcPct val="150000"/>
              </a:lnSpc>
              <a:spcBef>
                <a:spcPts val="600"/>
              </a:spcBef>
              <a:spcAft>
                <a:spcPts val="0"/>
              </a:spcAft>
              <a:buClr>
                <a:srgbClr val="000000"/>
              </a:buClr>
              <a:buSzPts val="1800"/>
              <a:buNone/>
            </a:pPr>
            <a:endParaRPr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1556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5"/>
          <p:cNvSpPr txBox="1">
            <a:spLocks noGrp="1"/>
          </p:cNvSpPr>
          <p:nvPr>
            <p:ph type="body" idx="1"/>
          </p:nvPr>
        </p:nvSpPr>
        <p:spPr>
          <a:xfrm>
            <a:off x="190500" y="686307"/>
            <a:ext cx="8953500" cy="4491483"/>
          </a:xfrm>
          <a:prstGeom prst="rect">
            <a:avLst/>
          </a:prstGeom>
          <a:noFill/>
          <a:ln>
            <a:noFill/>
          </a:ln>
        </p:spPr>
        <p:txBody>
          <a:bodyPr spcFirstLastPara="1" wrap="square" lIns="91425" tIns="91425" rIns="91425" bIns="91425" anchor="t" anchorCtr="0">
            <a:noAutofit/>
          </a:bodyPr>
          <a:lstStyle/>
          <a:p>
            <a:pPr marL="88900" indent="0">
              <a:lnSpc>
                <a:spcPct val="150000"/>
              </a:lnSpc>
              <a:buNone/>
            </a:pPr>
            <a:r>
              <a:rPr lang="en-GB" b="1" dirty="0">
                <a:solidFill>
                  <a:srgbClr val="0D0D0D"/>
                </a:solidFill>
                <a:latin typeface="Calibri" panose="020F0502020204030204" pitchFamily="34" charset="0"/>
                <a:ea typeface="Calibri" panose="020F0502020204030204" pitchFamily="34" charset="0"/>
                <a:cs typeface="Calibri" panose="020F0502020204030204" pitchFamily="34" charset="0"/>
              </a:rPr>
              <a:t>     Classes</a:t>
            </a:r>
            <a:r>
              <a:rPr lang="en-GB" dirty="0">
                <a:solidFill>
                  <a:srgbClr val="0D0D0D"/>
                </a:solidFill>
                <a:latin typeface="Calibri" panose="020F0502020204030204" pitchFamily="34" charset="0"/>
                <a:ea typeface="Calibri" panose="020F0502020204030204" pitchFamily="34" charset="0"/>
                <a:cs typeface="Calibri" panose="020F0502020204030204" pitchFamily="34" charset="0"/>
              </a:rPr>
              <a:t>:</a:t>
            </a:r>
          </a:p>
          <a:p>
            <a:pPr marL="742950" lvl="1" indent="-285750">
              <a:lnSpc>
                <a:spcPct val="150000"/>
              </a:lnSpc>
              <a:buFont typeface="Arial" panose="020B0604020202020204" pitchFamily="34" charset="0"/>
              <a:buChar char="•"/>
            </a:pPr>
            <a:r>
              <a:rPr lang="en-GB" b="1" dirty="0">
                <a:solidFill>
                  <a:srgbClr val="0D0D0D"/>
                </a:solidFill>
                <a:latin typeface="Calibri" panose="020F0502020204030204" pitchFamily="34" charset="0"/>
                <a:ea typeface="Calibri" panose="020F0502020204030204" pitchFamily="34" charset="0"/>
                <a:cs typeface="Calibri" panose="020F0502020204030204" pitchFamily="34" charset="0"/>
              </a:rPr>
              <a:t>0 - No DR</a:t>
            </a:r>
            <a:r>
              <a:rPr lang="en-GB" dirty="0">
                <a:solidFill>
                  <a:srgbClr val="0D0D0D"/>
                </a:solidFill>
                <a:latin typeface="Calibri" panose="020F0502020204030204" pitchFamily="34" charset="0"/>
                <a:ea typeface="Calibri" panose="020F0502020204030204" pitchFamily="34" charset="0"/>
                <a:cs typeface="Calibri" panose="020F0502020204030204" pitchFamily="34" charset="0"/>
              </a:rPr>
              <a:t>: Images in this category show no signs of diabetic retinopathy.</a:t>
            </a:r>
          </a:p>
          <a:p>
            <a:pPr marL="457200" lvl="1" indent="0">
              <a:lnSpc>
                <a:spcPct val="150000"/>
              </a:lnSpc>
              <a:buNone/>
            </a:pPr>
            <a:endParaRPr lang="en-GB"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50000"/>
              </a:lnSpc>
              <a:buFont typeface="Arial" panose="020B0604020202020204" pitchFamily="34" charset="0"/>
              <a:buChar char="•"/>
            </a:pPr>
            <a:endParaRPr lang="en-GB" b="1"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50000"/>
              </a:lnSpc>
              <a:buFont typeface="Arial" panose="020B0604020202020204" pitchFamily="34" charset="0"/>
              <a:buChar char="•"/>
            </a:pPr>
            <a:endParaRPr lang="en-GB" b="1"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50000"/>
              </a:lnSpc>
              <a:buFont typeface="Arial" panose="020B0604020202020204" pitchFamily="34" charset="0"/>
              <a:buChar char="•"/>
            </a:pPr>
            <a:endParaRPr lang="en-GB" b="1"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50000"/>
              </a:lnSpc>
              <a:buFont typeface="Arial" panose="020B0604020202020204" pitchFamily="34" charset="0"/>
              <a:buChar char="•"/>
            </a:pPr>
            <a:r>
              <a:rPr lang="en-GB" b="1" dirty="0">
                <a:solidFill>
                  <a:srgbClr val="0D0D0D"/>
                </a:solidFill>
                <a:latin typeface="Calibri" panose="020F0502020204030204" pitchFamily="34" charset="0"/>
                <a:ea typeface="Calibri" panose="020F0502020204030204" pitchFamily="34" charset="0"/>
                <a:cs typeface="Calibri" panose="020F0502020204030204" pitchFamily="34" charset="0"/>
              </a:rPr>
              <a:t>1 - Mild</a:t>
            </a:r>
            <a:r>
              <a:rPr lang="en-GB" dirty="0">
                <a:solidFill>
                  <a:srgbClr val="0D0D0D"/>
                </a:solidFill>
                <a:latin typeface="Calibri" panose="020F0502020204030204" pitchFamily="34" charset="0"/>
                <a:ea typeface="Calibri" panose="020F0502020204030204" pitchFamily="34" charset="0"/>
                <a:cs typeface="Calibri" panose="020F0502020204030204" pitchFamily="34" charset="0"/>
              </a:rPr>
              <a:t>: Images in this category exhibit mild diabetic retinopathy.</a:t>
            </a:r>
          </a:p>
          <a:p>
            <a:pPr marL="457200" lvl="1" indent="0">
              <a:lnSpc>
                <a:spcPct val="150000"/>
              </a:lnSpc>
              <a:buNone/>
            </a:pPr>
            <a:endParaRPr lang="en-GB"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457200" lvl="1" indent="0">
              <a:lnSpc>
                <a:spcPct val="150000"/>
              </a:lnSpc>
              <a:buNone/>
            </a:pPr>
            <a:endParaRPr lang="en-GB"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457200" lvl="1" indent="0">
              <a:lnSpc>
                <a:spcPct val="150000"/>
              </a:lnSpc>
              <a:buNone/>
            </a:pPr>
            <a:endParaRPr lang="en-GB"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457200" lvl="1" indent="0">
              <a:lnSpc>
                <a:spcPct val="150000"/>
              </a:lnSpc>
              <a:buNone/>
            </a:pPr>
            <a:endParaRPr lang="en-GB"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457200" lvl="1" indent="0">
              <a:lnSpc>
                <a:spcPct val="150000"/>
              </a:lnSpc>
              <a:buNone/>
            </a:pPr>
            <a:endParaRPr lang="en-GB"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914400" lvl="1" indent="-228600" algn="just" rtl="0">
              <a:lnSpc>
                <a:spcPct val="150000"/>
              </a:lnSpc>
              <a:spcBef>
                <a:spcPts val="600"/>
              </a:spcBef>
              <a:spcAft>
                <a:spcPts val="0"/>
              </a:spcAft>
              <a:buClr>
                <a:srgbClr val="000000"/>
              </a:buClr>
              <a:buSzPts val="1800"/>
              <a:buNone/>
            </a:pPr>
            <a:endParaRPr b="1" dirty="0">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7ABF9804-F9BA-2900-6619-3E70CBA9C51D}"/>
              </a:ext>
            </a:extLst>
          </p:cNvPr>
          <p:cNvPicPr>
            <a:picLocks noChangeAspect="1"/>
          </p:cNvPicPr>
          <p:nvPr/>
        </p:nvPicPr>
        <p:blipFill>
          <a:blip r:embed="rId3"/>
          <a:stretch>
            <a:fillRect/>
          </a:stretch>
        </p:blipFill>
        <p:spPr>
          <a:xfrm>
            <a:off x="2807335" y="1778635"/>
            <a:ext cx="2333812" cy="1850390"/>
          </a:xfrm>
          <a:prstGeom prst="rect">
            <a:avLst/>
          </a:prstGeom>
        </p:spPr>
      </p:pic>
      <p:pic>
        <p:nvPicPr>
          <p:cNvPr id="3" name="Picture 2">
            <a:extLst>
              <a:ext uri="{FF2B5EF4-FFF2-40B4-BE49-F238E27FC236}">
                <a16:creationId xmlns:a16="http://schemas.microsoft.com/office/drawing/2014/main" id="{5ECAA5B7-C932-67D9-180F-5CB36B7ED3DA}"/>
              </a:ext>
            </a:extLst>
          </p:cNvPr>
          <p:cNvPicPr>
            <a:picLocks noChangeAspect="1"/>
          </p:cNvPicPr>
          <p:nvPr/>
        </p:nvPicPr>
        <p:blipFill>
          <a:blip r:embed="rId4"/>
          <a:stretch>
            <a:fillRect/>
          </a:stretch>
        </p:blipFill>
        <p:spPr>
          <a:xfrm>
            <a:off x="2869565" y="4243070"/>
            <a:ext cx="2271582" cy="1867942"/>
          </a:xfrm>
          <a:prstGeom prst="rect">
            <a:avLst/>
          </a:prstGeom>
        </p:spPr>
      </p:pic>
    </p:spTree>
    <p:extLst>
      <p:ext uri="{BB962C8B-B14F-4D97-AF65-F5344CB8AC3E}">
        <p14:creationId xmlns:p14="http://schemas.microsoft.com/office/powerpoint/2010/main" val="4225358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64D87-2CD7-3715-54D6-6FA53B959A03}"/>
              </a:ext>
            </a:extLst>
          </p:cNvPr>
          <p:cNvSpPr txBox="1"/>
          <p:nvPr/>
        </p:nvSpPr>
        <p:spPr>
          <a:xfrm>
            <a:off x="771525" y="914400"/>
            <a:ext cx="7505700" cy="4832092"/>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en-GB" b="1" dirty="0">
                <a:solidFill>
                  <a:srgbClr val="0D0D0D"/>
                </a:solidFill>
                <a:latin typeface="Calibri" panose="020F0502020204030204" pitchFamily="34" charset="0"/>
                <a:ea typeface="Calibri" panose="020F0502020204030204" pitchFamily="34" charset="0"/>
                <a:cs typeface="Calibri" panose="020F0502020204030204" pitchFamily="34" charset="0"/>
              </a:rPr>
              <a:t>2 - Moderate</a:t>
            </a:r>
            <a:r>
              <a:rPr lang="en-GB" dirty="0">
                <a:solidFill>
                  <a:srgbClr val="0D0D0D"/>
                </a:solidFill>
                <a:latin typeface="Calibri" panose="020F0502020204030204" pitchFamily="34" charset="0"/>
                <a:ea typeface="Calibri" panose="020F0502020204030204" pitchFamily="34" charset="0"/>
                <a:cs typeface="Calibri" panose="020F0502020204030204" pitchFamily="34" charset="0"/>
              </a:rPr>
              <a:t>: Images in this category show moderate diabetic retinopathy .</a:t>
            </a:r>
          </a:p>
          <a:p>
            <a:pPr marL="742950" lvl="1" indent="-285750">
              <a:lnSpc>
                <a:spcPct val="150000"/>
              </a:lnSpc>
              <a:buFont typeface="Arial" panose="020B0604020202020204" pitchFamily="34" charset="0"/>
              <a:buChar char="•"/>
            </a:pPr>
            <a:endParaRPr lang="en-GB"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457200" lvl="1">
              <a:lnSpc>
                <a:spcPct val="150000"/>
              </a:lnSpc>
            </a:pPr>
            <a:endParaRPr lang="en-GB"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457200" lvl="1">
              <a:lnSpc>
                <a:spcPct val="150000"/>
              </a:lnSpc>
            </a:pPr>
            <a:endParaRPr lang="en-GB"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457200" lvl="1">
              <a:lnSpc>
                <a:spcPct val="150000"/>
              </a:lnSpc>
            </a:pPr>
            <a:endParaRPr lang="en-GB"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457200" lvl="1">
              <a:lnSpc>
                <a:spcPct val="150000"/>
              </a:lnSpc>
            </a:pPr>
            <a:endParaRPr lang="en-GB"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457200" lvl="1">
              <a:lnSpc>
                <a:spcPct val="150000"/>
              </a:lnSpc>
            </a:pPr>
            <a:endParaRPr lang="en-GB"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50000"/>
              </a:lnSpc>
              <a:buFont typeface="Arial" panose="020B0604020202020204" pitchFamily="34" charset="0"/>
              <a:buChar char="•"/>
            </a:pPr>
            <a:r>
              <a:rPr lang="en-GB" b="1" dirty="0">
                <a:solidFill>
                  <a:srgbClr val="0D0D0D"/>
                </a:solidFill>
                <a:latin typeface="Calibri" panose="020F0502020204030204" pitchFamily="34" charset="0"/>
                <a:ea typeface="Calibri" panose="020F0502020204030204" pitchFamily="34" charset="0"/>
                <a:cs typeface="Calibri" panose="020F0502020204030204" pitchFamily="34" charset="0"/>
              </a:rPr>
              <a:t>3 - Severe</a:t>
            </a:r>
            <a:r>
              <a:rPr lang="en-GB" dirty="0">
                <a:solidFill>
                  <a:srgbClr val="0D0D0D"/>
                </a:solidFill>
                <a:latin typeface="Calibri" panose="020F0502020204030204" pitchFamily="34" charset="0"/>
                <a:ea typeface="Calibri" panose="020F0502020204030204" pitchFamily="34" charset="0"/>
                <a:cs typeface="Calibri" panose="020F0502020204030204" pitchFamily="34" charset="0"/>
              </a:rPr>
              <a:t>: Images in this category indicate severe diabetic retinopathy.</a:t>
            </a:r>
          </a:p>
          <a:p>
            <a:pPr marL="457200" lvl="1">
              <a:lnSpc>
                <a:spcPct val="150000"/>
              </a:lnSpc>
            </a:pPr>
            <a:endParaRPr lang="en-GB"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457200" lvl="1">
              <a:lnSpc>
                <a:spcPct val="150000"/>
              </a:lnSpc>
            </a:pPr>
            <a:endParaRPr lang="en-GB"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457200" lvl="1">
              <a:lnSpc>
                <a:spcPct val="150000"/>
              </a:lnSpc>
            </a:pPr>
            <a:endParaRPr lang="en-GB"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457200" lvl="1">
              <a:lnSpc>
                <a:spcPct val="150000"/>
              </a:lnSpc>
            </a:pPr>
            <a:endParaRPr lang="en-GB"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457200" lvl="1">
              <a:lnSpc>
                <a:spcPct val="150000"/>
              </a:lnSpc>
            </a:pPr>
            <a:endParaRPr lang="en-GB"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457200" lvl="1">
              <a:lnSpc>
                <a:spcPct val="150000"/>
              </a:lnSpc>
            </a:pPr>
            <a:endParaRPr lang="en-GB"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endParaRPr lang="en-AE" dirty="0"/>
          </a:p>
        </p:txBody>
      </p:sp>
      <p:pic>
        <p:nvPicPr>
          <p:cNvPr id="3" name="Picture 2" descr="Close-up of a human eye&#10;&#10;Description automatically generated">
            <a:extLst>
              <a:ext uri="{FF2B5EF4-FFF2-40B4-BE49-F238E27FC236}">
                <a16:creationId xmlns:a16="http://schemas.microsoft.com/office/drawing/2014/main" id="{356576FB-0E13-4925-B685-81DDF00A7072}"/>
              </a:ext>
            </a:extLst>
          </p:cNvPr>
          <p:cNvPicPr>
            <a:picLocks noChangeAspect="1"/>
          </p:cNvPicPr>
          <p:nvPr/>
        </p:nvPicPr>
        <p:blipFill>
          <a:blip r:embed="rId2"/>
          <a:stretch>
            <a:fillRect/>
          </a:stretch>
        </p:blipFill>
        <p:spPr>
          <a:xfrm>
            <a:off x="3032125" y="1271587"/>
            <a:ext cx="1822450" cy="1781175"/>
          </a:xfrm>
          <a:prstGeom prst="rect">
            <a:avLst/>
          </a:prstGeom>
        </p:spPr>
      </p:pic>
      <p:pic>
        <p:nvPicPr>
          <p:cNvPr id="4" name="Picture 3">
            <a:extLst>
              <a:ext uri="{FF2B5EF4-FFF2-40B4-BE49-F238E27FC236}">
                <a16:creationId xmlns:a16="http://schemas.microsoft.com/office/drawing/2014/main" id="{8AC3536B-3DBD-691C-AFBB-DA62B1DC7D83}"/>
              </a:ext>
            </a:extLst>
          </p:cNvPr>
          <p:cNvPicPr>
            <a:picLocks noChangeAspect="1"/>
          </p:cNvPicPr>
          <p:nvPr/>
        </p:nvPicPr>
        <p:blipFill>
          <a:blip r:embed="rId3"/>
          <a:stretch>
            <a:fillRect/>
          </a:stretch>
        </p:blipFill>
        <p:spPr>
          <a:xfrm>
            <a:off x="2868930" y="3653611"/>
            <a:ext cx="1985645" cy="1633220"/>
          </a:xfrm>
          <a:prstGeom prst="rect">
            <a:avLst/>
          </a:prstGeom>
        </p:spPr>
      </p:pic>
    </p:spTree>
    <p:extLst>
      <p:ext uri="{BB962C8B-B14F-4D97-AF65-F5344CB8AC3E}">
        <p14:creationId xmlns:p14="http://schemas.microsoft.com/office/powerpoint/2010/main" val="1677332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5E0EF2-F42F-BCCF-51B5-30B6FF3216C1}"/>
              </a:ext>
            </a:extLst>
          </p:cNvPr>
          <p:cNvSpPr txBox="1"/>
          <p:nvPr/>
        </p:nvSpPr>
        <p:spPr>
          <a:xfrm>
            <a:off x="990600" y="1038225"/>
            <a:ext cx="7181850" cy="1231106"/>
          </a:xfrm>
          <a:prstGeom prst="rect">
            <a:avLst/>
          </a:prstGeom>
          <a:noFill/>
        </p:spPr>
        <p:txBody>
          <a:bodyPr wrap="square" rtlCol="0">
            <a:spAutoFit/>
          </a:bodyPr>
          <a:lstStyle/>
          <a:p>
            <a:r>
              <a:rPr lang="en-GB" b="1" dirty="0">
                <a:solidFill>
                  <a:srgbClr val="0D0D0D"/>
                </a:solidFill>
                <a:latin typeface="Calibri" panose="020F0502020204030204" pitchFamily="34" charset="0"/>
                <a:ea typeface="Calibri" panose="020F0502020204030204" pitchFamily="34" charset="0"/>
                <a:cs typeface="Calibri" panose="020F0502020204030204" pitchFamily="34" charset="0"/>
              </a:rPr>
              <a:t>4 - </a:t>
            </a:r>
            <a:r>
              <a:rPr lang="en-GB" sz="1600" b="1" dirty="0">
                <a:solidFill>
                  <a:srgbClr val="0D0D0D"/>
                </a:solidFill>
                <a:latin typeface="Calibri" panose="020F0502020204030204" pitchFamily="34" charset="0"/>
                <a:ea typeface="Calibri" panose="020F0502020204030204" pitchFamily="34" charset="0"/>
                <a:cs typeface="Calibri" panose="020F0502020204030204" pitchFamily="34" charset="0"/>
              </a:rPr>
              <a:t>Proliferative DR</a:t>
            </a:r>
            <a:r>
              <a:rPr lang="en-GB" sz="1600" dirty="0">
                <a:solidFill>
                  <a:srgbClr val="0D0D0D"/>
                </a:solidFill>
                <a:latin typeface="Calibri" panose="020F0502020204030204" pitchFamily="34" charset="0"/>
                <a:ea typeface="Calibri" panose="020F0502020204030204" pitchFamily="34" charset="0"/>
                <a:cs typeface="Calibri" panose="020F0502020204030204" pitchFamily="34" charset="0"/>
              </a:rPr>
              <a:t>: Images in this category depict proliferative diabetic retinopathy, the most severe form of the condition .</a:t>
            </a:r>
          </a:p>
          <a:p>
            <a:endParaRPr lang="en-GB"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endParaRPr lang="en-GB"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endParaRPr lang="en-AE" dirty="0"/>
          </a:p>
        </p:txBody>
      </p:sp>
      <p:pic>
        <p:nvPicPr>
          <p:cNvPr id="4" name="Picture 3" descr="Close-up of a human eye with arrows pointing at the red veins&#10;&#10;Description automatically generated">
            <a:extLst>
              <a:ext uri="{FF2B5EF4-FFF2-40B4-BE49-F238E27FC236}">
                <a16:creationId xmlns:a16="http://schemas.microsoft.com/office/drawing/2014/main" id="{FFDCFBD1-BFAA-86F5-E2B2-31EE1E40106D}"/>
              </a:ext>
            </a:extLst>
          </p:cNvPr>
          <p:cNvPicPr>
            <a:picLocks noChangeAspect="1"/>
          </p:cNvPicPr>
          <p:nvPr/>
        </p:nvPicPr>
        <p:blipFill>
          <a:blip r:embed="rId2"/>
          <a:stretch>
            <a:fillRect/>
          </a:stretch>
        </p:blipFill>
        <p:spPr>
          <a:xfrm>
            <a:off x="3171825" y="2207776"/>
            <a:ext cx="2384107" cy="2006401"/>
          </a:xfrm>
          <a:prstGeom prst="rect">
            <a:avLst/>
          </a:prstGeom>
        </p:spPr>
      </p:pic>
    </p:spTree>
    <p:extLst>
      <p:ext uri="{BB962C8B-B14F-4D97-AF65-F5344CB8AC3E}">
        <p14:creationId xmlns:p14="http://schemas.microsoft.com/office/powerpoint/2010/main" val="332267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C172EC-EC57-178B-11EF-3824935BAD1D}"/>
              </a:ext>
            </a:extLst>
          </p:cNvPr>
          <p:cNvPicPr>
            <a:picLocks noChangeAspect="1"/>
          </p:cNvPicPr>
          <p:nvPr/>
        </p:nvPicPr>
        <p:blipFill>
          <a:blip r:embed="rId3"/>
          <a:stretch>
            <a:fillRect/>
          </a:stretch>
        </p:blipFill>
        <p:spPr>
          <a:xfrm>
            <a:off x="757828" y="1516381"/>
            <a:ext cx="6878047" cy="3449002"/>
          </a:xfrm>
          <a:prstGeom prst="rect">
            <a:avLst/>
          </a:prstGeom>
        </p:spPr>
      </p:pic>
      <p:sp>
        <p:nvSpPr>
          <p:cNvPr id="4" name="TextBox 3">
            <a:extLst>
              <a:ext uri="{FF2B5EF4-FFF2-40B4-BE49-F238E27FC236}">
                <a16:creationId xmlns:a16="http://schemas.microsoft.com/office/drawing/2014/main" id="{719CF61E-BDDE-6A2A-155F-52B2DFE9A0E1}"/>
              </a:ext>
            </a:extLst>
          </p:cNvPr>
          <p:cNvSpPr txBox="1"/>
          <p:nvPr/>
        </p:nvSpPr>
        <p:spPr>
          <a:xfrm>
            <a:off x="1508125" y="647700"/>
            <a:ext cx="5730875" cy="369332"/>
          </a:xfrm>
          <a:prstGeom prst="rect">
            <a:avLst/>
          </a:prstGeom>
          <a:noFill/>
        </p:spPr>
        <p:txBody>
          <a:bodyPr wrap="square" rtlCol="0">
            <a:spAutoFit/>
          </a:bodyPr>
          <a:lstStyle/>
          <a:p>
            <a:r>
              <a:rPr lang="en-GB" b="1" dirty="0"/>
              <a:t>                  </a:t>
            </a:r>
            <a:r>
              <a:rPr lang="en-GB" sz="1800" b="1" dirty="0">
                <a:latin typeface="Calibri" panose="020F0502020204030204" pitchFamily="34" charset="0"/>
                <a:ea typeface="Calibri" panose="020F0502020204030204" pitchFamily="34" charset="0"/>
                <a:cs typeface="Calibri" panose="020F0502020204030204" pitchFamily="34" charset="0"/>
              </a:rPr>
              <a:t>Difference between No DR and Diabetics DR</a:t>
            </a:r>
            <a:endParaRPr lang="en-AE" sz="1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6999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5"/>
          <p:cNvSpPr txBox="1">
            <a:spLocks noGrp="1"/>
          </p:cNvSpPr>
          <p:nvPr>
            <p:ph type="body" idx="1"/>
          </p:nvPr>
        </p:nvSpPr>
        <p:spPr>
          <a:xfrm>
            <a:off x="285751" y="642492"/>
            <a:ext cx="8858249" cy="3878407"/>
          </a:xfrm>
          <a:prstGeom prst="rect">
            <a:avLst/>
          </a:prstGeom>
          <a:noFill/>
          <a:ln>
            <a:noFill/>
          </a:ln>
        </p:spPr>
        <p:txBody>
          <a:bodyPr spcFirstLastPara="1" wrap="square" lIns="91425" tIns="91425" rIns="91425" bIns="91425" anchor="t" anchorCtr="0">
            <a:noAutofit/>
          </a:bodyPr>
          <a:lstStyle/>
          <a:p>
            <a:pPr marL="914400" lvl="1" indent="-228600" algn="just" rtl="0">
              <a:lnSpc>
                <a:spcPct val="150000"/>
              </a:lnSpc>
              <a:spcBef>
                <a:spcPts val="600"/>
              </a:spcBef>
              <a:spcAft>
                <a:spcPts val="0"/>
              </a:spcAft>
              <a:buClr>
                <a:srgbClr val="000000"/>
              </a:buClr>
              <a:buSzPts val="1800"/>
              <a:buNone/>
            </a:pPr>
            <a:r>
              <a:rPr lang="en-GB" sz="2000" b="1" dirty="0">
                <a:latin typeface="Calibri" panose="020F0502020204030204" pitchFamily="34" charset="0"/>
                <a:ea typeface="Calibri" panose="020F0502020204030204" pitchFamily="34" charset="0"/>
                <a:cs typeface="Calibri" panose="020F0502020204030204" pitchFamily="34" charset="0"/>
              </a:rPr>
              <a:t>                       4. LANGUAGE OR TOOLS USED</a:t>
            </a:r>
          </a:p>
          <a:p>
            <a:pPr marL="914400" lvl="1" indent="-228600" algn="just" rtl="0">
              <a:lnSpc>
                <a:spcPct val="150000"/>
              </a:lnSpc>
              <a:spcBef>
                <a:spcPts val="600"/>
              </a:spcBef>
              <a:spcAft>
                <a:spcPts val="0"/>
              </a:spcAft>
              <a:buClr>
                <a:srgbClr val="000000"/>
              </a:buClr>
              <a:buSzPts val="1800"/>
              <a:buNone/>
            </a:pPr>
            <a:endParaRPr lang="en-GB" sz="2000" b="1" dirty="0">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GB" sz="1800" b="1" i="0" dirty="0">
                <a:solidFill>
                  <a:srgbClr val="0D0D0D"/>
                </a:solidFill>
                <a:effectLst/>
                <a:latin typeface="Söhne"/>
              </a:rPr>
              <a:t>Programming Language</a:t>
            </a:r>
            <a:r>
              <a:rPr lang="en-GB" sz="1800" b="0" i="0" dirty="0">
                <a:solidFill>
                  <a:srgbClr val="0D0D0D"/>
                </a:solidFill>
                <a:effectLst/>
                <a:latin typeface="Söhne"/>
              </a:rPr>
              <a:t>:</a:t>
            </a:r>
          </a:p>
          <a:p>
            <a:pPr marL="88900" indent="0" algn="l">
              <a:lnSpc>
                <a:spcPct val="150000"/>
              </a:lnSpc>
              <a:buNone/>
            </a:pPr>
            <a:r>
              <a:rPr lang="en-GB" sz="1800" b="0" i="0" dirty="0">
                <a:solidFill>
                  <a:srgbClr val="0D0D0D"/>
                </a:solidFill>
                <a:effectLst/>
                <a:latin typeface="Söhne"/>
              </a:rPr>
              <a:t>Python: The dataset will be processed, </a:t>
            </a:r>
            <a:r>
              <a:rPr lang="en-GB" sz="1800" b="0" i="0" dirty="0" err="1">
                <a:solidFill>
                  <a:srgbClr val="0D0D0D"/>
                </a:solidFill>
                <a:effectLst/>
                <a:latin typeface="Söhne"/>
              </a:rPr>
              <a:t>analayzed</a:t>
            </a:r>
            <a:r>
              <a:rPr lang="en-GB" sz="1800" b="0" i="0" dirty="0">
                <a:solidFill>
                  <a:srgbClr val="0D0D0D"/>
                </a:solidFill>
                <a:effectLst/>
                <a:latin typeface="Söhne"/>
              </a:rPr>
              <a:t>, and used for model training using Python programming language. Python offers a rich ecosystem of libraries and frameworks for machine learning and deep learning tasks.</a:t>
            </a:r>
          </a:p>
          <a:p>
            <a:pPr marL="914400" lvl="1" indent="-228600" algn="just" rtl="0">
              <a:lnSpc>
                <a:spcPct val="150000"/>
              </a:lnSpc>
              <a:spcBef>
                <a:spcPts val="600"/>
              </a:spcBef>
              <a:spcAft>
                <a:spcPts val="0"/>
              </a:spcAft>
              <a:buClr>
                <a:srgbClr val="000000"/>
              </a:buClr>
              <a:buSzPts val="1800"/>
              <a:buNone/>
            </a:pPr>
            <a:endParaRPr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5537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5"/>
          <p:cNvSpPr txBox="1">
            <a:spLocks noGrp="1"/>
          </p:cNvSpPr>
          <p:nvPr>
            <p:ph type="body" idx="1"/>
          </p:nvPr>
        </p:nvSpPr>
        <p:spPr>
          <a:xfrm>
            <a:off x="285751" y="1492122"/>
            <a:ext cx="8858249" cy="3375153"/>
          </a:xfrm>
          <a:prstGeom prst="rect">
            <a:avLst/>
          </a:prstGeom>
          <a:noFill/>
          <a:ln>
            <a:noFill/>
          </a:ln>
        </p:spPr>
        <p:txBody>
          <a:bodyPr spcFirstLastPara="1" wrap="square" lIns="91425" tIns="91425" rIns="91425" bIns="91425" anchor="t" anchorCtr="0">
            <a:noAutofit/>
          </a:bodyPr>
          <a:lstStyle/>
          <a:p>
            <a:pPr algn="l">
              <a:lnSpc>
                <a:spcPct val="150000"/>
              </a:lnSpc>
            </a:pPr>
            <a:r>
              <a:rPr lang="en-GB" sz="18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Deep Learning Framework</a:t>
            </a:r>
            <a:r>
              <a:rPr lang="en-GB"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t>
            </a:r>
          </a:p>
          <a:p>
            <a:pPr marL="88900" indent="0" algn="l">
              <a:lnSpc>
                <a:spcPct val="150000"/>
              </a:lnSpc>
              <a:buNone/>
            </a:pPr>
            <a:r>
              <a:rPr lang="en-US" sz="1800" dirty="0">
                <a:effectLst/>
                <a:latin typeface="Calibri" panose="020F0502020204030204" pitchFamily="34" charset="0"/>
                <a:ea typeface="Calibri" panose="020F0502020204030204" pitchFamily="34" charset="0"/>
                <a:cs typeface="Calibri" panose="020F0502020204030204" pitchFamily="34" charset="0"/>
              </a:rPr>
              <a:t>TensorFlow: TensorFlow, an open-source deep learning framework developed by Google, was utilized for building and training deep neural network models. Its high-level APIs and computational efficiency were leveraged to develop sophisticated models for diabetic retinopathy detection.</a:t>
            </a:r>
          </a:p>
          <a:p>
            <a:pPr marL="88900" indent="0" algn="l">
              <a:lnSpc>
                <a:spcPct val="150000"/>
              </a:lnSpc>
              <a:buNone/>
            </a:pPr>
            <a:endParaRPr lang="en-GB"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914400" lvl="1" indent="-228600" algn="just" rtl="0">
              <a:lnSpc>
                <a:spcPct val="150000"/>
              </a:lnSpc>
              <a:spcBef>
                <a:spcPts val="600"/>
              </a:spcBef>
              <a:spcAft>
                <a:spcPts val="0"/>
              </a:spcAft>
              <a:buClr>
                <a:srgbClr val="000000"/>
              </a:buClr>
              <a:buSzPts val="1800"/>
              <a:buNone/>
            </a:pPr>
            <a:endParaRPr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00006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2" name="TextBox 1">
            <a:extLst>
              <a:ext uri="{FF2B5EF4-FFF2-40B4-BE49-F238E27FC236}">
                <a16:creationId xmlns:a16="http://schemas.microsoft.com/office/drawing/2014/main" id="{4BEA94C0-6AA1-35B8-D129-687316093CBB}"/>
              </a:ext>
            </a:extLst>
          </p:cNvPr>
          <p:cNvSpPr txBox="1"/>
          <p:nvPr/>
        </p:nvSpPr>
        <p:spPr>
          <a:xfrm>
            <a:off x="228600" y="1238250"/>
            <a:ext cx="8010525" cy="2800767"/>
          </a:xfrm>
          <a:prstGeom prst="rect">
            <a:avLst/>
          </a:prstGeom>
          <a:noFill/>
        </p:spPr>
        <p:txBody>
          <a:bodyPr wrap="square" rtlCol="0">
            <a:spAutoFit/>
          </a:bodyPr>
          <a:lstStyle/>
          <a:p>
            <a:pPr>
              <a:lnSpc>
                <a:spcPct val="150000"/>
              </a:lnSpc>
              <a:buFont typeface="Arial" panose="020B0604020202020204" pitchFamily="34" charset="0"/>
              <a:buChar char="•"/>
            </a:pPr>
            <a:r>
              <a:rPr lang="en-GB" sz="18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Deployment Framework</a:t>
            </a:r>
            <a:r>
              <a:rPr lang="en-GB"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t>
            </a:r>
          </a:p>
          <a:p>
            <a:pPr>
              <a:lnSpc>
                <a:spcPct val="150000"/>
              </a:lnSpc>
            </a:pPr>
            <a:r>
              <a:rPr lang="en-GB" sz="1800"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Streamlit</a:t>
            </a:r>
            <a:r>
              <a:rPr lang="en-GB"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For deploying the trained model as a web application, </a:t>
            </a:r>
            <a:r>
              <a:rPr lang="en-GB" sz="1800"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Streamlit</a:t>
            </a:r>
            <a:r>
              <a:rPr lang="en-GB"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will be utilized. </a:t>
            </a:r>
            <a:r>
              <a:rPr lang="en-GB" sz="1800"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Streamlit</a:t>
            </a:r>
            <a:r>
              <a:rPr lang="en-GB"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is an open-source Python library used for building interactive web applications for data science and machine learning projects. It enables easy integration of machine learning models into web-based interfaces without requiring extensive web development knowledge.</a:t>
            </a:r>
          </a:p>
          <a:p>
            <a:endParaRPr lang="en-AE" dirty="0"/>
          </a:p>
        </p:txBody>
      </p:sp>
    </p:spTree>
    <p:extLst>
      <p:ext uri="{BB962C8B-B14F-4D97-AF65-F5344CB8AC3E}">
        <p14:creationId xmlns:p14="http://schemas.microsoft.com/office/powerpoint/2010/main" val="4190792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5"/>
          <p:cNvSpPr txBox="1">
            <a:spLocks noGrp="1"/>
          </p:cNvSpPr>
          <p:nvPr>
            <p:ph type="body" idx="1"/>
          </p:nvPr>
        </p:nvSpPr>
        <p:spPr>
          <a:xfrm>
            <a:off x="142875" y="509142"/>
            <a:ext cx="8858249" cy="4891533"/>
          </a:xfrm>
          <a:prstGeom prst="rect">
            <a:avLst/>
          </a:prstGeom>
          <a:noFill/>
          <a:ln>
            <a:noFill/>
          </a:ln>
        </p:spPr>
        <p:txBody>
          <a:bodyPr spcFirstLastPara="1" wrap="square" lIns="91425" tIns="91425" rIns="91425" bIns="91425" anchor="t" anchorCtr="0">
            <a:noAutofit/>
          </a:bodyPr>
          <a:lstStyle/>
          <a:p>
            <a:pPr marL="914400" lvl="1" indent="-228600" algn="just" rtl="0">
              <a:lnSpc>
                <a:spcPct val="150000"/>
              </a:lnSpc>
              <a:spcBef>
                <a:spcPts val="600"/>
              </a:spcBef>
              <a:spcAft>
                <a:spcPts val="0"/>
              </a:spcAft>
              <a:buClr>
                <a:srgbClr val="000000"/>
              </a:buClr>
              <a:buSzPts val="1800"/>
              <a:buNone/>
            </a:pPr>
            <a:r>
              <a:rPr lang="en-GB" sz="2000" b="1" dirty="0">
                <a:latin typeface="Calibri" panose="020F0502020204030204" pitchFamily="34" charset="0"/>
                <a:ea typeface="Calibri" panose="020F0502020204030204" pitchFamily="34" charset="0"/>
                <a:cs typeface="Calibri" panose="020F0502020204030204" pitchFamily="34" charset="0"/>
              </a:rPr>
              <a:t>                          5. DATA PREPROCESSING STEPS:</a:t>
            </a:r>
          </a:p>
          <a:p>
            <a:pPr marL="914400" lvl="1" indent="-228600" algn="just" rtl="0">
              <a:lnSpc>
                <a:spcPct val="150000"/>
              </a:lnSpc>
              <a:spcBef>
                <a:spcPts val="600"/>
              </a:spcBef>
              <a:spcAft>
                <a:spcPts val="0"/>
              </a:spcAft>
              <a:buClr>
                <a:srgbClr val="000000"/>
              </a:buClr>
              <a:buSzPts val="1800"/>
              <a:buNone/>
            </a:pPr>
            <a:endParaRPr lang="en-GB" b="1" dirty="0">
              <a:latin typeface="Calibri" panose="020F0502020204030204" pitchFamily="34" charset="0"/>
              <a:ea typeface="Calibri" panose="020F0502020204030204" pitchFamily="34" charset="0"/>
              <a:cs typeface="Calibri" panose="020F0502020204030204" pitchFamily="34" charset="0"/>
            </a:endParaRPr>
          </a:p>
          <a:p>
            <a:pPr algn="l">
              <a:lnSpc>
                <a:spcPct val="150000"/>
              </a:lnSpc>
              <a:buFont typeface="Wingdings" panose="05000000000000000000" pitchFamily="2" charset="2"/>
              <a:buChar char="Ø"/>
            </a:pPr>
            <a:r>
              <a:rPr lang="en-GB" sz="18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Data Splitting:</a:t>
            </a:r>
            <a:endParaRPr lang="en-GB"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88900" indent="0" algn="l">
              <a:lnSpc>
                <a:spcPct val="150000"/>
              </a:lnSpc>
              <a:buNone/>
            </a:pPr>
            <a:r>
              <a:rPr lang="en-GB"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Split the dataset into training, and test sets. The training set is used to train the model, the, and the test set is used to evaluate the final model performance on unseen data.</a:t>
            </a:r>
          </a:p>
          <a:p>
            <a:pPr marL="88900" indent="0" algn="l">
              <a:lnSpc>
                <a:spcPct val="150000"/>
              </a:lnSpc>
              <a:buNone/>
            </a:pPr>
            <a:endParaRPr lang="en-GB" sz="1800"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algn="l">
              <a:lnSpc>
                <a:spcPct val="150000"/>
              </a:lnSpc>
              <a:buFont typeface="Wingdings" panose="05000000000000000000" pitchFamily="2" charset="2"/>
              <a:buChar char="Ø"/>
            </a:pPr>
            <a:r>
              <a:rPr lang="en-GB" sz="18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Image Loading and Resizing:</a:t>
            </a:r>
            <a:endParaRPr lang="en-GB" sz="1800"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88900" indent="0" algn="l">
              <a:lnSpc>
                <a:spcPct val="150000"/>
              </a:lnSpc>
              <a:buNone/>
            </a:pPr>
            <a:r>
              <a:rPr lang="en-GB"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Load each image from the dataset subset and resize it to a uniform size suitable for model input. Make sure to maintain separate lists or arrays to store the </a:t>
            </a:r>
            <a:r>
              <a:rPr lang="en-GB" sz="1800"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preprocessed</a:t>
            </a:r>
            <a:r>
              <a:rPr lang="en-GB"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images for each subset.</a:t>
            </a:r>
          </a:p>
          <a:p>
            <a:pPr marL="88900" indent="0" algn="l">
              <a:lnSpc>
                <a:spcPct val="150000"/>
              </a:lnSpc>
              <a:buNone/>
            </a:pPr>
            <a:endParaRPr lang="en-GB"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914400" lvl="1" indent="-228600" algn="just" rtl="0">
              <a:lnSpc>
                <a:spcPct val="150000"/>
              </a:lnSpc>
              <a:spcBef>
                <a:spcPts val="600"/>
              </a:spcBef>
              <a:spcAft>
                <a:spcPts val="0"/>
              </a:spcAft>
              <a:buClr>
                <a:srgbClr val="000000"/>
              </a:buClr>
              <a:buSzPts val="1800"/>
              <a:buNone/>
            </a:pPr>
            <a:endParaRPr lang="en-GB" b="1" dirty="0">
              <a:latin typeface="Calibri" panose="020F0502020204030204" pitchFamily="34" charset="0"/>
              <a:ea typeface="Calibri" panose="020F0502020204030204" pitchFamily="34" charset="0"/>
              <a:cs typeface="Calibri" panose="020F0502020204030204" pitchFamily="34" charset="0"/>
            </a:endParaRPr>
          </a:p>
          <a:p>
            <a:pPr marL="914400" lvl="1" indent="-228600" algn="just" rtl="0">
              <a:lnSpc>
                <a:spcPct val="150000"/>
              </a:lnSpc>
              <a:spcBef>
                <a:spcPts val="600"/>
              </a:spcBef>
              <a:spcAft>
                <a:spcPts val="0"/>
              </a:spcAft>
              <a:buClr>
                <a:srgbClr val="000000"/>
              </a:buClr>
              <a:buSzPts val="1800"/>
              <a:buNone/>
            </a:pPr>
            <a:endParaRPr lang="en-GB" sz="2000" b="1" dirty="0">
              <a:latin typeface="Calibri" panose="020F0502020204030204" pitchFamily="34" charset="0"/>
              <a:ea typeface="Calibri" panose="020F0502020204030204" pitchFamily="34" charset="0"/>
              <a:cs typeface="Calibri" panose="020F0502020204030204" pitchFamily="34" charset="0"/>
            </a:endParaRPr>
          </a:p>
          <a:p>
            <a:pPr marL="914400" lvl="1" indent="-228600" algn="just" rtl="0">
              <a:lnSpc>
                <a:spcPct val="150000"/>
              </a:lnSpc>
              <a:spcBef>
                <a:spcPts val="600"/>
              </a:spcBef>
              <a:spcAft>
                <a:spcPts val="0"/>
              </a:spcAft>
              <a:buClr>
                <a:srgbClr val="000000"/>
              </a:buClr>
              <a:buSzPts val="1800"/>
              <a:buNone/>
            </a:pPr>
            <a:endParaRPr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940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5"/>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None/>
            </a:pPr>
            <a:r>
              <a:rPr lang="en-US" dirty="0">
                <a:latin typeface="Calibri" panose="020F0502020204030204" pitchFamily="34" charset="0"/>
                <a:ea typeface="Calibri" panose="020F0502020204030204" pitchFamily="34" charset="0"/>
                <a:cs typeface="Calibri" panose="020F0502020204030204" pitchFamily="34" charset="0"/>
              </a:rPr>
              <a:t> Contents </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5" name="Google Shape;125;p15"/>
          <p:cNvSpPr txBox="1">
            <a:spLocks noGrp="1"/>
          </p:cNvSpPr>
          <p:nvPr>
            <p:ph type="body" idx="1"/>
          </p:nvPr>
        </p:nvSpPr>
        <p:spPr>
          <a:xfrm>
            <a:off x="310980" y="593367"/>
            <a:ext cx="7648575" cy="5397858"/>
          </a:xfrm>
          <a:prstGeom prst="rect">
            <a:avLst/>
          </a:prstGeom>
          <a:noFill/>
          <a:ln>
            <a:noFill/>
          </a:ln>
        </p:spPr>
        <p:txBody>
          <a:bodyPr spcFirstLastPara="1" wrap="square" lIns="91425" tIns="91425" rIns="91425" bIns="91425" anchor="t" anchorCtr="0">
            <a:noAutofit/>
          </a:bodyPr>
          <a:lstStyle/>
          <a:p>
            <a:pPr marL="914400" lvl="1" indent="-228600" algn="just" rtl="0">
              <a:lnSpc>
                <a:spcPct val="200000"/>
              </a:lnSpc>
              <a:spcBef>
                <a:spcPts val="600"/>
              </a:spcBef>
              <a:spcAft>
                <a:spcPts val="0"/>
              </a:spcAft>
              <a:buClr>
                <a:srgbClr val="000000"/>
              </a:buClr>
              <a:buSzPts val="1800"/>
              <a:buNone/>
            </a:pPr>
            <a:endParaRPr lang="en-GB" b="0" i="0" dirty="0">
              <a:effectLst/>
              <a:latin typeface="Roboto" panose="02000000000000000000" pitchFamily="2" charset="0"/>
            </a:endParaRPr>
          </a:p>
          <a:p>
            <a:pPr marL="914400" lvl="1" indent="-228600" algn="just" rtl="0">
              <a:lnSpc>
                <a:spcPct val="250000"/>
              </a:lnSpc>
              <a:spcBef>
                <a:spcPts val="600"/>
              </a:spcBef>
              <a:spcAft>
                <a:spcPts val="0"/>
              </a:spcAft>
              <a:buClr>
                <a:srgbClr val="000000"/>
              </a:buClr>
              <a:buSzPts val="1800"/>
              <a:buNone/>
            </a:pPr>
            <a:r>
              <a:rPr lang="en-GB" b="0" i="0" dirty="0">
                <a:effectLst/>
                <a:latin typeface="Roboto" panose="02000000000000000000" pitchFamily="2" charset="0"/>
              </a:rPr>
              <a:t> </a:t>
            </a:r>
            <a:r>
              <a:rPr lang="en-GB" sz="2000" b="1" i="0" dirty="0">
                <a:effectLst/>
                <a:latin typeface="Calibri" panose="020F0502020204030204" pitchFamily="34" charset="0"/>
                <a:ea typeface="Calibri" panose="020F0502020204030204" pitchFamily="34" charset="0"/>
                <a:cs typeface="Calibri" panose="020F0502020204030204" pitchFamily="34" charset="0"/>
              </a:rPr>
              <a:t>1.  PROJECT DOMAIN</a:t>
            </a:r>
          </a:p>
          <a:p>
            <a:pPr marL="1028700" lvl="1" algn="just" rtl="0">
              <a:lnSpc>
                <a:spcPct val="250000"/>
              </a:lnSpc>
              <a:spcBef>
                <a:spcPts val="600"/>
              </a:spcBef>
              <a:spcAft>
                <a:spcPts val="0"/>
              </a:spcAft>
              <a:buClr>
                <a:srgbClr val="000000"/>
              </a:buClr>
              <a:buSzPts val="1800"/>
              <a:buAutoNum type="arabicPeriod" startAt="2"/>
            </a:pPr>
            <a:r>
              <a:rPr lang="en-GB" sz="2000" b="1" dirty="0">
                <a:latin typeface="Calibri" panose="020F0502020204030204" pitchFamily="34" charset="0"/>
                <a:ea typeface="Calibri" panose="020F0502020204030204" pitchFamily="34" charset="0"/>
                <a:cs typeface="Calibri" panose="020F0502020204030204" pitchFamily="34" charset="0"/>
              </a:rPr>
              <a:t>PROBLEM STATEMENT AND OBJECTIVE</a:t>
            </a:r>
          </a:p>
          <a:p>
            <a:pPr marL="1028700" lvl="1" algn="just" rtl="0">
              <a:lnSpc>
                <a:spcPct val="250000"/>
              </a:lnSpc>
              <a:spcBef>
                <a:spcPts val="600"/>
              </a:spcBef>
              <a:spcAft>
                <a:spcPts val="0"/>
              </a:spcAft>
              <a:buClr>
                <a:srgbClr val="000000"/>
              </a:buClr>
              <a:buSzPts val="1800"/>
              <a:buAutoNum type="arabicPeriod" startAt="2"/>
            </a:pPr>
            <a:r>
              <a:rPr lang="en-GB" sz="2000" b="1" dirty="0">
                <a:latin typeface="Calibri" panose="020F0502020204030204" pitchFamily="34" charset="0"/>
                <a:ea typeface="Calibri" panose="020F0502020204030204" pitchFamily="34" charset="0"/>
                <a:cs typeface="Calibri" panose="020F0502020204030204" pitchFamily="34" charset="0"/>
              </a:rPr>
              <a:t>DATASET DESCRIPTIONS</a:t>
            </a:r>
          </a:p>
          <a:p>
            <a:pPr marL="1028700" lvl="1" algn="just" rtl="0">
              <a:lnSpc>
                <a:spcPct val="250000"/>
              </a:lnSpc>
              <a:spcBef>
                <a:spcPts val="600"/>
              </a:spcBef>
              <a:spcAft>
                <a:spcPts val="0"/>
              </a:spcAft>
              <a:buClr>
                <a:srgbClr val="000000"/>
              </a:buClr>
              <a:buSzPts val="1800"/>
              <a:buAutoNum type="arabicPeriod" startAt="2"/>
            </a:pPr>
            <a:r>
              <a:rPr lang="en-GB" sz="2000" b="1" dirty="0">
                <a:latin typeface="Calibri" panose="020F0502020204030204" pitchFamily="34" charset="0"/>
                <a:ea typeface="Calibri" panose="020F0502020204030204" pitchFamily="34" charset="0"/>
                <a:cs typeface="Calibri" panose="020F0502020204030204" pitchFamily="34" charset="0"/>
              </a:rPr>
              <a:t>LANGUAGE OR TOOLS USED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5"/>
          <p:cNvSpPr txBox="1">
            <a:spLocks noGrp="1"/>
          </p:cNvSpPr>
          <p:nvPr>
            <p:ph type="body" idx="1"/>
          </p:nvPr>
        </p:nvSpPr>
        <p:spPr>
          <a:xfrm>
            <a:off x="142875" y="1080642"/>
            <a:ext cx="8858249" cy="4891533"/>
          </a:xfrm>
          <a:prstGeom prst="rect">
            <a:avLst/>
          </a:prstGeom>
          <a:noFill/>
          <a:ln>
            <a:noFill/>
          </a:ln>
        </p:spPr>
        <p:txBody>
          <a:bodyPr spcFirstLastPara="1" wrap="square" lIns="91425" tIns="91425" rIns="91425" bIns="91425" anchor="t" anchorCtr="0">
            <a:noAutofit/>
          </a:bodyPr>
          <a:lstStyle/>
          <a:p>
            <a:pPr algn="l">
              <a:lnSpc>
                <a:spcPct val="150000"/>
              </a:lnSpc>
              <a:buFont typeface="Wingdings" panose="05000000000000000000" pitchFamily="2" charset="2"/>
              <a:buChar char="Ø"/>
            </a:pPr>
            <a:r>
              <a:rPr lang="en-GB" sz="1800" b="1" dirty="0">
                <a:solidFill>
                  <a:srgbClr val="0D0D0D"/>
                </a:solidFill>
                <a:latin typeface="Calibri" panose="020F0502020204030204" pitchFamily="34" charset="0"/>
                <a:ea typeface="Calibri" panose="020F0502020204030204" pitchFamily="34" charset="0"/>
                <a:cs typeface="Calibri" panose="020F0502020204030204" pitchFamily="34" charset="0"/>
              </a:rPr>
              <a:t>Data </a:t>
            </a:r>
            <a:r>
              <a:rPr lang="en-US" sz="1800" b="1" dirty="0">
                <a:solidFill>
                  <a:srgbClr val="0D0D0D"/>
                </a:solidFill>
                <a:latin typeface="Calibri" panose="020F0502020204030204" pitchFamily="34" charset="0"/>
                <a:ea typeface="Calibri" panose="020F0502020204030204" pitchFamily="34" charset="0"/>
                <a:cs typeface="Calibri" panose="020F0502020204030204" pitchFamily="34" charset="0"/>
              </a:rPr>
              <a:t>A</a:t>
            </a:r>
            <a:r>
              <a:rPr lang="en-US" sz="1800" b="1" dirty="0">
                <a:effectLst/>
                <a:latin typeface="Calibri" panose="020F0502020204030204" pitchFamily="34" charset="0"/>
                <a:ea typeface="Calibri" panose="020F0502020204030204" pitchFamily="34" charset="0"/>
                <a:cs typeface="Calibri" panose="020F0502020204030204" pitchFamily="34" charset="0"/>
              </a:rPr>
              <a:t>ugmentation</a:t>
            </a:r>
            <a:r>
              <a:rPr lang="en-US" sz="1800" dirty="0">
                <a:effectLst/>
                <a:latin typeface="Calibri" panose="020F0502020204030204" pitchFamily="34" charset="0"/>
                <a:ea typeface="Calibri" panose="020F0502020204030204" pitchFamily="34" charset="0"/>
                <a:cs typeface="Calibri" panose="020F0502020204030204" pitchFamily="34" charset="0"/>
              </a:rPr>
              <a:t> </a:t>
            </a:r>
          </a:p>
          <a:p>
            <a:pPr marL="88900" indent="0" algn="just">
              <a:lnSpc>
                <a:spcPct val="150000"/>
              </a:lnSpc>
              <a:buNone/>
            </a:pPr>
            <a:r>
              <a:rPr lang="en-US" sz="1800" dirty="0">
                <a:effectLst/>
                <a:latin typeface="Calibri" panose="020F0502020204030204" pitchFamily="34" charset="0"/>
                <a:ea typeface="Calibri" panose="020F0502020204030204" pitchFamily="34" charset="0"/>
                <a:cs typeface="Calibri" panose="020F0502020204030204" pitchFamily="34" charset="0"/>
              </a:rPr>
              <a:t>These techniques are employed to increase the diversity and robustness of the dataset by creating variations of existing images. In the context of retinal images for diabetic retinopathy classification, common augmentation techniques include:</a:t>
            </a:r>
            <a:endParaRPr lang="en-AE" sz="18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US" sz="1800" b="1" dirty="0">
                <a:effectLst/>
                <a:latin typeface="Calibri" panose="020F0502020204030204" pitchFamily="34" charset="0"/>
                <a:ea typeface="Calibri" panose="020F0502020204030204" pitchFamily="34" charset="0"/>
                <a:cs typeface="Calibri" panose="020F0502020204030204" pitchFamily="34" charset="0"/>
              </a:rPr>
              <a:t>Rotation:</a:t>
            </a:r>
            <a:r>
              <a:rPr lang="en-US" sz="1800" dirty="0">
                <a:effectLst/>
                <a:latin typeface="Calibri" panose="020F0502020204030204" pitchFamily="34" charset="0"/>
                <a:ea typeface="Calibri" panose="020F0502020204030204" pitchFamily="34" charset="0"/>
                <a:cs typeface="Calibri" panose="020F0502020204030204" pitchFamily="34" charset="0"/>
              </a:rPr>
              <a:t> Rotating images from a certain angle to simulate variations in orientation.</a:t>
            </a:r>
            <a:endParaRPr lang="en-AE" sz="18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US" sz="1800" dirty="0">
                <a:effectLst/>
                <a:latin typeface="Calibri" panose="020F0502020204030204" pitchFamily="34" charset="0"/>
                <a:ea typeface="Calibri" panose="020F0502020204030204" pitchFamily="34" charset="0"/>
                <a:cs typeface="Calibri" panose="020F0502020204030204" pitchFamily="34" charset="0"/>
              </a:rPr>
              <a:t>Horizontal and Vertical Flipping: Flipping images horizontally or vertically to introduce mirror reflections.</a:t>
            </a:r>
            <a:endParaRPr lang="en-AE" sz="18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US" sz="1800" b="1" dirty="0">
                <a:effectLst/>
                <a:latin typeface="Calibri" panose="020F0502020204030204" pitchFamily="34" charset="0"/>
                <a:ea typeface="Calibri" panose="020F0502020204030204" pitchFamily="34" charset="0"/>
                <a:cs typeface="Calibri" panose="020F0502020204030204" pitchFamily="34" charset="0"/>
              </a:rPr>
              <a:t>Scaling:</a:t>
            </a:r>
            <a:r>
              <a:rPr lang="en-US" sz="1800" dirty="0">
                <a:effectLst/>
                <a:latin typeface="Calibri" panose="020F0502020204030204" pitchFamily="34" charset="0"/>
                <a:ea typeface="Calibri" panose="020F0502020204030204" pitchFamily="34" charset="0"/>
                <a:cs typeface="Calibri" panose="020F0502020204030204" pitchFamily="34" charset="0"/>
              </a:rPr>
              <a:t> Resizing images to different scales to simulate variations in image size.</a:t>
            </a:r>
            <a:endParaRPr lang="en-AE" sz="18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US" sz="1800" b="1" dirty="0">
                <a:effectLst/>
                <a:latin typeface="Calibri" panose="020F0502020204030204" pitchFamily="34" charset="0"/>
                <a:ea typeface="Calibri" panose="020F0502020204030204" pitchFamily="34" charset="0"/>
                <a:cs typeface="Calibri" panose="020F0502020204030204" pitchFamily="34" charset="0"/>
              </a:rPr>
              <a:t>Translation:</a:t>
            </a:r>
            <a:r>
              <a:rPr lang="en-US" sz="1800" dirty="0">
                <a:effectLst/>
                <a:latin typeface="Calibri" panose="020F0502020204030204" pitchFamily="34" charset="0"/>
                <a:ea typeface="Calibri" panose="020F0502020204030204" pitchFamily="34" charset="0"/>
                <a:cs typeface="Calibri" panose="020F0502020204030204" pitchFamily="34" charset="0"/>
              </a:rPr>
              <a:t> Shifting images horizontally or vertically to simulate changes in position.</a:t>
            </a:r>
            <a:endParaRPr lang="en-AE" sz="18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US" sz="1800" dirty="0">
                <a:effectLst/>
                <a:latin typeface="Calibri" panose="020F0502020204030204" pitchFamily="34" charset="0"/>
                <a:ea typeface="Calibri" panose="020F0502020204030204" pitchFamily="34" charset="0"/>
                <a:cs typeface="Calibri" panose="020F0502020204030204" pitchFamily="34" charset="0"/>
              </a:rPr>
              <a:t>Brightness and Contrast Adjustment: Modifying brightness and contrast levels to simulate changes in lighting conditions.</a:t>
            </a:r>
            <a:endParaRPr lang="en-AE" sz="1800" dirty="0">
              <a:effectLst/>
              <a:latin typeface="Calibri" panose="020F0502020204030204" pitchFamily="34" charset="0"/>
              <a:ea typeface="Calibri" panose="020F0502020204030204" pitchFamily="34" charset="0"/>
              <a:cs typeface="Calibri" panose="020F0502020204030204" pitchFamily="34" charset="0"/>
            </a:endParaRPr>
          </a:p>
          <a:p>
            <a:pPr marL="88900" indent="0" algn="l">
              <a:lnSpc>
                <a:spcPct val="150000"/>
              </a:lnSpc>
              <a:buNone/>
            </a:pPr>
            <a:endParaRPr lang="en-GB"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685800" lvl="1" indent="0" algn="just" rtl="0">
              <a:lnSpc>
                <a:spcPct val="150000"/>
              </a:lnSpc>
              <a:spcBef>
                <a:spcPts val="600"/>
              </a:spcBef>
              <a:spcAft>
                <a:spcPts val="0"/>
              </a:spcAft>
              <a:buClr>
                <a:srgbClr val="000000"/>
              </a:buClr>
              <a:buSzPts val="1800"/>
              <a:buNone/>
            </a:pPr>
            <a:endParaRPr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7601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D0E229-E7D7-D603-83CF-7315B75089F2}"/>
              </a:ext>
            </a:extLst>
          </p:cNvPr>
          <p:cNvSpPr txBox="1"/>
          <p:nvPr/>
        </p:nvSpPr>
        <p:spPr>
          <a:xfrm>
            <a:off x="781050" y="1143000"/>
            <a:ext cx="7067550" cy="861774"/>
          </a:xfrm>
          <a:prstGeom prst="rect">
            <a:avLst/>
          </a:prstGeom>
          <a:noFill/>
        </p:spPr>
        <p:txBody>
          <a:bodyPr wrap="square" rtlCol="0">
            <a:spAutoFit/>
          </a:bodyPr>
          <a:lstStyle/>
          <a:p>
            <a:r>
              <a:rPr lang="en-GB" sz="1800" b="1" dirty="0">
                <a:latin typeface="Calibri" panose="020F0502020204030204" pitchFamily="34" charset="0"/>
                <a:ea typeface="Calibri" panose="020F0502020204030204" pitchFamily="34" charset="0"/>
                <a:cs typeface="Calibri" panose="020F0502020204030204" pitchFamily="34" charset="0"/>
              </a:rPr>
              <a:t>Checking for Class Imbalance:</a:t>
            </a:r>
          </a:p>
          <a:p>
            <a:endParaRPr lang="en-GB" sz="1800" b="1" dirty="0">
              <a:latin typeface="Calibri" panose="020F0502020204030204" pitchFamily="34" charset="0"/>
              <a:ea typeface="Calibri" panose="020F0502020204030204" pitchFamily="34" charset="0"/>
              <a:cs typeface="Calibri" panose="020F0502020204030204" pitchFamily="34" charset="0"/>
            </a:endParaRPr>
          </a:p>
          <a:p>
            <a:endParaRPr lang="en-AE" dirty="0"/>
          </a:p>
        </p:txBody>
      </p:sp>
      <p:pic>
        <p:nvPicPr>
          <p:cNvPr id="4" name="Picture 3">
            <a:extLst>
              <a:ext uri="{FF2B5EF4-FFF2-40B4-BE49-F238E27FC236}">
                <a16:creationId xmlns:a16="http://schemas.microsoft.com/office/drawing/2014/main" id="{497D97BD-643C-E231-4118-2832BD28A00B}"/>
              </a:ext>
            </a:extLst>
          </p:cNvPr>
          <p:cNvPicPr>
            <a:picLocks noChangeAspect="1"/>
          </p:cNvPicPr>
          <p:nvPr/>
        </p:nvPicPr>
        <p:blipFill>
          <a:blip r:embed="rId2"/>
          <a:stretch>
            <a:fillRect/>
          </a:stretch>
        </p:blipFill>
        <p:spPr>
          <a:xfrm>
            <a:off x="690291" y="1604381"/>
            <a:ext cx="6868067" cy="4671296"/>
          </a:xfrm>
          <a:prstGeom prst="rect">
            <a:avLst/>
          </a:prstGeom>
        </p:spPr>
      </p:pic>
    </p:spTree>
    <p:extLst>
      <p:ext uri="{BB962C8B-B14F-4D97-AF65-F5344CB8AC3E}">
        <p14:creationId xmlns:p14="http://schemas.microsoft.com/office/powerpoint/2010/main" val="2075919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99A2B8-8D88-9FFF-0F48-B0B015226458}"/>
              </a:ext>
            </a:extLst>
          </p:cNvPr>
          <p:cNvSpPr txBox="1"/>
          <p:nvPr/>
        </p:nvSpPr>
        <p:spPr>
          <a:xfrm>
            <a:off x="414337" y="733425"/>
            <a:ext cx="7305675" cy="5201424"/>
          </a:xfrm>
          <a:prstGeom prst="rect">
            <a:avLst/>
          </a:prstGeom>
          <a:noFill/>
        </p:spPr>
        <p:txBody>
          <a:bodyPr wrap="square" rtlCol="0">
            <a:spAutoFit/>
          </a:bodyPr>
          <a:lstStyle/>
          <a:p>
            <a:r>
              <a:rPr lang="en-GB" sz="2400" b="1" dirty="0">
                <a:latin typeface="Calibri" panose="020F0502020204030204" pitchFamily="34" charset="0"/>
                <a:ea typeface="Calibri" panose="020F0502020204030204" pitchFamily="34" charset="0"/>
                <a:cs typeface="Calibri" panose="020F0502020204030204" pitchFamily="34" charset="0"/>
              </a:rPr>
              <a:t>                              </a:t>
            </a:r>
            <a:r>
              <a:rPr lang="en-GB" sz="2000" b="1" dirty="0">
                <a:latin typeface="Calibri" panose="020F0502020204030204" pitchFamily="34" charset="0"/>
                <a:ea typeface="Calibri" panose="020F0502020204030204" pitchFamily="34" charset="0"/>
                <a:cs typeface="Calibri" panose="020F0502020204030204" pitchFamily="34" charset="0"/>
              </a:rPr>
              <a:t>6. MODEL BUILDING</a:t>
            </a:r>
          </a:p>
          <a:p>
            <a:endParaRPr lang="en-GB" sz="1800" b="1"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GB" sz="1800" b="1" dirty="0" err="1">
                <a:latin typeface="Calibri" panose="020F0502020204030204" pitchFamily="34" charset="0"/>
                <a:ea typeface="Calibri" panose="020F0502020204030204" pitchFamily="34" charset="0"/>
                <a:cs typeface="Calibri" panose="020F0502020204030204" pitchFamily="34" charset="0"/>
              </a:rPr>
              <a:t>DenseNet</a:t>
            </a:r>
            <a:r>
              <a:rPr lang="en-GB" sz="1800" b="1" dirty="0">
                <a:latin typeface="Calibri" panose="020F0502020204030204" pitchFamily="34" charset="0"/>
                <a:ea typeface="Calibri" panose="020F0502020204030204" pitchFamily="34" charset="0"/>
                <a:cs typeface="Calibri" panose="020F0502020204030204" pitchFamily="34" charset="0"/>
              </a:rPr>
              <a:t>:</a:t>
            </a:r>
          </a:p>
          <a:p>
            <a:pPr>
              <a:lnSpc>
                <a:spcPct val="150000"/>
              </a:lnSpc>
            </a:pPr>
            <a:r>
              <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Here </a:t>
            </a:r>
            <a:r>
              <a:rPr lang="en-GB" sz="1800"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rPr>
              <a:t>used </a:t>
            </a:r>
            <a:r>
              <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transfer learning approach using DenseNet121 as the base model for a custom classification task.</a:t>
            </a:r>
          </a:p>
          <a:p>
            <a:pPr>
              <a:lnSpc>
                <a:spcPct val="150000"/>
              </a:lnSpc>
            </a:pPr>
            <a:endParaRPr lang="en-GB" sz="1800" b="1"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AE" sz="1800" b="1" dirty="0">
                <a:latin typeface="Calibri" panose="020F0502020204030204" pitchFamily="34" charset="0"/>
                <a:ea typeface="Calibri" panose="020F0502020204030204" pitchFamily="34" charset="0"/>
                <a:cs typeface="Calibri" panose="020F0502020204030204" pitchFamily="34" charset="0"/>
              </a:rPr>
              <a:t>DenseNet121</a:t>
            </a:r>
          </a:p>
          <a:p>
            <a:pPr>
              <a:lnSpc>
                <a:spcPct val="150000"/>
              </a:lnSpc>
            </a:pPr>
            <a:r>
              <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DenseNet121 is a convolutional neural network architecture proposed by Gao Huang, Zhuang Liu, Laurens van der </a:t>
            </a:r>
            <a:r>
              <a:rPr lang="en-GB" sz="1800" b="0" i="0" dirty="0" err="1">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Maaten</a:t>
            </a:r>
            <a:r>
              <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and Kilian Q. Weinberger in their paper titled "Densely Connected Convolutional Networks". It is a variant of the </a:t>
            </a:r>
            <a:r>
              <a:rPr lang="en-GB" sz="1800" b="0" i="0" dirty="0" err="1">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DenseNet</a:t>
            </a:r>
            <a:r>
              <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family, which is known for its densely connected layers and efficient parameter usage.</a:t>
            </a:r>
            <a:endParaRPr lang="en-AE" sz="1800" b="1" dirty="0">
              <a:latin typeface="Calibri" panose="020F0502020204030204" pitchFamily="34" charset="0"/>
              <a:ea typeface="Calibri" panose="020F0502020204030204" pitchFamily="34" charset="0"/>
              <a:cs typeface="Calibri" panose="020F0502020204030204" pitchFamily="34" charset="0"/>
            </a:endParaRPr>
          </a:p>
          <a:p>
            <a:endParaRPr lang="en-AE"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1059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C30575-69FB-1880-4B24-BF2317324850}"/>
              </a:ext>
            </a:extLst>
          </p:cNvPr>
          <p:cNvSpPr txBox="1"/>
          <p:nvPr/>
        </p:nvSpPr>
        <p:spPr>
          <a:xfrm>
            <a:off x="242887" y="619125"/>
            <a:ext cx="8658225" cy="5000728"/>
          </a:xfrm>
          <a:prstGeom prst="rect">
            <a:avLst/>
          </a:prstGeom>
          <a:noFill/>
        </p:spPr>
        <p:txBody>
          <a:bodyPr wrap="square" rtlCol="0">
            <a:spAutoFit/>
          </a:bodyPr>
          <a:lstStyle/>
          <a:p>
            <a:pPr>
              <a:lnSpc>
                <a:spcPct val="200000"/>
              </a:lnSpc>
            </a:pPr>
            <a:r>
              <a:rPr lang="en-GB" sz="1800" dirty="0">
                <a:latin typeface="Calibri" panose="020F0502020204030204" pitchFamily="34" charset="0"/>
                <a:ea typeface="Calibri" panose="020F0502020204030204" pitchFamily="34" charset="0"/>
                <a:cs typeface="Calibri" panose="020F0502020204030204" pitchFamily="34" charset="0"/>
              </a:rPr>
              <a:t>DenseNet121 is a convolutional neural network architecture that has shown excellent performance in image classification tasks. In this implementation, we leverage a pre-trained DenseNet121 model trained on the ImageNet dataset. We remove the top classification layers and add custom layers suited to our specific task. By fine-tuning the model, we aim to leverage the pre-trained features while adapting the network to our dataset, enhancing its ability to classify images accurately.</a:t>
            </a:r>
          </a:p>
          <a:p>
            <a:pPr>
              <a:lnSpc>
                <a:spcPct val="200000"/>
              </a:lnSpc>
            </a:pPr>
            <a:endParaRPr lang="en-GB" sz="1800" dirty="0">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nSpc>
                <a:spcPct val="200000"/>
              </a:lnSpc>
            </a:pPr>
            <a:r>
              <a:rPr lang="en-GB" sz="1800" b="1"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rPr>
              <a:t>O</a:t>
            </a:r>
            <a:r>
              <a:rPr lang="en-GB"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ur trained model achieved an impressive accuracy of 90% on both the training and test datasets, indicating its robust performance.</a:t>
            </a:r>
            <a:endParaRPr lang="en-AE" sz="1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2672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DBA912-FBF8-0AAB-68CD-9763C3797DF2}"/>
              </a:ext>
            </a:extLst>
          </p:cNvPr>
          <p:cNvSpPr txBox="1"/>
          <p:nvPr/>
        </p:nvSpPr>
        <p:spPr>
          <a:xfrm>
            <a:off x="304800" y="651637"/>
            <a:ext cx="8067675" cy="5000728"/>
          </a:xfrm>
          <a:prstGeom prst="rect">
            <a:avLst/>
          </a:prstGeom>
          <a:noFill/>
        </p:spPr>
        <p:txBody>
          <a:bodyPr wrap="square" rtlCol="0">
            <a:spAutoFit/>
          </a:bodyPr>
          <a:lstStyle/>
          <a:p>
            <a:pPr>
              <a:lnSpc>
                <a:spcPct val="200000"/>
              </a:lnSpc>
            </a:pPr>
            <a:r>
              <a:rPr lang="en-GB" sz="1800" b="1" dirty="0">
                <a:latin typeface="Calibri" panose="020F0502020204030204" pitchFamily="34" charset="0"/>
                <a:ea typeface="Calibri" panose="020F0502020204030204" pitchFamily="34" charset="0"/>
                <a:cs typeface="Calibri" panose="020F0502020204030204" pitchFamily="34" charset="0"/>
              </a:rPr>
              <a:t>Fine-tuning</a:t>
            </a:r>
          </a:p>
          <a:p>
            <a:pPr>
              <a:lnSpc>
                <a:spcPct val="200000"/>
              </a:lnSpc>
            </a:pPr>
            <a:r>
              <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process involves adjusting the parameters of the pre-trained model to better fit the new data or task, typically by continuing the training process with a smaller learning rate .Using techniques like Dropout regularization can help mitigate overfitting during fine-tuning.</a:t>
            </a:r>
            <a:endParaRPr lang="en-GB" sz="1800" b="1" dirty="0">
              <a:latin typeface="Calibri" panose="020F0502020204030204" pitchFamily="34" charset="0"/>
              <a:ea typeface="Calibri" panose="020F0502020204030204" pitchFamily="34" charset="0"/>
              <a:cs typeface="Calibri" panose="020F0502020204030204" pitchFamily="34" charset="0"/>
            </a:endParaRPr>
          </a:p>
          <a:p>
            <a:pPr>
              <a:lnSpc>
                <a:spcPct val="200000"/>
              </a:lnSpc>
            </a:pPr>
            <a:r>
              <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Dropout layer from the TensorFlow </a:t>
            </a:r>
            <a:r>
              <a:rPr lang="en-GB" sz="1800" b="0" i="0" dirty="0" err="1">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Keras</a:t>
            </a:r>
            <a:r>
              <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library is a regularization technique commonly used in neural networks to prevent overfitting by randomly setting a fraction of input units to zero during training.</a:t>
            </a:r>
            <a:endParaRPr lang="en-GB" sz="1800" b="1" dirty="0">
              <a:latin typeface="Calibri" panose="020F0502020204030204" pitchFamily="34" charset="0"/>
              <a:ea typeface="Calibri" panose="020F0502020204030204" pitchFamily="34" charset="0"/>
              <a:cs typeface="Calibri" panose="020F0502020204030204" pitchFamily="34" charset="0"/>
            </a:endParaRPr>
          </a:p>
          <a:p>
            <a:pPr>
              <a:lnSpc>
                <a:spcPct val="200000"/>
              </a:lnSpc>
            </a:pPr>
            <a:endParaRPr lang="en-AE"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17147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3FDC6D-8E94-3A11-5E26-B5E6F63F1132}"/>
              </a:ext>
            </a:extLst>
          </p:cNvPr>
          <p:cNvSpPr txBox="1"/>
          <p:nvPr/>
        </p:nvSpPr>
        <p:spPr>
          <a:xfrm>
            <a:off x="685800" y="933450"/>
            <a:ext cx="7791450" cy="6420347"/>
          </a:xfrm>
          <a:prstGeom prst="rect">
            <a:avLst/>
          </a:prstGeom>
          <a:noFill/>
        </p:spPr>
        <p:txBody>
          <a:bodyPr wrap="square" rtlCol="0">
            <a:spAutoFit/>
          </a:bodyPr>
          <a:lstStyle/>
          <a:p>
            <a:pPr>
              <a:lnSpc>
                <a:spcPct val="150000"/>
              </a:lnSpc>
            </a:pPr>
            <a:r>
              <a:rPr lang="en-GB" sz="1800" b="1" dirty="0">
                <a:latin typeface="Calibri" panose="020F0502020204030204" pitchFamily="34" charset="0"/>
                <a:ea typeface="Calibri" panose="020F0502020204030204" pitchFamily="34" charset="0"/>
                <a:cs typeface="Calibri" panose="020F0502020204030204" pitchFamily="34" charset="0"/>
              </a:rPr>
              <a:t>Model Evaluation:</a:t>
            </a:r>
          </a:p>
          <a:p>
            <a:pPr>
              <a:lnSpc>
                <a:spcPct val="150000"/>
              </a:lnSpc>
            </a:pPr>
            <a:endParaRPr lang="en-GB" sz="1800"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loss: 0.2449</a:t>
            </a:r>
            <a:r>
              <a:rPr kumimoji="0" lang="en-US" altLang="en-US" sz="18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 This is the value of the training loss. It represents how well the model is performing on the training data at the current epoch. Lower values indicate better performance. In this case, the training loss is 0.2449</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accuracy: </a:t>
            </a:r>
            <a:r>
              <a:rPr kumimoji="0" lang="en-US" altLang="en-US" sz="18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This is the training accuracy, which indicates the proportion of correctly classified samples in the training data. It is a measure of how well the model is learning from the training data. In this case, the training accuracy is 90% of the training samples are classified correctly by the model.</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800" b="1" dirty="0">
                <a:solidFill>
                  <a:srgbClr val="0D0D0D"/>
                </a:solidFill>
                <a:latin typeface="Calibri" panose="020F0502020204030204" pitchFamily="34" charset="0"/>
                <a:ea typeface="Calibri" panose="020F0502020204030204" pitchFamily="34" charset="0"/>
                <a:cs typeface="Calibri" panose="020F0502020204030204" pitchFamily="34" charset="0"/>
              </a:rPr>
              <a:t>Test Accuracy: 90%</a:t>
            </a:r>
            <a:endParaRPr kumimoji="0" lang="en-US" altLang="en-US" sz="1800" b="1"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50000"/>
              </a:lnSpc>
              <a:spcBef>
                <a:spcPct val="0"/>
              </a:spcBef>
              <a:spcAft>
                <a:spcPct val="0"/>
              </a:spcAft>
              <a:buClrTx/>
              <a:buSzTx/>
              <a:tabLst/>
            </a:pP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GB" sz="18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GB" sz="18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AE"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9255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6516CA-0744-8A21-80A7-DA0EA8AE1BE0}"/>
              </a:ext>
            </a:extLst>
          </p:cNvPr>
          <p:cNvSpPr txBox="1"/>
          <p:nvPr/>
        </p:nvSpPr>
        <p:spPr>
          <a:xfrm>
            <a:off x="322384" y="1404571"/>
            <a:ext cx="8499231" cy="3216265"/>
          </a:xfrm>
          <a:prstGeom prst="rect">
            <a:avLst/>
          </a:prstGeom>
          <a:noFill/>
        </p:spPr>
        <p:txBody>
          <a:bodyPr wrap="square" rtlCol="0">
            <a:spAutoFit/>
          </a:bodyPr>
          <a:lstStyle/>
          <a:p>
            <a:pPr algn="just">
              <a:lnSpc>
                <a:spcPct val="150000"/>
              </a:lnSpc>
            </a:pPr>
            <a:r>
              <a:rPr lang="en-AE" sz="1800" b="1"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Sequential CNN Architecture:</a:t>
            </a:r>
            <a:endParaRPr lang="en-AE" sz="18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AE" sz="180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Sequential CNN architecture is a fundamental and widely used model for image classification tasks, including diabetic retinopathy detection. In a Sequential model, layers are arranged sequentially, with each layer passing its output to the next layer in the sequence. However, its linear structure may limit its ability to capture complex patterns and relationships in images compared to more sophisticated architectures like </a:t>
            </a:r>
            <a:r>
              <a:rPr lang="en-AE" sz="1800" dirty="0" err="1">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ResNet</a:t>
            </a:r>
            <a:r>
              <a:rPr lang="en-AE" sz="180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or </a:t>
            </a:r>
            <a:r>
              <a:rPr lang="en-AE" sz="1800" dirty="0" err="1">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DenseNet</a:t>
            </a:r>
            <a:r>
              <a:rPr lang="en-AE" sz="180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endParaRPr lang="en-AE" sz="1800" dirty="0">
              <a:effectLst/>
              <a:latin typeface="Calibri" panose="020F0502020204030204" pitchFamily="34" charset="0"/>
              <a:ea typeface="Calibri" panose="020F0502020204030204" pitchFamily="34" charset="0"/>
              <a:cs typeface="Calibri" panose="020F0502020204030204" pitchFamily="34" charset="0"/>
            </a:endParaRPr>
          </a:p>
          <a:p>
            <a:endParaRPr lang="en-AE" dirty="0"/>
          </a:p>
        </p:txBody>
      </p:sp>
    </p:spTree>
    <p:extLst>
      <p:ext uri="{BB962C8B-B14F-4D97-AF65-F5344CB8AC3E}">
        <p14:creationId xmlns:p14="http://schemas.microsoft.com/office/powerpoint/2010/main" val="3368565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3D5A83-D035-C131-6746-376E45AF738D}"/>
              </a:ext>
            </a:extLst>
          </p:cNvPr>
          <p:cNvSpPr txBox="1"/>
          <p:nvPr/>
        </p:nvSpPr>
        <p:spPr>
          <a:xfrm>
            <a:off x="409575" y="361950"/>
            <a:ext cx="7781925" cy="5986254"/>
          </a:xfrm>
          <a:prstGeom prst="rect">
            <a:avLst/>
          </a:prstGeom>
          <a:noFill/>
        </p:spPr>
        <p:txBody>
          <a:bodyPr wrap="square" rtlCol="0">
            <a:spAutoFit/>
          </a:bodyPr>
          <a:lstStyle/>
          <a:p>
            <a:pPr algn="l">
              <a:lnSpc>
                <a:spcPct val="150000"/>
              </a:lnSpc>
              <a:buFont typeface="Arial" panose="020B0604020202020204" pitchFamily="34" charset="0"/>
              <a:buChar char="•"/>
            </a:pPr>
            <a:r>
              <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Utilizes a Sequential model for simplicity and ease of understanding.</a:t>
            </a:r>
          </a:p>
          <a:p>
            <a:pPr algn="l">
              <a:lnSpc>
                <a:spcPct val="150000"/>
              </a:lnSpc>
              <a:buFont typeface="Arial" panose="020B0604020202020204" pitchFamily="34" charset="0"/>
              <a:buChar char="•"/>
            </a:pPr>
            <a:r>
              <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Consists of convolutional layers followed by max-pooling layers for feature extraction.</a:t>
            </a:r>
          </a:p>
          <a:p>
            <a:pPr algn="l">
              <a:lnSpc>
                <a:spcPct val="150000"/>
              </a:lnSpc>
              <a:buFont typeface="Arial" panose="020B0604020202020204" pitchFamily="34" charset="0"/>
              <a:buChar char="•"/>
            </a:pPr>
            <a:r>
              <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Batch normalization layers are added to normalize the activations of each layer.</a:t>
            </a:r>
          </a:p>
          <a:p>
            <a:pPr algn="l">
              <a:lnSpc>
                <a:spcPct val="150000"/>
              </a:lnSpc>
              <a:buFont typeface="Arial" panose="020B0604020202020204" pitchFamily="34" charset="0"/>
              <a:buChar char="•"/>
            </a:pPr>
            <a:r>
              <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Dropout layers are included to prevent overfitting by randomly dropping a fraction of input units.</a:t>
            </a:r>
          </a:p>
          <a:p>
            <a:pPr algn="l">
              <a:lnSpc>
                <a:spcPct val="150000"/>
              </a:lnSpc>
              <a:buFont typeface="Arial" panose="020B0604020202020204" pitchFamily="34" charset="0"/>
              <a:buChar char="•"/>
            </a:pPr>
            <a:r>
              <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Utilizes the </a:t>
            </a:r>
            <a:r>
              <a:rPr lang="en-GB" sz="1800" b="0" i="0" dirty="0" err="1">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ReLU</a:t>
            </a:r>
            <a:r>
              <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activation function for the convolutional layers and </a:t>
            </a:r>
            <a:r>
              <a:rPr lang="en-GB" sz="1800" b="0" i="0" dirty="0" err="1">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softmax</a:t>
            </a:r>
            <a:r>
              <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activation for the output layer.</a:t>
            </a:r>
          </a:p>
          <a:p>
            <a:pPr algn="l">
              <a:lnSpc>
                <a:spcPct val="150000"/>
              </a:lnSpc>
              <a:buFont typeface="Arial" panose="020B0604020202020204" pitchFamily="34" charset="0"/>
              <a:buChar char="•"/>
            </a:pPr>
            <a:r>
              <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Optimized using the Adam optimizer with a learning rate of 1e-4.</a:t>
            </a:r>
          </a:p>
          <a:p>
            <a:pPr algn="l">
              <a:lnSpc>
                <a:spcPct val="150000"/>
              </a:lnSpc>
              <a:buFont typeface="Arial" panose="020B0604020202020204" pitchFamily="34" charset="0"/>
              <a:buChar char="•"/>
            </a:pPr>
            <a:r>
              <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Categorical cross-entropy loss function is used for multi-class classification.</a:t>
            </a:r>
          </a:p>
          <a:p>
            <a:pPr algn="l">
              <a:lnSpc>
                <a:spcPct val="150000"/>
              </a:lnSpc>
              <a:buFont typeface="Arial" panose="020B0604020202020204" pitchFamily="34" charset="0"/>
              <a:buChar char="•"/>
            </a:pPr>
            <a:r>
              <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Model performance is evaluated using accuracy as the metric.</a:t>
            </a:r>
          </a:p>
          <a:p>
            <a:endParaRPr lang="en-AE" sz="1800" dirty="0">
              <a:latin typeface="Calibri" panose="020F0502020204030204" pitchFamily="34" charset="0"/>
              <a:ea typeface="Calibri" panose="020F0502020204030204" pitchFamily="34" charset="0"/>
              <a:cs typeface="Calibri" panose="020F0502020204030204" pitchFamily="34" charset="0"/>
            </a:endParaRPr>
          </a:p>
          <a:p>
            <a:endParaRPr lang="en-AE" sz="1800" dirty="0"/>
          </a:p>
          <a:p>
            <a:r>
              <a:rPr lang="en-GB"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Despite the designed architecture, the model achieved a relatively low accuracy of 20% on the test dataset.</a:t>
            </a:r>
          </a:p>
          <a:p>
            <a:endParaRPr lang="en-AE" dirty="0"/>
          </a:p>
        </p:txBody>
      </p:sp>
    </p:spTree>
    <p:extLst>
      <p:ext uri="{BB962C8B-B14F-4D97-AF65-F5344CB8AC3E}">
        <p14:creationId xmlns:p14="http://schemas.microsoft.com/office/powerpoint/2010/main" val="1015504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B5087C-ECB0-67B6-8CF9-E9557E134942}"/>
              </a:ext>
            </a:extLst>
          </p:cNvPr>
          <p:cNvSpPr txBox="1"/>
          <p:nvPr/>
        </p:nvSpPr>
        <p:spPr>
          <a:xfrm>
            <a:off x="247651" y="1573090"/>
            <a:ext cx="8428892" cy="3373359"/>
          </a:xfrm>
          <a:prstGeom prst="rect">
            <a:avLst/>
          </a:prstGeom>
          <a:noFill/>
        </p:spPr>
        <p:txBody>
          <a:bodyPr wrap="square" rtlCol="0">
            <a:spAutoFit/>
          </a:bodyPr>
          <a:lstStyle/>
          <a:p>
            <a:pPr algn="just">
              <a:lnSpc>
                <a:spcPct val="150000"/>
              </a:lnSpc>
            </a:pPr>
            <a:r>
              <a:rPr lang="en-AE" sz="1800" b="1"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ResNet50</a:t>
            </a:r>
            <a:endParaRPr lang="en-AE" sz="18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AE" sz="180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ResNet50 architecture stands out as a profound advancement in convolutional neural networks (CNNs), particularly notable for its depth and efficacy in image classification tasks. Developed by Microsoft Research, ResNet50 introduces the concept of residual learning, addressing the challenge of vanishing gradients encountered in training very deep networks. Its ability to capture intricate patterns and subtle details is instrumental in identifying pathological changes associated with different stages of diabetic retinopathy. </a:t>
            </a:r>
            <a:endParaRPr lang="en-AE"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4644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28C2C8-DAC9-70B5-9AB8-7A474D814055}"/>
              </a:ext>
            </a:extLst>
          </p:cNvPr>
          <p:cNvSpPr txBox="1"/>
          <p:nvPr/>
        </p:nvSpPr>
        <p:spPr>
          <a:xfrm>
            <a:off x="314325" y="419100"/>
            <a:ext cx="8191500" cy="5847755"/>
          </a:xfrm>
          <a:prstGeom prst="rect">
            <a:avLst/>
          </a:prstGeom>
          <a:noFill/>
        </p:spPr>
        <p:txBody>
          <a:bodyPr wrap="square" rtlCol="0">
            <a:spAutoFit/>
          </a:bodyPr>
          <a:lstStyle/>
          <a:p>
            <a:pPr algn="l">
              <a:lnSpc>
                <a:spcPct val="200000"/>
              </a:lnSpc>
              <a:buFont typeface="Arial" panose="020B0604020202020204" pitchFamily="34" charset="0"/>
              <a:buChar char="•"/>
            </a:pPr>
            <a:r>
              <a:rPr lang="en-GB"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Base Model</a:t>
            </a:r>
            <a:r>
              <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ResNet50's base model comprises a series of convolutional layers organized into blocks, with each block containing multiple convolutional layers followed by batch normalization and </a:t>
            </a:r>
            <a:r>
              <a:rPr lang="en-GB" sz="1800" b="0" i="0" dirty="0" err="1">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ReLU</a:t>
            </a:r>
            <a:r>
              <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activation functions.</a:t>
            </a:r>
          </a:p>
          <a:p>
            <a:pPr algn="l">
              <a:lnSpc>
                <a:spcPct val="200000"/>
              </a:lnSpc>
              <a:buFont typeface="Arial" panose="020B0604020202020204" pitchFamily="34" charset="0"/>
              <a:buChar char="•"/>
            </a:pPr>
            <a:r>
              <a:rPr lang="en-GB"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Skip Connections</a:t>
            </a:r>
            <a:r>
              <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ResNet50 introduces skip connections or shortcut connections that skip one or more layers, enabling the model to learn residual mappings. These connections mitigate the vanishing gradient problem and allow for the training of very deep networks.</a:t>
            </a:r>
          </a:p>
          <a:p>
            <a:pPr algn="l">
              <a:lnSpc>
                <a:spcPct val="200000"/>
              </a:lnSpc>
              <a:buFont typeface="Arial" panose="020B0604020202020204" pitchFamily="34" charset="0"/>
              <a:buChar char="•"/>
            </a:pPr>
            <a:r>
              <a:rPr lang="en-GB"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Bottleneck Blocks</a:t>
            </a:r>
            <a:r>
              <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ResNet50 utilizes bottleneck blocks, which consist of three convolutional layers: 1x1, 3x3, and 1x1 convolutions. These blocks reduce the computational complexity while maintaining representational power.</a:t>
            </a:r>
          </a:p>
          <a:p>
            <a:endParaRPr lang="en-AE" dirty="0"/>
          </a:p>
        </p:txBody>
      </p:sp>
    </p:spTree>
    <p:extLst>
      <p:ext uri="{BB962C8B-B14F-4D97-AF65-F5344CB8AC3E}">
        <p14:creationId xmlns:p14="http://schemas.microsoft.com/office/powerpoint/2010/main" val="3813001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F8BA69-2488-6F39-241D-7F070ADDC599}"/>
              </a:ext>
            </a:extLst>
          </p:cNvPr>
          <p:cNvSpPr txBox="1"/>
          <p:nvPr/>
        </p:nvSpPr>
        <p:spPr>
          <a:xfrm>
            <a:off x="876300" y="1419225"/>
            <a:ext cx="7391400" cy="5170646"/>
          </a:xfrm>
          <a:prstGeom prst="rect">
            <a:avLst/>
          </a:prstGeom>
          <a:noFill/>
        </p:spPr>
        <p:txBody>
          <a:bodyPr wrap="square" rtlCol="0">
            <a:spAutoFit/>
          </a:bodyPr>
          <a:lstStyle/>
          <a:p>
            <a:pPr marL="342900" indent="-342900">
              <a:lnSpc>
                <a:spcPct val="150000"/>
              </a:lnSpc>
              <a:buAutoNum type="arabicPeriod" startAt="5"/>
            </a:pPr>
            <a:r>
              <a:rPr lang="en-GB" sz="2000" b="1" dirty="0">
                <a:latin typeface="Calibri" panose="020F0502020204030204" pitchFamily="34" charset="0"/>
                <a:ea typeface="Calibri" panose="020F0502020204030204" pitchFamily="34" charset="0"/>
                <a:cs typeface="Calibri" panose="020F0502020204030204" pitchFamily="34" charset="0"/>
              </a:rPr>
              <a:t>DATA PREPROCESSING STEPS</a:t>
            </a:r>
          </a:p>
          <a:p>
            <a:pPr marL="342900" indent="-342900">
              <a:lnSpc>
                <a:spcPct val="150000"/>
              </a:lnSpc>
              <a:buAutoNum type="arabicPeriod" startAt="5"/>
            </a:pPr>
            <a:endParaRPr lang="en-GB" sz="2000" b="1" dirty="0">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buFont typeface="Arial"/>
              <a:buAutoNum type="arabicPeriod" startAt="5"/>
            </a:pPr>
            <a:r>
              <a:rPr lang="en-AE" sz="2000" b="1" dirty="0">
                <a:latin typeface="Calibri" panose="020F0502020204030204" pitchFamily="34" charset="0"/>
                <a:ea typeface="Calibri" panose="020F0502020204030204" pitchFamily="34" charset="0"/>
                <a:cs typeface="Calibri" panose="020F0502020204030204" pitchFamily="34" charset="0"/>
              </a:rPr>
              <a:t>MODEL BUILDING</a:t>
            </a:r>
          </a:p>
          <a:p>
            <a:pPr marL="342900" indent="-342900">
              <a:lnSpc>
                <a:spcPct val="150000"/>
              </a:lnSpc>
              <a:buFont typeface="Arial"/>
              <a:buAutoNum type="arabicPeriod" startAt="5"/>
            </a:pPr>
            <a:endParaRPr lang="en-AE" sz="2000" b="1" dirty="0">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buFont typeface="Arial"/>
              <a:buAutoNum type="arabicPeriod" startAt="5"/>
            </a:pPr>
            <a:r>
              <a:rPr lang="en-AE" sz="2000" b="1" dirty="0">
                <a:latin typeface="Calibri" panose="020F0502020204030204" pitchFamily="34" charset="0"/>
                <a:ea typeface="Calibri" panose="020F0502020204030204" pitchFamily="34" charset="0"/>
                <a:cs typeface="Calibri" panose="020F0502020204030204" pitchFamily="34" charset="0"/>
              </a:rPr>
              <a:t>DEPLOYMENT OF MODE</a:t>
            </a:r>
          </a:p>
          <a:p>
            <a:pPr marL="342900" indent="-342900">
              <a:lnSpc>
                <a:spcPct val="150000"/>
              </a:lnSpc>
              <a:buFont typeface="Arial"/>
              <a:buAutoNum type="arabicPeriod" startAt="5"/>
            </a:pPr>
            <a:endParaRPr lang="en-AE" sz="2000" b="1" dirty="0">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buFont typeface="Arial"/>
              <a:buAutoNum type="arabicPeriod" startAt="5"/>
            </a:pPr>
            <a:r>
              <a:rPr lang="en-AE" sz="2000" b="1" dirty="0">
                <a:latin typeface="Calibri" panose="020F0502020204030204" pitchFamily="34" charset="0"/>
                <a:ea typeface="Calibri" panose="020F0502020204030204" pitchFamily="34" charset="0"/>
                <a:cs typeface="Calibri" panose="020F0502020204030204" pitchFamily="34" charset="0"/>
              </a:rPr>
              <a:t>RESULTS AND DISCUSSIONS</a:t>
            </a:r>
          </a:p>
          <a:p>
            <a:pPr marL="342900" indent="-342900">
              <a:buFont typeface="Arial"/>
              <a:buAutoNum type="arabicPeriod" startAt="5"/>
            </a:pPr>
            <a:endParaRPr lang="en-AE" sz="2000" b="1"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a:buAutoNum type="arabicPeriod" startAt="5"/>
            </a:pPr>
            <a:endParaRPr lang="en-AE" sz="2000" b="1" dirty="0">
              <a:latin typeface="Calibri" panose="020F0502020204030204" pitchFamily="34" charset="0"/>
              <a:ea typeface="Calibri" panose="020F0502020204030204" pitchFamily="34" charset="0"/>
              <a:cs typeface="Calibri" panose="020F0502020204030204" pitchFamily="34" charset="0"/>
            </a:endParaRPr>
          </a:p>
          <a:p>
            <a:endParaRPr lang="en-AE" sz="2000" b="1" dirty="0">
              <a:latin typeface="Calibri" panose="020F0502020204030204" pitchFamily="34" charset="0"/>
              <a:ea typeface="Calibri" panose="020F0502020204030204" pitchFamily="34" charset="0"/>
              <a:cs typeface="Calibri" panose="020F0502020204030204" pitchFamily="34" charset="0"/>
            </a:endParaRPr>
          </a:p>
          <a:p>
            <a:endParaRPr lang="en-AE" sz="2000" b="1" dirty="0">
              <a:latin typeface="Calibri" panose="020F0502020204030204" pitchFamily="34" charset="0"/>
              <a:ea typeface="Calibri" panose="020F0502020204030204" pitchFamily="34" charset="0"/>
              <a:cs typeface="Calibri" panose="020F0502020204030204" pitchFamily="34" charset="0"/>
            </a:endParaRPr>
          </a:p>
          <a:p>
            <a:endParaRPr lang="en-AE" sz="2000" b="1" dirty="0">
              <a:latin typeface="Calibri" panose="020F0502020204030204" pitchFamily="34" charset="0"/>
              <a:ea typeface="Calibri" panose="020F0502020204030204" pitchFamily="34" charset="0"/>
              <a:cs typeface="Calibri" panose="020F0502020204030204" pitchFamily="34" charset="0"/>
            </a:endParaRPr>
          </a:p>
          <a:p>
            <a:endParaRPr lang="en-AE"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8167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90263C-3845-A9C9-C725-B276B2CE2AE0}"/>
              </a:ext>
            </a:extLst>
          </p:cNvPr>
          <p:cNvSpPr txBox="1"/>
          <p:nvPr/>
        </p:nvSpPr>
        <p:spPr>
          <a:xfrm>
            <a:off x="280987" y="828675"/>
            <a:ext cx="8582025" cy="4801314"/>
          </a:xfrm>
          <a:prstGeom prst="rect">
            <a:avLst/>
          </a:prstGeom>
          <a:noFill/>
        </p:spPr>
        <p:txBody>
          <a:bodyPr wrap="square" rtlCol="0">
            <a:spAutoFit/>
          </a:bodyPr>
          <a:lstStyle/>
          <a:p>
            <a:pPr algn="l">
              <a:lnSpc>
                <a:spcPct val="200000"/>
              </a:lnSpc>
              <a:buFont typeface="Arial" panose="020B0604020202020204" pitchFamily="34" charset="0"/>
              <a:buChar char="•"/>
            </a:pPr>
            <a:r>
              <a:rPr lang="en-GB"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Custom Top Layers</a:t>
            </a:r>
            <a:r>
              <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In this code snippet, custom top layers, including a Global Average Pooling layer and Dense layers, are added on top of the ResNet50 base model. The Dense layers perform classification based on the features extracted by the convolutional base.</a:t>
            </a:r>
          </a:p>
          <a:p>
            <a:pPr algn="l">
              <a:lnSpc>
                <a:spcPct val="150000"/>
              </a:lnSpc>
              <a:buFont typeface="Arial" panose="020B0604020202020204" pitchFamily="34" charset="0"/>
              <a:buChar char="•"/>
            </a:pPr>
            <a:r>
              <a:rPr lang="en-GB"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Global Average Pooling</a:t>
            </a:r>
            <a:r>
              <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After the convolutional layers, a Global Average Pooling layer is added to aggregate spatial information from the feature maps into a single vector. This helps in reducing the number of parameters and avoiding overfitting.</a:t>
            </a:r>
          </a:p>
          <a:p>
            <a:pPr algn="l">
              <a:lnSpc>
                <a:spcPct val="150000"/>
              </a:lnSpc>
              <a:buFont typeface="Arial" panose="020B0604020202020204" pitchFamily="34" charset="0"/>
              <a:buChar char="•"/>
            </a:pPr>
            <a:r>
              <a:rPr lang="en-GB"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Output Layer</a:t>
            </a:r>
            <a:r>
              <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The output layer consists of a Dense layer with </a:t>
            </a:r>
            <a:r>
              <a:rPr lang="en-GB" sz="1800" b="0" i="0" dirty="0" err="1">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softmax</a:t>
            </a:r>
            <a:r>
              <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activation, which produces class probabilities for multi-class classification tasks.</a:t>
            </a:r>
          </a:p>
          <a:p>
            <a:pPr algn="l">
              <a:lnSpc>
                <a:spcPct val="150000"/>
              </a:lnSpc>
            </a:pPr>
            <a:endPar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r>
              <a:rPr lang="en-GB" sz="1800" b="1" dirty="0">
                <a:latin typeface="Calibri" panose="020F0502020204030204" pitchFamily="34" charset="0"/>
                <a:ea typeface="Calibri" panose="020F0502020204030204" pitchFamily="34" charset="0"/>
                <a:cs typeface="Calibri" panose="020F0502020204030204" pitchFamily="34" charset="0"/>
              </a:rPr>
              <a:t>The model achieved a training accuracy of 77%, indicating that it learned well from the training data.</a:t>
            </a:r>
            <a:endParaRPr lang="en-AE" sz="1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6181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1CE1D0-D3AC-0720-5919-70C05D667C91}"/>
              </a:ext>
            </a:extLst>
          </p:cNvPr>
          <p:cNvSpPr txBox="1"/>
          <p:nvPr/>
        </p:nvSpPr>
        <p:spPr>
          <a:xfrm>
            <a:off x="339969" y="1140301"/>
            <a:ext cx="8464061" cy="3831818"/>
          </a:xfrm>
          <a:prstGeom prst="rect">
            <a:avLst/>
          </a:prstGeom>
          <a:noFill/>
        </p:spPr>
        <p:txBody>
          <a:bodyPr wrap="square" rtlCol="0">
            <a:spAutoFit/>
          </a:bodyPr>
          <a:lstStyle/>
          <a:p>
            <a:r>
              <a:rPr lang="en-GB" sz="1800" b="1" dirty="0">
                <a:latin typeface="Calibri" panose="020F0502020204030204" pitchFamily="34" charset="0"/>
                <a:ea typeface="Calibri" panose="020F0502020204030204" pitchFamily="34" charset="0"/>
                <a:cs typeface="Calibri" panose="020F0502020204030204" pitchFamily="34" charset="0"/>
              </a:rPr>
              <a:t>                                             </a:t>
            </a:r>
            <a:r>
              <a:rPr lang="en-GB" sz="2000" b="1" dirty="0">
                <a:latin typeface="Calibri" panose="020F0502020204030204" pitchFamily="34" charset="0"/>
                <a:ea typeface="Calibri" panose="020F0502020204030204" pitchFamily="34" charset="0"/>
                <a:cs typeface="Calibri" panose="020F0502020204030204" pitchFamily="34" charset="0"/>
              </a:rPr>
              <a:t>7.Deployment of the model</a:t>
            </a:r>
          </a:p>
          <a:p>
            <a:endParaRPr lang="en-GB" sz="1800" b="1"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AE" sz="1800" dirty="0" err="1">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Streamlit</a:t>
            </a:r>
            <a:r>
              <a:rPr lang="en-AE" sz="180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serves as a powerful tool for deploying machine learning models with ease and efficiency. As an open-source app framework tailored for Python, </a:t>
            </a:r>
            <a:r>
              <a:rPr lang="en-AE" sz="1800" dirty="0" err="1">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Streamlit</a:t>
            </a:r>
            <a:r>
              <a:rPr lang="en-AE" sz="180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offers a user-friendly interface that simplifies the development and deployment of interactive data science applications. With </a:t>
            </a:r>
            <a:r>
              <a:rPr lang="en-AE" sz="1800" dirty="0" err="1">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Streamlit</a:t>
            </a:r>
            <a:r>
              <a:rPr lang="en-AE" sz="180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developers can create intuitive web-based applications using simple Python scripts, eliminating the need for complex front-end development. Its seamless integration with popular machine learning libraries such as TensorFlow enables rapid prototyping and deployment of ML models.</a:t>
            </a:r>
            <a:endParaRPr lang="en-AE" sz="1800" dirty="0">
              <a:effectLst/>
              <a:latin typeface="Calibri" panose="020F0502020204030204" pitchFamily="34" charset="0"/>
              <a:ea typeface="Calibri" panose="020F0502020204030204" pitchFamily="34" charset="0"/>
              <a:cs typeface="Calibri" panose="020F0502020204030204" pitchFamily="34" charset="0"/>
            </a:endParaRPr>
          </a:p>
          <a:p>
            <a:endParaRPr lang="en-AE" sz="1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55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8ADED2E0-57B2-4C07-6D9F-0779C045B95E}"/>
              </a:ext>
            </a:extLst>
          </p:cNvPr>
          <p:cNvPicPr>
            <a:picLocks noChangeAspect="1"/>
          </p:cNvPicPr>
          <p:nvPr/>
        </p:nvPicPr>
        <p:blipFill>
          <a:blip r:embed="rId2"/>
          <a:stretch>
            <a:fillRect/>
          </a:stretch>
        </p:blipFill>
        <p:spPr>
          <a:xfrm>
            <a:off x="475423" y="1009403"/>
            <a:ext cx="8106601" cy="3823853"/>
          </a:xfrm>
          <a:prstGeom prst="rect">
            <a:avLst/>
          </a:prstGeom>
        </p:spPr>
      </p:pic>
    </p:spTree>
    <p:extLst>
      <p:ext uri="{BB962C8B-B14F-4D97-AF65-F5344CB8AC3E}">
        <p14:creationId xmlns:p14="http://schemas.microsoft.com/office/powerpoint/2010/main" val="1144429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CF903-804A-8A45-EB32-F53750391739}"/>
              </a:ext>
            </a:extLst>
          </p:cNvPr>
          <p:cNvSpPr txBox="1"/>
          <p:nvPr/>
        </p:nvSpPr>
        <p:spPr>
          <a:xfrm>
            <a:off x="213756" y="831273"/>
            <a:ext cx="8538358" cy="4508285"/>
          </a:xfrm>
          <a:prstGeom prst="rect">
            <a:avLst/>
          </a:prstGeom>
          <a:noFill/>
        </p:spPr>
        <p:txBody>
          <a:bodyPr wrap="square" rtlCol="0">
            <a:spAutoFit/>
          </a:bodyPr>
          <a:lstStyle/>
          <a:p>
            <a:pPr algn="just">
              <a:lnSpc>
                <a:spcPct val="200000"/>
              </a:lnSpc>
            </a:pPr>
            <a:r>
              <a:rPr lang="en-AE" sz="2000" b="1"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8. RESULT AND DISCUSSIONS</a:t>
            </a:r>
          </a:p>
          <a:p>
            <a:pPr algn="just">
              <a:lnSpc>
                <a:spcPct val="200000"/>
              </a:lnSpc>
            </a:pPr>
            <a:endParaRPr lang="en-AE" sz="18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200000"/>
              </a:lnSpc>
            </a:pPr>
            <a:r>
              <a:rPr lang="en-AE" sz="180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developed user interface (UI) for diabetic retinopathy detection represents a significant advancement in ophthalmic care, offering a sophisticated platform for early detection, assessment, and management of diabetic retinopathy. By seamlessly integrating technology into clinical practice, the UI has the potential to revolutionize diabetic retinopathy screening and contribute to improved patient outcomes and vision health</a:t>
            </a:r>
            <a:endParaRPr lang="en-AE"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902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F93324-9975-8328-D8D2-BA1255D9C355}"/>
              </a:ext>
            </a:extLst>
          </p:cNvPr>
          <p:cNvSpPr txBox="1"/>
          <p:nvPr/>
        </p:nvSpPr>
        <p:spPr>
          <a:xfrm>
            <a:off x="403761" y="902525"/>
            <a:ext cx="7742712" cy="3331618"/>
          </a:xfrm>
          <a:prstGeom prst="rect">
            <a:avLst/>
          </a:prstGeom>
          <a:noFill/>
        </p:spPr>
        <p:txBody>
          <a:bodyPr wrap="square" rtlCol="0">
            <a:spAutoFit/>
          </a:bodyPr>
          <a:lstStyle/>
          <a:p>
            <a:pPr algn="just">
              <a:lnSpc>
                <a:spcPct val="200000"/>
              </a:lnSpc>
            </a:pPr>
            <a:r>
              <a:rPr lang="en-AE" sz="1800" b="1"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Real-time Prediction: </a:t>
            </a:r>
            <a:r>
              <a:rPr lang="en-AE" sz="180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user interface for diabetic retinopathy detection harnesses the power of state-of-the-art machine learning algorithms to provide rapid and accurate predictions of diabetic retinopathy severity levels. Upon image upload, the interface initiates real-time processing of the retinal image data, leveraging sophisticated convolutional neural networks (CNNs) to extract intricate features indicative of diabetic retinopathy pathology. </a:t>
            </a:r>
            <a:endParaRPr lang="en-AE"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957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AA6C97-7DF3-D989-899E-D39E07AED22A}"/>
              </a:ext>
            </a:extLst>
          </p:cNvPr>
          <p:cNvPicPr>
            <a:picLocks noChangeAspect="1"/>
          </p:cNvPicPr>
          <p:nvPr/>
        </p:nvPicPr>
        <p:blipFill>
          <a:blip r:embed="rId2"/>
          <a:stretch>
            <a:fillRect/>
          </a:stretch>
        </p:blipFill>
        <p:spPr>
          <a:xfrm>
            <a:off x="1353787" y="422512"/>
            <a:ext cx="7030192" cy="5550776"/>
          </a:xfrm>
          <a:prstGeom prst="rect">
            <a:avLst/>
          </a:prstGeom>
        </p:spPr>
      </p:pic>
    </p:spTree>
    <p:extLst>
      <p:ext uri="{BB962C8B-B14F-4D97-AF65-F5344CB8AC3E}">
        <p14:creationId xmlns:p14="http://schemas.microsoft.com/office/powerpoint/2010/main" val="19255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87B1062C-6EE5-A456-7D99-F8E18E9F632B}"/>
              </a:ext>
            </a:extLst>
          </p:cNvPr>
          <p:cNvPicPr>
            <a:picLocks noChangeAspect="1"/>
          </p:cNvPicPr>
          <p:nvPr/>
        </p:nvPicPr>
        <p:blipFill>
          <a:blip r:embed="rId2"/>
          <a:stretch>
            <a:fillRect/>
          </a:stretch>
        </p:blipFill>
        <p:spPr>
          <a:xfrm>
            <a:off x="1162049" y="869583"/>
            <a:ext cx="6715125" cy="4315192"/>
          </a:xfrm>
          <a:prstGeom prst="rect">
            <a:avLst/>
          </a:prstGeom>
        </p:spPr>
      </p:pic>
    </p:spTree>
    <p:extLst>
      <p:ext uri="{BB962C8B-B14F-4D97-AF65-F5344CB8AC3E}">
        <p14:creationId xmlns:p14="http://schemas.microsoft.com/office/powerpoint/2010/main" val="40471252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CA3414-83D9-DE58-94E1-CC1EAA2BD328}"/>
              </a:ext>
            </a:extLst>
          </p:cNvPr>
          <p:cNvPicPr>
            <a:picLocks noChangeAspect="1"/>
          </p:cNvPicPr>
          <p:nvPr/>
        </p:nvPicPr>
        <p:blipFill>
          <a:blip r:embed="rId2"/>
          <a:stretch>
            <a:fillRect/>
          </a:stretch>
        </p:blipFill>
        <p:spPr>
          <a:xfrm>
            <a:off x="676275" y="1035599"/>
            <a:ext cx="7639050" cy="4936576"/>
          </a:xfrm>
          <a:prstGeom prst="rect">
            <a:avLst/>
          </a:prstGeom>
        </p:spPr>
      </p:pic>
    </p:spTree>
    <p:extLst>
      <p:ext uri="{BB962C8B-B14F-4D97-AF65-F5344CB8AC3E}">
        <p14:creationId xmlns:p14="http://schemas.microsoft.com/office/powerpoint/2010/main" val="1988698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1713B1-8A35-27CC-54D3-77A60DD6AECE}"/>
              </a:ext>
            </a:extLst>
          </p:cNvPr>
          <p:cNvPicPr>
            <a:picLocks noChangeAspect="1"/>
          </p:cNvPicPr>
          <p:nvPr/>
        </p:nvPicPr>
        <p:blipFill>
          <a:blip r:embed="rId2"/>
          <a:stretch>
            <a:fillRect/>
          </a:stretch>
        </p:blipFill>
        <p:spPr>
          <a:xfrm>
            <a:off x="1114425" y="874144"/>
            <a:ext cx="6998738" cy="4278881"/>
          </a:xfrm>
          <a:prstGeom prst="rect">
            <a:avLst/>
          </a:prstGeom>
        </p:spPr>
      </p:pic>
    </p:spTree>
    <p:extLst>
      <p:ext uri="{BB962C8B-B14F-4D97-AF65-F5344CB8AC3E}">
        <p14:creationId xmlns:p14="http://schemas.microsoft.com/office/powerpoint/2010/main" val="23841299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438E76-995E-0028-58D3-0E6B22A74809}"/>
              </a:ext>
            </a:extLst>
          </p:cNvPr>
          <p:cNvPicPr>
            <a:picLocks noChangeAspect="1"/>
          </p:cNvPicPr>
          <p:nvPr/>
        </p:nvPicPr>
        <p:blipFill>
          <a:blip r:embed="rId2"/>
          <a:stretch>
            <a:fillRect/>
          </a:stretch>
        </p:blipFill>
        <p:spPr>
          <a:xfrm>
            <a:off x="1296670" y="663575"/>
            <a:ext cx="7466330" cy="5530850"/>
          </a:xfrm>
          <a:prstGeom prst="rect">
            <a:avLst/>
          </a:prstGeom>
        </p:spPr>
      </p:pic>
    </p:spTree>
    <p:extLst>
      <p:ext uri="{BB962C8B-B14F-4D97-AF65-F5344CB8AC3E}">
        <p14:creationId xmlns:p14="http://schemas.microsoft.com/office/powerpoint/2010/main" val="288169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5"/>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lvl="0">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1.PROJECT DOMAIN</a:t>
            </a:r>
            <a:br>
              <a:rPr lang="en-US" sz="1800" dirty="0">
                <a:latin typeface="Calibri" panose="020F0502020204030204" pitchFamily="34" charset="0"/>
                <a:ea typeface="Calibri" panose="020F0502020204030204" pitchFamily="34" charset="0"/>
                <a:cs typeface="Calibri" panose="020F0502020204030204" pitchFamily="34" charset="0"/>
              </a:rPr>
            </a:b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What is Diabetics Retinopathy?</a:t>
            </a:r>
            <a:br>
              <a:rPr lang="en-US" sz="1800" dirty="0">
                <a:latin typeface="Calibri" panose="020F0502020204030204" pitchFamily="34" charset="0"/>
                <a:ea typeface="Calibri" panose="020F0502020204030204" pitchFamily="34" charset="0"/>
                <a:cs typeface="Calibri" panose="020F0502020204030204" pitchFamily="34" charset="0"/>
              </a:rPr>
            </a:br>
            <a:r>
              <a:rPr lang="en-GB"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Palatino"/>
              </a:rPr>
              <a:t>India is said to be the </a:t>
            </a:r>
            <a:r>
              <a:rPr lang="en-GB" sz="1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rPr>
              <a:t>diabetic capital</a:t>
            </a:r>
            <a:r>
              <a:rPr lang="en-GB"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Palatino"/>
              </a:rPr>
              <a:t> of the world by 2030 with over </a:t>
            </a:r>
            <a:r>
              <a:rPr lang="en-GB" sz="1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rPr>
              <a:t>80 million</a:t>
            </a:r>
            <a:r>
              <a:rPr lang="en-GB"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Palatino"/>
              </a:rPr>
              <a:t> people affected by it. Diabetic Retinopathy is caused due to diabetic mellitus. </a:t>
            </a:r>
            <a:br>
              <a:rPr lang="en-GB"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Palatino"/>
              </a:rPr>
            </a:br>
            <a:br>
              <a:rPr lang="en-US" sz="1800" dirty="0">
                <a:latin typeface="Calibri" panose="020F0502020204030204" pitchFamily="34" charset="0"/>
                <a:ea typeface="Calibri" panose="020F0502020204030204" pitchFamily="34" charset="0"/>
                <a:cs typeface="Calibri" panose="020F0502020204030204" pitchFamily="34" charset="0"/>
              </a:rPr>
            </a:br>
            <a:r>
              <a:rPr lang="en-GB"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Retinopathy is a medical condition that affects the retina, which is the light-sensitive tissue located at the back of the eye. </a:t>
            </a:r>
            <a:br>
              <a:rPr lang="en-US" sz="1800" dirty="0">
                <a:latin typeface="Calibri" panose="020F0502020204030204" pitchFamily="34" charset="0"/>
                <a:ea typeface="Calibri" panose="020F0502020204030204" pitchFamily="34" charset="0"/>
                <a:cs typeface="Calibri" panose="020F0502020204030204" pitchFamily="34" charset="0"/>
              </a:rPr>
            </a:br>
            <a:br>
              <a:rPr lang="en-US" sz="1800" dirty="0">
                <a:latin typeface="Calibri" panose="020F0502020204030204" pitchFamily="34" charset="0"/>
                <a:ea typeface="Calibri" panose="020F0502020204030204" pitchFamily="34" charset="0"/>
                <a:cs typeface="Calibri" panose="020F0502020204030204" pitchFamily="34" charset="0"/>
              </a:rPr>
            </a:b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endParaRPr sz="1800" dirty="0">
              <a:latin typeface="Calibri" panose="020F0502020204030204" pitchFamily="34" charset="0"/>
              <a:ea typeface="Calibri" panose="020F0502020204030204" pitchFamily="34" charset="0"/>
              <a:cs typeface="Calibri" panose="020F0502020204030204" pitchFamily="34" charset="0"/>
            </a:endParaRPr>
          </a:p>
        </p:txBody>
      </p:sp>
      <p:sp>
        <p:nvSpPr>
          <p:cNvPr id="125" name="Google Shape;125;p15"/>
          <p:cNvSpPr txBox="1">
            <a:spLocks noGrp="1"/>
          </p:cNvSpPr>
          <p:nvPr>
            <p:ph type="body" idx="1"/>
          </p:nvPr>
        </p:nvSpPr>
        <p:spPr>
          <a:xfrm>
            <a:off x="714375" y="1356868"/>
            <a:ext cx="7245900" cy="1129157"/>
          </a:xfrm>
          <a:prstGeom prst="rect">
            <a:avLst/>
          </a:prstGeom>
          <a:noFill/>
          <a:ln>
            <a:noFill/>
          </a:ln>
        </p:spPr>
        <p:txBody>
          <a:bodyPr spcFirstLastPara="1" wrap="square" lIns="91425" tIns="91425" rIns="91425" bIns="91425" anchor="t" anchorCtr="0">
            <a:noAutofit/>
          </a:bodyPr>
          <a:lstStyle/>
          <a:p>
            <a:pPr marL="914400" lvl="1" indent="-228600" algn="just" rtl="0">
              <a:lnSpc>
                <a:spcPct val="200000"/>
              </a:lnSpc>
              <a:spcBef>
                <a:spcPts val="600"/>
              </a:spcBef>
              <a:spcAft>
                <a:spcPts val="0"/>
              </a:spcAft>
              <a:buClr>
                <a:srgbClr val="000000"/>
              </a:buClr>
              <a:buSzPts val="1800"/>
              <a:buNone/>
            </a:pPr>
            <a:r>
              <a:rPr lang="en-GB" b="0" i="0" dirty="0">
                <a:effectLst/>
                <a:latin typeface="Roboto" panose="02000000000000000000" pitchFamily="2" charset="0"/>
              </a:rPr>
              <a:t> </a:t>
            </a:r>
            <a:endParaRPr sz="24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12325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337DF2-0761-ED7D-29E2-598DF926CCCD}"/>
              </a:ext>
            </a:extLst>
          </p:cNvPr>
          <p:cNvSpPr txBox="1"/>
          <p:nvPr/>
        </p:nvSpPr>
        <p:spPr>
          <a:xfrm>
            <a:off x="486888" y="950026"/>
            <a:ext cx="7956468" cy="2777620"/>
          </a:xfrm>
          <a:prstGeom prst="rect">
            <a:avLst/>
          </a:prstGeom>
          <a:noFill/>
        </p:spPr>
        <p:txBody>
          <a:bodyPr wrap="square" rtlCol="0">
            <a:spAutoFit/>
          </a:bodyPr>
          <a:lstStyle/>
          <a:p>
            <a:pPr>
              <a:lnSpc>
                <a:spcPct val="200000"/>
              </a:lnSpc>
            </a:pPr>
            <a:r>
              <a:rPr lang="en-US" sz="1800" b="1" dirty="0">
                <a:effectLst/>
                <a:latin typeface="Calibri" panose="020F0502020204030204" pitchFamily="34" charset="0"/>
                <a:ea typeface="Calibri" panose="020F0502020204030204" pitchFamily="34" charset="0"/>
                <a:cs typeface="Calibri" panose="020F0502020204030204" pitchFamily="34" charset="0"/>
              </a:rPr>
              <a:t>Clinical Implications:</a:t>
            </a:r>
            <a:r>
              <a:rPr lang="en-US" sz="1800" dirty="0">
                <a:effectLst/>
                <a:latin typeface="Calibri" panose="020F0502020204030204" pitchFamily="34" charset="0"/>
                <a:ea typeface="Calibri" panose="020F0502020204030204" pitchFamily="34" charset="0"/>
                <a:cs typeface="Calibri" panose="020F0502020204030204" pitchFamily="34" charset="0"/>
              </a:rPr>
              <a:t> The implementation of the UI carries significant implications for clinical practice, particularly in the early detection and management of diabetic retinopathy. By providing healthcare professionals with efficient tools for retinal image analysis, the UI streamlines diagnostic workflows and enhances diagnostic accuracy. </a:t>
            </a:r>
            <a:endParaRPr lang="en-AE"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72352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8538C9-B493-9E68-91AD-D48E5694A460}"/>
              </a:ext>
            </a:extLst>
          </p:cNvPr>
          <p:cNvSpPr txBox="1"/>
          <p:nvPr/>
        </p:nvSpPr>
        <p:spPr>
          <a:xfrm>
            <a:off x="390525" y="1351508"/>
            <a:ext cx="7884349" cy="3970318"/>
          </a:xfrm>
          <a:prstGeom prst="rect">
            <a:avLst/>
          </a:prstGeom>
          <a:noFill/>
        </p:spPr>
        <p:txBody>
          <a:bodyPr wrap="square" rtlCol="0">
            <a:spAutoFit/>
          </a:bodyPr>
          <a:lstStyle/>
          <a:p>
            <a:r>
              <a:rPr lang="en-GB" sz="1800" b="1" dirty="0">
                <a:latin typeface="Calibri" panose="020F0502020204030204" pitchFamily="34" charset="0"/>
                <a:ea typeface="Calibri" panose="020F0502020204030204" pitchFamily="34" charset="0"/>
                <a:cs typeface="Calibri" panose="020F0502020204030204" pitchFamily="34" charset="0"/>
              </a:rPr>
              <a:t>Limitations</a:t>
            </a:r>
          </a:p>
          <a:p>
            <a:pPr algn="just">
              <a:lnSpc>
                <a:spcPct val="200000"/>
              </a:lnSpc>
            </a:pPr>
            <a:r>
              <a:rPr lang="en-US" sz="1800" b="1" dirty="0">
                <a:effectLst/>
                <a:latin typeface="Calibri" panose="020F0502020204030204" pitchFamily="34" charset="0"/>
                <a:ea typeface="Calibri" panose="020F0502020204030204" pitchFamily="34" charset="0"/>
                <a:cs typeface="Calibri" panose="020F0502020204030204" pitchFamily="34" charset="0"/>
              </a:rPr>
              <a:t>1. Image Quality Dependency: </a:t>
            </a:r>
            <a:r>
              <a:rPr lang="en-US" sz="1800" dirty="0">
                <a:effectLst/>
                <a:latin typeface="Calibri" panose="020F0502020204030204" pitchFamily="34" charset="0"/>
                <a:ea typeface="Calibri" panose="020F0502020204030204" pitchFamily="34" charset="0"/>
                <a:cs typeface="Calibri" panose="020F0502020204030204" pitchFamily="34" charset="0"/>
              </a:rPr>
              <a:t>The performance of the user interface for diabetic retinopathy detection is contingent upon the quality of retinal images uploaded by users. Poor image quality, such as low resolution or inadequate focus, may hinder the accuracy of predictions and lead to misinterpretation of results. Addressing this limitation requires educating users on optimal imaging techniques and implementing preprocessing algorithms to enhance image clarity and consistency.</a:t>
            </a:r>
            <a:endParaRPr lang="en-AE" sz="1800" dirty="0">
              <a:effectLst/>
              <a:latin typeface="Calibri" panose="020F0502020204030204" pitchFamily="34" charset="0"/>
              <a:ea typeface="Calibri" panose="020F0502020204030204" pitchFamily="34" charset="0"/>
              <a:cs typeface="Calibri" panose="020F0502020204030204" pitchFamily="34" charset="0"/>
            </a:endParaRPr>
          </a:p>
          <a:p>
            <a:endParaRPr lang="en-AE" sz="1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8561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C7ACCF-179E-CCD4-DF74-80DB6440D426}"/>
              </a:ext>
            </a:extLst>
          </p:cNvPr>
          <p:cNvSpPr txBox="1"/>
          <p:nvPr/>
        </p:nvSpPr>
        <p:spPr>
          <a:xfrm>
            <a:off x="180975" y="876300"/>
            <a:ext cx="8782050" cy="5847755"/>
          </a:xfrm>
          <a:prstGeom prst="rect">
            <a:avLst/>
          </a:prstGeom>
          <a:noFill/>
        </p:spPr>
        <p:txBody>
          <a:bodyPr wrap="square" rtlCol="0">
            <a:spAutoFit/>
          </a:bodyPr>
          <a:lstStyle/>
          <a:p>
            <a:pPr>
              <a:lnSpc>
                <a:spcPct val="200000"/>
              </a:lnSpc>
            </a:pPr>
            <a:r>
              <a:rPr lang="en-GB"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Future Direction</a:t>
            </a:r>
          </a:p>
          <a:p>
            <a:pPr>
              <a:lnSpc>
                <a:spcPct val="200000"/>
              </a:lnSpc>
            </a:pPr>
            <a:r>
              <a:rPr lang="en-GB"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Incorporating Additional Data Sources</a:t>
            </a:r>
            <a:r>
              <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Integrate additional data sources, such as patient demographic information, medical history, or genetic markers, to enhance the model's predictive capabilities and provide more personalized risk assessments for diabetic retinopathy.</a:t>
            </a:r>
          </a:p>
          <a:p>
            <a:pPr>
              <a:lnSpc>
                <a:spcPct val="200000"/>
              </a:lnSpc>
            </a:pPr>
            <a:r>
              <a:rPr lang="en-GB"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Clinical Validation</a:t>
            </a:r>
            <a:r>
              <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Conduct rigorous clinical validation studies to assess the model's performance in real-world healthcare settings. Collaborate with ophthalmologists and medical professionals to validate the model's accuracy, reliability, and usability in clinical practice.</a:t>
            </a:r>
          </a:p>
          <a:p>
            <a:pPr>
              <a:lnSpc>
                <a:spcPct val="200000"/>
              </a:lnSpc>
            </a:pPr>
            <a:endParaRPr lang="en-AE" sz="1800" dirty="0">
              <a:latin typeface="Calibri" panose="020F0502020204030204" pitchFamily="34" charset="0"/>
              <a:ea typeface="Calibri" panose="020F0502020204030204" pitchFamily="34" charset="0"/>
              <a:cs typeface="Calibri" panose="020F0502020204030204" pitchFamily="34" charset="0"/>
            </a:endParaRPr>
          </a:p>
          <a:p>
            <a:endParaRPr lang="en-AE" dirty="0"/>
          </a:p>
        </p:txBody>
      </p:sp>
    </p:spTree>
    <p:extLst>
      <p:ext uri="{BB962C8B-B14F-4D97-AF65-F5344CB8AC3E}">
        <p14:creationId xmlns:p14="http://schemas.microsoft.com/office/powerpoint/2010/main" val="34336617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74209-9716-5D11-CABA-B17D9F0EEC73}"/>
              </a:ext>
            </a:extLst>
          </p:cNvPr>
          <p:cNvSpPr txBox="1"/>
          <p:nvPr/>
        </p:nvSpPr>
        <p:spPr>
          <a:xfrm>
            <a:off x="342900" y="885825"/>
            <a:ext cx="8724900" cy="5293757"/>
          </a:xfrm>
          <a:prstGeom prst="rect">
            <a:avLst/>
          </a:prstGeom>
          <a:noFill/>
        </p:spPr>
        <p:txBody>
          <a:bodyPr wrap="square" rtlCol="0">
            <a:spAutoFit/>
          </a:bodyPr>
          <a:lstStyle/>
          <a:p>
            <a:pPr>
              <a:lnSpc>
                <a:spcPct val="200000"/>
              </a:lnSpc>
            </a:pPr>
            <a:r>
              <a:rPr lang="en-GB"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Real-Time Deployment</a:t>
            </a:r>
            <a:r>
              <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Develop strategies for real-time deployment of the model in clinical settings, such as integration with existing electronic health record (EHR) systems or mobile health applications. By enabling real-time screening and diagnosis of diabetic retinopathy, we can facilitate timely interventions and improve patient outcomes.</a:t>
            </a:r>
          </a:p>
          <a:p>
            <a:pPr>
              <a:lnSpc>
                <a:spcPct val="200000"/>
              </a:lnSpc>
            </a:pPr>
            <a:r>
              <a:rPr lang="en-GB"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Collaborative Partnerships</a:t>
            </a:r>
            <a:r>
              <a:rPr lang="en-GB"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Foster collaborative partnerships with healthcare institutions, research organizations, and industry stakeholders to facilitate data sharing, model validation, and knowledge exchange. By leveraging collective expertise and resources, we can accelerate progress towards more effective diabetic retinopathy detection and management strategies.</a:t>
            </a:r>
          </a:p>
          <a:p>
            <a:endParaRPr lang="en-AE" dirty="0"/>
          </a:p>
        </p:txBody>
      </p:sp>
    </p:spTree>
    <p:extLst>
      <p:ext uri="{BB962C8B-B14F-4D97-AF65-F5344CB8AC3E}">
        <p14:creationId xmlns:p14="http://schemas.microsoft.com/office/powerpoint/2010/main" val="17688367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1D47BE-4B69-E74B-5943-8FEBE166FB6A}"/>
              </a:ext>
            </a:extLst>
          </p:cNvPr>
          <p:cNvSpPr txBox="1"/>
          <p:nvPr/>
        </p:nvSpPr>
        <p:spPr>
          <a:xfrm>
            <a:off x="161926" y="857249"/>
            <a:ext cx="8286750" cy="4985980"/>
          </a:xfrm>
          <a:prstGeom prst="rect">
            <a:avLst/>
          </a:prstGeom>
          <a:noFill/>
        </p:spPr>
        <p:txBody>
          <a:bodyPr wrap="square" rtlCol="0">
            <a:spAutoFit/>
          </a:bodyPr>
          <a:lstStyle/>
          <a:p>
            <a:r>
              <a:rPr lang="en-GB" sz="2000" b="1" dirty="0">
                <a:latin typeface="Calibri" panose="020F0502020204030204" pitchFamily="34" charset="0"/>
                <a:ea typeface="Calibri" panose="020F0502020204030204" pitchFamily="34" charset="0"/>
                <a:cs typeface="Calibri" panose="020F0502020204030204" pitchFamily="34" charset="0"/>
              </a:rPr>
              <a:t>                                                    REFERENCES</a:t>
            </a:r>
          </a:p>
          <a:p>
            <a:endParaRPr lang="en-GB" sz="16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endParaRPr lang="en-GB" sz="1600" b="1"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rtl="0">
              <a:lnSpc>
                <a:spcPct val="150000"/>
              </a:lnSpc>
              <a:buFont typeface="Wingdings" panose="05000000000000000000" pitchFamily="2" charset="2"/>
              <a:buChar char="§"/>
            </a:pPr>
            <a:r>
              <a:rPr lang="en-US" sz="1800" dirty="0" err="1">
                <a:effectLst/>
                <a:latin typeface="Calibri" panose="020F0502020204030204" pitchFamily="34" charset="0"/>
                <a:ea typeface="Calibri" panose="020F0502020204030204" pitchFamily="34" charset="0"/>
                <a:cs typeface="Calibri" panose="020F0502020204030204" pitchFamily="34" charset="0"/>
              </a:rPr>
              <a:t>Moin</a:t>
            </a:r>
            <a:r>
              <a:rPr lang="en-US" sz="1800" dirty="0">
                <a:effectLst/>
                <a:latin typeface="Calibri" panose="020F0502020204030204" pitchFamily="34" charset="0"/>
                <a:ea typeface="Calibri" panose="020F0502020204030204" pitchFamily="34" charset="0"/>
                <a:cs typeface="Calibri" panose="020F0502020204030204" pitchFamily="34" charset="0"/>
              </a:rPr>
              <a:t>, K., Shrivastava, M., Mishra, A., Jena, L., &amp; Nayak, S. (2022). Diabetic Retinopathy Detection Using CNN Model. In Ambient Intelligence in Health Care (pp. Page numbers). Springer Nature Singapore.</a:t>
            </a:r>
          </a:p>
          <a:p>
            <a:pPr marL="342900" lvl="0" indent="-342900" algn="just" rtl="0">
              <a:lnSpc>
                <a:spcPct val="150000"/>
              </a:lnSpc>
              <a:buFont typeface="Wingdings" panose="05000000000000000000" pitchFamily="2" charset="2"/>
              <a:buChar char="§"/>
            </a:pPr>
            <a:endParaRPr lang="en-AE"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50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S. Dua, N. </a:t>
            </a:r>
            <a:r>
              <a:rPr lang="en-US" sz="1800" dirty="0" err="1">
                <a:effectLst/>
                <a:latin typeface="Calibri" panose="020F0502020204030204" pitchFamily="34" charset="0"/>
                <a:ea typeface="Calibri" panose="020F0502020204030204" pitchFamily="34" charset="0"/>
                <a:cs typeface="Calibri" panose="020F0502020204030204" pitchFamily="34" charset="0"/>
              </a:rPr>
              <a:t>Kandiraju</a:t>
            </a:r>
            <a:r>
              <a:rPr lang="en-US" sz="1800" dirty="0">
                <a:effectLst/>
                <a:latin typeface="Calibri" panose="020F0502020204030204" pitchFamily="34" charset="0"/>
                <a:ea typeface="Calibri" panose="020F0502020204030204" pitchFamily="34" charset="0"/>
                <a:cs typeface="Calibri" panose="020F0502020204030204" pitchFamily="34" charset="0"/>
              </a:rPr>
              <a:t> and H. W. Thompson, "Design and implementation of a unique blood-vessel detection algorithm towards early diagnosis of diabetic retinopathy", International Conference on Information Technology: Coding and Computing (ITCC'05), vol. II, no. 1, pp. 26-31, 2005.</a:t>
            </a:r>
            <a:endParaRPr lang="en-AE" sz="18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endParaRPr lang="en-GB" sz="18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endParaRPr lang="en-GB" sz="1600" dirty="0">
              <a:latin typeface="Calibri" panose="020F0502020204030204" pitchFamily="34" charset="0"/>
              <a:ea typeface="Calibri" panose="020F0502020204030204" pitchFamily="34" charset="0"/>
              <a:cs typeface="Calibri" panose="020F0502020204030204" pitchFamily="34" charset="0"/>
            </a:endParaRPr>
          </a:p>
          <a:p>
            <a:endParaRPr lang="en-AE"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896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E98C36-396F-3C4B-D10E-FB0D21FCD2A9}"/>
              </a:ext>
            </a:extLst>
          </p:cNvPr>
          <p:cNvSpPr txBox="1"/>
          <p:nvPr/>
        </p:nvSpPr>
        <p:spPr>
          <a:xfrm>
            <a:off x="247650" y="1181100"/>
            <a:ext cx="8058150" cy="4185761"/>
          </a:xfrm>
          <a:prstGeom prst="rect">
            <a:avLst/>
          </a:prstGeom>
          <a:noFill/>
        </p:spPr>
        <p:txBody>
          <a:bodyPr wrap="square" rtlCol="0">
            <a:spAutoFit/>
          </a:bodyPr>
          <a:lstStyle/>
          <a:p>
            <a:pPr marL="285750" lvl="0" indent="-285750" algn="just">
              <a:lnSpc>
                <a:spcPct val="200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H. Jiang, K. Yang, M. Gao, D. Zhang, H. Ma and W. Qian, "An Interpretable Ensemble Deep Learning Model for Diabetic Retinopathy Disease Classification", 2019 41st Annual International Conference of the IEEE Engineering in Medicine and Biology Society (EMBC), pp. 2045-2048, 2019.</a:t>
            </a:r>
            <a:endParaRPr lang="en-AE"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200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Mukesh Krishnan, M., </a:t>
            </a:r>
            <a:r>
              <a:rPr lang="en-US" sz="1800" dirty="0" err="1">
                <a:effectLst/>
                <a:latin typeface="Calibri" panose="020F0502020204030204" pitchFamily="34" charset="0"/>
                <a:ea typeface="Calibri" panose="020F0502020204030204" pitchFamily="34" charset="0"/>
                <a:cs typeface="Calibri" panose="020F0502020204030204" pitchFamily="34" charset="0"/>
              </a:rPr>
              <a:t>Thanga</a:t>
            </a:r>
            <a:r>
              <a:rPr lang="en-US" sz="1800" dirty="0">
                <a:effectLst/>
                <a:latin typeface="Calibri" panose="020F0502020204030204" pitchFamily="34" charset="0"/>
                <a:ea typeface="Calibri" panose="020F0502020204030204" pitchFamily="34" charset="0"/>
                <a:cs typeface="Calibri" panose="020F0502020204030204" pitchFamily="34" charset="0"/>
              </a:rPr>
              <a:t> Ramya, S., </a:t>
            </a:r>
            <a:r>
              <a:rPr lang="en-US" sz="1800" dirty="0" err="1">
                <a:effectLst/>
                <a:latin typeface="Calibri" panose="020F0502020204030204" pitchFamily="34" charset="0"/>
                <a:ea typeface="Calibri" panose="020F0502020204030204" pitchFamily="34" charset="0"/>
                <a:cs typeface="Calibri" panose="020F0502020204030204" pitchFamily="34" charset="0"/>
              </a:rPr>
              <a:t>Kirubanathavalli</a:t>
            </a:r>
            <a:r>
              <a:rPr lang="en-US" sz="1800" dirty="0">
                <a:effectLst/>
                <a:latin typeface="Calibri" panose="020F0502020204030204" pitchFamily="34" charset="0"/>
                <a:ea typeface="Calibri" panose="020F0502020204030204" pitchFamily="34" charset="0"/>
                <a:cs typeface="Calibri" panose="020F0502020204030204" pitchFamily="34" charset="0"/>
              </a:rPr>
              <a:t>, K., Lalitha, S., </a:t>
            </a:r>
            <a:r>
              <a:rPr lang="en-US" sz="1800" dirty="0" err="1">
                <a:effectLst/>
                <a:latin typeface="Calibri" panose="020F0502020204030204" pitchFamily="34" charset="0"/>
                <a:ea typeface="Calibri" panose="020F0502020204030204" pitchFamily="34" charset="0"/>
                <a:cs typeface="Calibri" panose="020F0502020204030204" pitchFamily="34" charset="0"/>
              </a:rPr>
              <a:t>Diofrin</a:t>
            </a:r>
            <a:r>
              <a:rPr lang="en-US" sz="1800" dirty="0">
                <a:effectLst/>
                <a:latin typeface="Calibri" panose="020F0502020204030204" pitchFamily="34" charset="0"/>
                <a:ea typeface="Calibri" panose="020F0502020204030204" pitchFamily="34" charset="0"/>
                <a:cs typeface="Calibri" panose="020F0502020204030204" pitchFamily="34" charset="0"/>
              </a:rPr>
              <a:t>, J., &amp; Vadivel, M. (2021). Deep Learning Approaches for Detecting Diabetic Retinopathy using CNN Models. IEEE.</a:t>
            </a:r>
            <a:endParaRPr lang="en-AE" sz="1800" dirty="0">
              <a:effectLst/>
              <a:latin typeface="Calibri" panose="020F0502020204030204" pitchFamily="34" charset="0"/>
              <a:ea typeface="Calibri" panose="020F0502020204030204" pitchFamily="34" charset="0"/>
              <a:cs typeface="Calibri" panose="020F0502020204030204" pitchFamily="34" charset="0"/>
            </a:endParaRPr>
          </a:p>
          <a:p>
            <a:endParaRPr lang="en-AE"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09858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91567" y="2904767"/>
            <a:ext cx="8520600" cy="76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2800"/>
              <a:buNone/>
            </a:pPr>
            <a:r>
              <a:rPr lang="en-US" dirty="0">
                <a:latin typeface="Calibri" panose="020F0502020204030204" pitchFamily="34" charset="0"/>
                <a:ea typeface="Calibri" panose="020F0502020204030204" pitchFamily="34" charset="0"/>
                <a:cs typeface="Calibri" panose="020F0502020204030204" pitchFamily="34" charset="0"/>
              </a:rPr>
              <a:t>Thank you</a:t>
            </a:r>
            <a:endParaRPr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5"/>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algn="l">
              <a:lnSpc>
                <a:spcPct val="200000"/>
              </a:lnSpc>
            </a:pPr>
            <a:r>
              <a:rPr lang="en-GB"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In diabetic retinopathy, prolonged high blood sugar levels cause damage to the blood vessels in the retina. Over time, this damage can lead to various abnormalities in the retina, including:</a:t>
            </a:r>
            <a:br>
              <a:rPr lang="en-GB"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br>
            <a:r>
              <a:rPr lang="en-GB" sz="18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Microaneurysms</a:t>
            </a:r>
            <a:r>
              <a:rPr lang="en-GB"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Small bulges in the blood vessels of the retina.</a:t>
            </a:r>
            <a:br>
              <a:rPr lang="en-GB"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br>
            <a:r>
              <a:rPr lang="en-GB" sz="1800" b="1"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Hemorrhages</a:t>
            </a:r>
            <a:r>
              <a:rPr lang="en-GB"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Leakage of blood from damaged blood vessels into the retina.</a:t>
            </a:r>
            <a:br>
              <a:rPr lang="en-GB"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br>
            <a:r>
              <a:rPr lang="en-GB" sz="18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Exudates</a:t>
            </a:r>
            <a:r>
              <a:rPr lang="en-GB"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Deposits of fluid and lipids that leak from damaged blood vessels.</a:t>
            </a:r>
            <a:br>
              <a:rPr lang="en-GB"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br>
            <a:r>
              <a:rPr lang="en-GB" sz="18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Neovascularization</a:t>
            </a:r>
            <a:r>
              <a:rPr lang="en-GB"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Abnormal growth of new blood vessels on the surface of the retina, which are fragile and prone to leakage.</a:t>
            </a:r>
          </a:p>
        </p:txBody>
      </p:sp>
      <p:sp>
        <p:nvSpPr>
          <p:cNvPr id="125" name="Google Shape;125;p15"/>
          <p:cNvSpPr txBox="1">
            <a:spLocks noGrp="1"/>
          </p:cNvSpPr>
          <p:nvPr>
            <p:ph type="body" idx="1"/>
          </p:nvPr>
        </p:nvSpPr>
        <p:spPr>
          <a:xfrm>
            <a:off x="714375" y="1356868"/>
            <a:ext cx="7245900" cy="3567557"/>
          </a:xfrm>
          <a:prstGeom prst="rect">
            <a:avLst/>
          </a:prstGeom>
          <a:noFill/>
          <a:ln>
            <a:noFill/>
          </a:ln>
        </p:spPr>
        <p:txBody>
          <a:bodyPr spcFirstLastPara="1" wrap="square" lIns="91425" tIns="91425" rIns="91425" bIns="91425" anchor="t" anchorCtr="0">
            <a:noAutofit/>
          </a:bodyPr>
          <a:lstStyle/>
          <a:p>
            <a:pPr marL="914400" lvl="1" indent="-228600" algn="just" rtl="0">
              <a:lnSpc>
                <a:spcPct val="200000"/>
              </a:lnSpc>
              <a:spcBef>
                <a:spcPts val="600"/>
              </a:spcBef>
              <a:spcAft>
                <a:spcPts val="0"/>
              </a:spcAft>
              <a:buClr>
                <a:srgbClr val="000000"/>
              </a:buClr>
              <a:buSzPts val="1800"/>
              <a:buNone/>
            </a:pPr>
            <a:r>
              <a:rPr lang="en-GB" b="0" i="0" dirty="0">
                <a:effectLst/>
                <a:latin typeface="Roboto" panose="02000000000000000000" pitchFamily="2" charset="0"/>
              </a:rPr>
              <a:t> </a:t>
            </a:r>
            <a:endParaRPr sz="24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5884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ollage of images of a human eye&#10;&#10;Description automatically generated">
            <a:extLst>
              <a:ext uri="{FF2B5EF4-FFF2-40B4-BE49-F238E27FC236}">
                <a16:creationId xmlns:a16="http://schemas.microsoft.com/office/drawing/2014/main" id="{90FF64D6-4DC6-10F4-771F-96C4F7DDD9A3}"/>
              </a:ext>
            </a:extLst>
          </p:cNvPr>
          <p:cNvPicPr>
            <a:picLocks noChangeAspect="1"/>
          </p:cNvPicPr>
          <p:nvPr/>
        </p:nvPicPr>
        <p:blipFill>
          <a:blip r:embed="rId2"/>
          <a:stretch>
            <a:fillRect/>
          </a:stretch>
        </p:blipFill>
        <p:spPr>
          <a:xfrm>
            <a:off x="1771650" y="803447"/>
            <a:ext cx="5028247" cy="4714385"/>
          </a:xfrm>
          <a:prstGeom prst="rect">
            <a:avLst/>
          </a:prstGeom>
        </p:spPr>
      </p:pic>
    </p:spTree>
    <p:extLst>
      <p:ext uri="{BB962C8B-B14F-4D97-AF65-F5344CB8AC3E}">
        <p14:creationId xmlns:p14="http://schemas.microsoft.com/office/powerpoint/2010/main" val="3600998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5"/>
          <p:cNvSpPr txBox="1">
            <a:spLocks noGrp="1"/>
          </p:cNvSpPr>
          <p:nvPr>
            <p:ph type="title"/>
          </p:nvPr>
        </p:nvSpPr>
        <p:spPr>
          <a:xfrm>
            <a:off x="285750" y="1381125"/>
            <a:ext cx="8546550" cy="3918129"/>
          </a:xfrm>
          <a:prstGeom prst="rect">
            <a:avLst/>
          </a:prstGeom>
          <a:noFill/>
          <a:ln>
            <a:noFill/>
          </a:ln>
        </p:spPr>
        <p:txBody>
          <a:bodyPr spcFirstLastPara="1" wrap="square" lIns="91425" tIns="91425" rIns="91425" bIns="91425" anchor="t" anchorCtr="0">
            <a:noAutofit/>
          </a:bodyPr>
          <a:lstStyle/>
          <a:p>
            <a:pPr marL="6350" lvl="0" algn="l" rtl="0">
              <a:lnSpc>
                <a:spcPct val="150000"/>
              </a:lnSpc>
              <a:spcBef>
                <a:spcPts val="0"/>
              </a:spcBef>
              <a:spcAft>
                <a:spcPts val="0"/>
              </a:spcAft>
              <a:buSzPts val="1700"/>
            </a:pPr>
            <a:r>
              <a:rPr lang="en-GB"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These abnormalities can impair vision and, if left untreated, can lead to serious complications such as retinal detachment and permanent vision loss.</a:t>
            </a:r>
            <a:br>
              <a:rPr lang="en-AE" sz="1800" dirty="0">
                <a:latin typeface="Calibri" panose="020F0502020204030204" pitchFamily="34" charset="0"/>
                <a:ea typeface="Calibri" panose="020F0502020204030204" pitchFamily="34" charset="0"/>
                <a:cs typeface="Calibri" panose="020F0502020204030204" pitchFamily="34" charset="0"/>
              </a:rPr>
            </a:br>
            <a:r>
              <a:rPr lang="en-AE" sz="1800" dirty="0">
                <a:latin typeface="Calibri" panose="020F0502020204030204" pitchFamily="34" charset="0"/>
                <a:ea typeface="Calibri" panose="020F0502020204030204" pitchFamily="34" charset="0"/>
                <a:cs typeface="Calibri" panose="020F0502020204030204" pitchFamily="34" charset="0"/>
              </a:rPr>
              <a:t> </a:t>
            </a:r>
            <a:r>
              <a:rPr lang="en-GB"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Palatino"/>
              </a:rPr>
              <a:t>If identified early, this is a </a:t>
            </a:r>
            <a:r>
              <a:rPr lang="en-GB" sz="1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rPr>
              <a:t>blindness</a:t>
            </a:r>
            <a:r>
              <a:rPr lang="en-GB"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Palatino"/>
              </a:rPr>
              <a:t> which can be </a:t>
            </a:r>
            <a:r>
              <a:rPr lang="en-GB" sz="1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rPr>
              <a:t>avoided</a:t>
            </a:r>
            <a:r>
              <a:rPr lang="en-GB"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Palatino"/>
              </a:rPr>
              <a:t>.</a:t>
            </a:r>
            <a:br>
              <a:rPr lang="en-GB"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Palatino"/>
              </a:rPr>
            </a:br>
            <a:br>
              <a:rPr lang="en-GB"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Palatino"/>
              </a:rPr>
            </a:br>
            <a:r>
              <a:rPr lang="en-GB" sz="18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The manual process of periodic DR diagnosis and detection for necessary treatment, is time consuming and unreliable due to unavailability of resources and expert opinion. </a:t>
            </a:r>
            <a:br>
              <a:rPr lang="en-GB"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Palatino"/>
              </a:rPr>
            </a:br>
            <a:br>
              <a:rPr lang="en-GB" sz="2000" dirty="0">
                <a:latin typeface="Calibri" panose="020F0502020204030204" pitchFamily="34" charset="0"/>
                <a:ea typeface="Calibri" panose="020F0502020204030204" pitchFamily="34" charset="0"/>
                <a:cs typeface="Calibri" panose="020F0502020204030204" pitchFamily="34" charset="0"/>
              </a:rPr>
            </a:br>
            <a:endParaRPr lang="en-GB" sz="20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25" name="Google Shape;125;p15"/>
          <p:cNvSpPr txBox="1">
            <a:spLocks noGrp="1"/>
          </p:cNvSpPr>
          <p:nvPr>
            <p:ph type="body" idx="1"/>
          </p:nvPr>
        </p:nvSpPr>
        <p:spPr>
          <a:xfrm>
            <a:off x="1381125" y="3867150"/>
            <a:ext cx="6579150" cy="1057276"/>
          </a:xfrm>
          <a:prstGeom prst="rect">
            <a:avLst/>
          </a:prstGeom>
          <a:noFill/>
          <a:ln>
            <a:noFill/>
          </a:ln>
        </p:spPr>
        <p:txBody>
          <a:bodyPr spcFirstLastPara="1" wrap="square" lIns="91425" tIns="91425" rIns="91425" bIns="91425" anchor="t" anchorCtr="0">
            <a:noAutofit/>
          </a:bodyPr>
          <a:lstStyle/>
          <a:p>
            <a:pPr marL="914400" lvl="1" indent="-228600" algn="just" rtl="0">
              <a:lnSpc>
                <a:spcPct val="200000"/>
              </a:lnSpc>
              <a:spcBef>
                <a:spcPts val="600"/>
              </a:spcBef>
              <a:spcAft>
                <a:spcPts val="0"/>
              </a:spcAft>
              <a:buClr>
                <a:srgbClr val="000000"/>
              </a:buClr>
              <a:buSzPts val="1800"/>
              <a:buNone/>
            </a:pPr>
            <a:r>
              <a:rPr lang="en-GB" b="0" i="0" dirty="0">
                <a:effectLst/>
                <a:latin typeface="Roboto" panose="02000000000000000000" pitchFamily="2" charset="0"/>
              </a:rPr>
              <a:t> </a:t>
            </a:r>
            <a:endParaRPr sz="24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169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5"/>
          <p:cNvSpPr txBox="1">
            <a:spLocks noGrp="1"/>
          </p:cNvSpPr>
          <p:nvPr>
            <p:ph type="title"/>
          </p:nvPr>
        </p:nvSpPr>
        <p:spPr>
          <a:xfrm>
            <a:off x="311700" y="1558746"/>
            <a:ext cx="8520600" cy="3740508"/>
          </a:xfrm>
          <a:prstGeom prst="rect">
            <a:avLst/>
          </a:prstGeom>
          <a:noFill/>
          <a:ln>
            <a:noFill/>
          </a:ln>
        </p:spPr>
        <p:txBody>
          <a:bodyPr spcFirstLastPara="1" wrap="square" lIns="91425" tIns="91425" rIns="91425" bIns="91425" anchor="t" anchorCtr="0">
            <a:noAutofit/>
          </a:bodyPr>
          <a:lstStyle/>
          <a:p>
            <a:pPr marL="6350" lvl="0" algn="l" rtl="0">
              <a:lnSpc>
                <a:spcPct val="150000"/>
              </a:lnSpc>
              <a:spcBef>
                <a:spcPts val="0"/>
              </a:spcBef>
              <a:spcAft>
                <a:spcPts val="0"/>
              </a:spcAft>
              <a:buSzPts val="1700"/>
            </a:pPr>
            <a:r>
              <a:rPr lang="en-GB" sz="1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One of the key reasons for the importance of early diagnosis lies in the availability of effective treatment options. Detecting diabetic retinopathy at an early stage allows for the implementation of various treatment modalities aimed at managing the condition and preventing its progression. These treatments may include laser therapy, intraocular injections, or surgical interventions. Early intervention not only preserves vision but also reduces the likelihood of requiring more invasive procedures in advanced stages of the disease.</a:t>
            </a:r>
          </a:p>
        </p:txBody>
      </p:sp>
      <p:sp>
        <p:nvSpPr>
          <p:cNvPr id="125" name="Google Shape;125;p15"/>
          <p:cNvSpPr txBox="1">
            <a:spLocks noGrp="1"/>
          </p:cNvSpPr>
          <p:nvPr>
            <p:ph type="body" idx="1"/>
          </p:nvPr>
        </p:nvSpPr>
        <p:spPr>
          <a:xfrm>
            <a:off x="1381125" y="3867150"/>
            <a:ext cx="6579150" cy="1057276"/>
          </a:xfrm>
          <a:prstGeom prst="rect">
            <a:avLst/>
          </a:prstGeom>
          <a:noFill/>
          <a:ln>
            <a:noFill/>
          </a:ln>
        </p:spPr>
        <p:txBody>
          <a:bodyPr spcFirstLastPara="1" wrap="square" lIns="91425" tIns="91425" rIns="91425" bIns="91425" anchor="t" anchorCtr="0">
            <a:noAutofit/>
          </a:bodyPr>
          <a:lstStyle/>
          <a:p>
            <a:pPr marL="914400" lvl="1" indent="-228600" algn="just" rtl="0">
              <a:lnSpc>
                <a:spcPct val="200000"/>
              </a:lnSpc>
              <a:spcBef>
                <a:spcPts val="600"/>
              </a:spcBef>
              <a:spcAft>
                <a:spcPts val="0"/>
              </a:spcAft>
              <a:buClr>
                <a:srgbClr val="000000"/>
              </a:buClr>
              <a:buSzPts val="1800"/>
              <a:buNone/>
            </a:pPr>
            <a:r>
              <a:rPr lang="en-GB" b="0" i="0" dirty="0">
                <a:effectLst/>
                <a:latin typeface="Roboto" panose="02000000000000000000" pitchFamily="2" charset="0"/>
              </a:rPr>
              <a:t> </a:t>
            </a:r>
            <a:endParaRPr sz="24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7130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5"/>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lvl="0"/>
            <a:r>
              <a:rPr lang="en-US" sz="2400" dirty="0">
                <a:latin typeface="Calibri" panose="020F0502020204030204" pitchFamily="34" charset="0"/>
                <a:ea typeface="Calibri" panose="020F0502020204030204" pitchFamily="34" charset="0"/>
                <a:cs typeface="Calibri" panose="020F0502020204030204" pitchFamily="34" charset="0"/>
              </a:rPr>
              <a:t>                                  2.PROBLEM STATEMENT</a:t>
            </a:r>
            <a:endParaRPr sz="2400" dirty="0">
              <a:latin typeface="Calibri" panose="020F0502020204030204" pitchFamily="34" charset="0"/>
              <a:ea typeface="Calibri" panose="020F0502020204030204" pitchFamily="34" charset="0"/>
              <a:cs typeface="Calibri" panose="020F0502020204030204" pitchFamily="34" charset="0"/>
            </a:endParaRPr>
          </a:p>
        </p:txBody>
      </p:sp>
      <p:sp>
        <p:nvSpPr>
          <p:cNvPr id="125" name="Google Shape;125;p15"/>
          <p:cNvSpPr txBox="1">
            <a:spLocks noGrp="1"/>
          </p:cNvSpPr>
          <p:nvPr>
            <p:ph type="body" idx="1"/>
          </p:nvPr>
        </p:nvSpPr>
        <p:spPr>
          <a:xfrm>
            <a:off x="-295275" y="1356867"/>
            <a:ext cx="8858249" cy="3878407"/>
          </a:xfrm>
          <a:prstGeom prst="rect">
            <a:avLst/>
          </a:prstGeom>
          <a:noFill/>
          <a:ln>
            <a:noFill/>
          </a:ln>
        </p:spPr>
        <p:txBody>
          <a:bodyPr spcFirstLastPara="1" wrap="square" lIns="91425" tIns="91425" rIns="91425" bIns="91425" anchor="t" anchorCtr="0">
            <a:noAutofit/>
          </a:bodyPr>
          <a:lstStyle/>
          <a:p>
            <a:pPr marL="914400" lvl="1" indent="-228600" algn="just" rtl="0">
              <a:lnSpc>
                <a:spcPct val="150000"/>
              </a:lnSpc>
              <a:spcBef>
                <a:spcPts val="600"/>
              </a:spcBef>
              <a:spcAft>
                <a:spcPts val="0"/>
              </a:spcAft>
              <a:buClr>
                <a:srgbClr val="000000"/>
              </a:buClr>
              <a:buSzPts val="1800"/>
              <a:buNone/>
            </a:pPr>
            <a:r>
              <a:rPr lang="en-GB" b="0" i="0" dirty="0">
                <a:effectLst/>
                <a:latin typeface="Calibri" panose="020F0502020204030204" pitchFamily="34" charset="0"/>
                <a:ea typeface="Calibri" panose="020F0502020204030204" pitchFamily="34" charset="0"/>
                <a:cs typeface="Calibri" panose="020F0502020204030204" pitchFamily="34" charset="0"/>
              </a:rPr>
              <a:t> </a:t>
            </a:r>
            <a:r>
              <a:rPr lang="en-GB"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In a landscape where numerous systems for diabetic retinopathy detection exist, the need for innovation persists. Leveraging the power of Convolutional Neural Networks (CNNs) and modern web technologies, I aim to develop a streamlined solution for diabetic retinopathy detection accessible to a broader audience. By creating a user-friendly interface using </a:t>
            </a:r>
            <a:r>
              <a:rPr lang="en-GB"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Streamlit</a:t>
            </a:r>
            <a:r>
              <a:rPr lang="en-GB"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I intend to democratize access to advanced diabetic retinopathy screening, overcoming barriers such as complexity, cost, and limited availability of trained professionals.</a:t>
            </a:r>
            <a:endParaRPr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490331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TotalTime>
  <Words>2732</Words>
  <Application>Microsoft Office PowerPoint</Application>
  <PresentationFormat>On-screen Show (4:3)</PresentationFormat>
  <Paragraphs>166</Paragraphs>
  <Slides>46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Söhne</vt:lpstr>
      <vt:lpstr>Calibri</vt:lpstr>
      <vt:lpstr>Arial</vt:lpstr>
      <vt:lpstr>Archivo Narrow</vt:lpstr>
      <vt:lpstr>Wingdings</vt:lpstr>
      <vt:lpstr>Times New Roman</vt:lpstr>
      <vt:lpstr>Georgia</vt:lpstr>
      <vt:lpstr>Roboto</vt:lpstr>
      <vt:lpstr>Simple Light</vt:lpstr>
      <vt:lpstr>PowerPoint Presentation</vt:lpstr>
      <vt:lpstr> Contents </vt:lpstr>
      <vt:lpstr>PowerPoint Presentation</vt:lpstr>
      <vt:lpstr>                                                1.PROJECT DOMAIN  What is Diabetics Retinopathy? India is said to be the diabetic capital of the world by 2030 with over 80 million people affected by it. Diabetic Retinopathy is caused due to diabetic mellitus.   Retinopathy is a medical condition that affects the retina, which is the light-sensitive tissue located at the back of the eye.      </vt:lpstr>
      <vt:lpstr>In diabetic retinopathy, prolonged high blood sugar levels cause damage to the blood vessels in the retina. Over time, this damage can lead to various abnormalities in the retina, including: Microaneurysms: Small bulges in the blood vessels of the retina. Hemorrhages: Leakage of blood from damaged blood vessels into the retina. Exudates: Deposits of fluid and lipids that leak from damaged blood vessels. Neovascularization: Abnormal growth of new blood vessels on the surface of the retina, which are fragile and prone to leakage.</vt:lpstr>
      <vt:lpstr>PowerPoint Presentation</vt:lpstr>
      <vt:lpstr>These abnormalities can impair vision and, if left untreated, can lead to serious complications such as retinal detachment and permanent vision loss.  If identified early, this is a blindness which can be avoided.  The manual process of periodic DR diagnosis and detection for necessary treatment, is time consuming and unreliable due to unavailability of resources and expert opinion.   </vt:lpstr>
      <vt:lpstr>One of the key reasons for the importance of early diagnosis lies in the availability of effective treatment options. Detecting diabetic retinopathy at an early stage allows for the implementation of various treatment modalities aimed at managing the condition and preventing its progression. These treatments may include laser therapy, intraocular injections, or surgical interventions. Early intervention not only preserves vision but also reduces the likelihood of requiring more invasive procedures in advanced stages of the disease.</vt:lpstr>
      <vt:lpstr>                                  2.PROBLEM STATEMENT</vt:lpstr>
      <vt:lpstr>PowerPoint Presentation</vt:lpstr>
      <vt:lpstr>                          3.DATASET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shigha velloth</dc:creator>
  <cp:lastModifiedBy>shigha velloth</cp:lastModifiedBy>
  <cp:revision>6</cp:revision>
  <dcterms:modified xsi:type="dcterms:W3CDTF">2024-05-04T16:23:49Z</dcterms:modified>
</cp:coreProperties>
</file>