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請</a:t>
            </a:r>
            <a:r>
              <a:rPr lang="zh-TW" altLang="en-US" dirty="0" smtClean="0"/>
              <a:t>實</a:t>
            </a:r>
            <a:r>
              <a:rPr lang="zh-TW" altLang="en-US" dirty="0"/>
              <a:t>做</a:t>
            </a:r>
            <a:r>
              <a:rPr lang="zh-TW" altLang="en-US" dirty="0" smtClean="0"/>
              <a:t>一程式</a:t>
            </a:r>
            <a:r>
              <a:rPr lang="zh-TW" altLang="en-US" dirty="0"/>
              <a:t>，此程式可以不斷地</a:t>
            </a:r>
            <a:r>
              <a:rPr lang="zh-TW" altLang="en-US" dirty="0" smtClean="0"/>
              <a:t>輸入兩整數 </a:t>
            </a:r>
            <a:r>
              <a:rPr lang="en-US" altLang="zh-TW" dirty="0" smtClean="0"/>
              <a:t>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，直到輸入的 </a:t>
            </a:r>
            <a:r>
              <a:rPr lang="en-US" altLang="zh-TW" dirty="0" smtClean="0"/>
              <a:t>m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n</a:t>
            </a:r>
            <a:r>
              <a:rPr lang="zh-TW" altLang="en-US" dirty="0" smtClean="0"/>
              <a:t> 小於等於 </a:t>
            </a:r>
            <a:r>
              <a:rPr lang="en-US" altLang="zh-TW" dirty="0" smtClean="0"/>
              <a:t>0 </a:t>
            </a:r>
            <a:r>
              <a:rPr lang="zh-TW" altLang="en-US" dirty="0" smtClean="0"/>
              <a:t>或大於等於 </a:t>
            </a:r>
            <a:r>
              <a:rPr lang="en-US" altLang="zh-TW" dirty="0" smtClean="0"/>
              <a:t>10</a:t>
            </a:r>
            <a:r>
              <a:rPr lang="zh-TW" altLang="en-US" dirty="0" smtClean="0"/>
              <a:t> 時則結束程式。每當輸入</a:t>
            </a:r>
            <a:r>
              <a:rPr lang="zh-TW" altLang="en-US" dirty="0"/>
              <a:t>兩整數 </a:t>
            </a:r>
            <a:r>
              <a:rPr lang="en-US" altLang="zh-TW" dirty="0"/>
              <a:t>m</a:t>
            </a:r>
            <a:r>
              <a:rPr lang="zh-TW" altLang="en-US" dirty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 時，請在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m</a:t>
            </a:r>
            <a:r>
              <a:rPr lang="zh-TW" altLang="en-US" dirty="0" smtClean="0"/>
              <a:t> 的數字中，任取 </a:t>
            </a:r>
            <a:r>
              <a:rPr lang="en-US" altLang="zh-TW" dirty="0" smtClean="0"/>
              <a:t>n </a:t>
            </a:r>
            <a:r>
              <a:rPr lang="zh-TW" altLang="en-US" dirty="0" smtClean="0"/>
              <a:t>個數字出來，並根據所形成的數字由小到大排序並輸出。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892" y="1690688"/>
            <a:ext cx="241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3 2</a:t>
            </a:r>
          </a:p>
          <a:p>
            <a:r>
              <a:rPr lang="en-US" altLang="zh-TW" dirty="0" smtClean="0"/>
              <a:t>6 3</a:t>
            </a:r>
          </a:p>
          <a:p>
            <a:r>
              <a:rPr lang="en-US" altLang="zh-TW" dirty="0" smtClean="0"/>
              <a:t>0 0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650921" y="1690688"/>
            <a:ext cx="8934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12 13 23</a:t>
            </a:r>
          </a:p>
          <a:p>
            <a:r>
              <a:rPr lang="en-US" altLang="zh-TW" dirty="0"/>
              <a:t>123 124 125 126 134 135 136 145 146 156 234 235 236 245 246 256 345 346 356 </a:t>
            </a:r>
            <a:r>
              <a:rPr lang="en-US" altLang="zh-TW" dirty="0" smtClean="0"/>
              <a:t>456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97</cp:revision>
  <dcterms:created xsi:type="dcterms:W3CDTF">2021-07-09T04:51:52Z</dcterms:created>
  <dcterms:modified xsi:type="dcterms:W3CDTF">2022-09-20T03:33:37Z</dcterms:modified>
</cp:coreProperties>
</file>