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3030-2612-4FDE-A56B-9590C12F0058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7ADC-2E26-40A1-B165-69FC0BEC5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91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請</a:t>
            </a:r>
            <a:r>
              <a:rPr lang="zh-TW" altLang="en-US" dirty="0" smtClean="0"/>
              <a:t>實</a:t>
            </a:r>
            <a:r>
              <a:rPr lang="zh-TW" altLang="en-US" dirty="0"/>
              <a:t>做</a:t>
            </a:r>
            <a:r>
              <a:rPr lang="zh-TW" altLang="en-US" dirty="0" smtClean="0"/>
              <a:t>一程式</a:t>
            </a:r>
            <a:r>
              <a:rPr lang="zh-TW" altLang="en-US" dirty="0"/>
              <a:t>，此程式可以不斷地</a:t>
            </a:r>
            <a:r>
              <a:rPr lang="zh-TW" altLang="en-US" dirty="0" smtClean="0"/>
              <a:t>輸入一組資料，此組資料包含一整數</a:t>
            </a:r>
            <a:r>
              <a:rPr lang="en-US" altLang="zh-TW" dirty="0" smtClean="0"/>
              <a:t>m</a:t>
            </a:r>
            <a:r>
              <a:rPr lang="zh-TW" altLang="en-US" dirty="0" smtClean="0"/>
              <a:t>，以及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個物品名稱，直到輸入資料的</a:t>
            </a:r>
            <a:r>
              <a:rPr lang="en-US" altLang="zh-TW" dirty="0" smtClean="0"/>
              <a:t>m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時結束程式。當資料輸入後，請輸出選擇這些物品的可能組合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包含都不選，都不選時請輸出</a:t>
            </a:r>
            <a:r>
              <a:rPr lang="en-US" altLang="zh-TW" dirty="0" smtClean="0"/>
              <a:t>”empty”)</a:t>
            </a:r>
            <a:r>
              <a:rPr lang="zh-TW" altLang="en-US" dirty="0" smtClean="0"/>
              <a:t>，</a:t>
            </a:r>
            <a:r>
              <a:rPr lang="zh-TW" altLang="en-US" dirty="0"/>
              <a:t>輸出結果</a:t>
            </a:r>
            <a:r>
              <a:rPr lang="zh-TW" altLang="en-US" dirty="0" smtClean="0"/>
              <a:t>時請將所選擇物品依照字典出現順序排序輸出。此外，輸出資料時，請優先輸出選擇數較少的組合，當選擇數一樣時，則所選物品在字典排序中最前面者先行輸出。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360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4892" y="1690688"/>
            <a:ext cx="2416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fish cat dog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smtClean="0"/>
              <a:t>melon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apple</a:t>
            </a:r>
          </a:p>
          <a:p>
            <a:r>
              <a:rPr lang="en-US" altLang="zh-TW" dirty="0" smtClean="0"/>
              <a:t>0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650921" y="1690688"/>
            <a:ext cx="8934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最後輸出結果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empty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at</a:t>
            </a:r>
          </a:p>
          <a:p>
            <a:r>
              <a:rPr lang="en-US" altLang="zh-TW" dirty="0" smtClean="0"/>
              <a:t>dog</a:t>
            </a:r>
            <a:endParaRPr lang="en-US" altLang="zh-TW" dirty="0"/>
          </a:p>
          <a:p>
            <a:r>
              <a:rPr lang="en-US" altLang="zh-TW" dirty="0" smtClean="0"/>
              <a:t>fish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at dog</a:t>
            </a:r>
          </a:p>
          <a:p>
            <a:r>
              <a:rPr lang="en-US" altLang="zh-TW" dirty="0" smtClean="0"/>
              <a:t>cat fish</a:t>
            </a:r>
          </a:p>
          <a:p>
            <a:r>
              <a:rPr lang="en-US" altLang="zh-TW" dirty="0" smtClean="0"/>
              <a:t>dog fish</a:t>
            </a:r>
          </a:p>
          <a:p>
            <a:r>
              <a:rPr lang="en-US" altLang="zh-TW" dirty="0" smtClean="0"/>
              <a:t>cat dog fish</a:t>
            </a:r>
          </a:p>
          <a:p>
            <a:endParaRPr lang="en-US" altLang="zh-TW" dirty="0"/>
          </a:p>
          <a:p>
            <a:r>
              <a:rPr lang="en-US" altLang="zh-TW" dirty="0"/>
              <a:t>e</a:t>
            </a:r>
            <a:r>
              <a:rPr lang="en-US" altLang="zh-TW" dirty="0" smtClean="0"/>
              <a:t>mpty</a:t>
            </a:r>
          </a:p>
          <a:p>
            <a:r>
              <a:rPr lang="en-US" altLang="zh-TW" dirty="0" smtClean="0"/>
              <a:t>apple</a:t>
            </a:r>
            <a:endParaRPr lang="en-US" altLang="zh-TW" dirty="0"/>
          </a:p>
          <a:p>
            <a:r>
              <a:rPr lang="en-US" altLang="zh-TW" dirty="0" smtClean="0"/>
              <a:t>melon</a:t>
            </a:r>
            <a:endParaRPr lang="zh-TW" altLang="en-US" dirty="0"/>
          </a:p>
          <a:p>
            <a:r>
              <a:rPr lang="en-US" altLang="zh-TW" dirty="0" smtClean="0"/>
              <a:t>apple melon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159</Words>
  <Application>Microsoft Office PowerPoint</Application>
  <PresentationFormat>寬螢幕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52</cp:revision>
  <dcterms:created xsi:type="dcterms:W3CDTF">2021-07-09T04:51:52Z</dcterms:created>
  <dcterms:modified xsi:type="dcterms:W3CDTF">2022-09-20T03:34:23Z</dcterms:modified>
</cp:coreProperties>
</file>