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geo.cn/app/sc6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909" y="1645920"/>
            <a:ext cx="10515600" cy="45049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dirty="0" smtClean="0"/>
              <a:t>請實作一程式，此程式可以不斷地要求使用者輸入一組日期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日期格式</a:t>
            </a:r>
            <a:r>
              <a:rPr lang="en-US" altLang="zh-TW" dirty="0" smtClean="0"/>
              <a:t>YYYY/MM/DD</a:t>
            </a:r>
            <a:r>
              <a:rPr lang="zh-TW" altLang="en-US" dirty="0" smtClean="0"/>
              <a:t>，</a:t>
            </a:r>
            <a:r>
              <a:rPr lang="zh-TW" altLang="en-US" dirty="0"/>
              <a:t>如</a:t>
            </a:r>
            <a:r>
              <a:rPr lang="en-US" altLang="zh-TW" dirty="0" smtClean="0"/>
              <a:t>2021/07/25)</a:t>
            </a:r>
            <a:r>
              <a:rPr lang="zh-TW" altLang="en-US" dirty="0" smtClean="0"/>
              <a:t>，請判斷此日為此年第幾天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需考慮閏年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，若月份或當月日期超出</a:t>
            </a:r>
            <a:r>
              <a:rPr lang="zh-TW" altLang="en-US" dirty="0"/>
              <a:t>範圍</a:t>
            </a:r>
            <a:r>
              <a:rPr lang="en-US" altLang="zh-TW" dirty="0" smtClean="0"/>
              <a:t>(</a:t>
            </a:r>
            <a:r>
              <a:rPr lang="zh-TW" altLang="en-US" dirty="0"/>
              <a:t>如</a:t>
            </a:r>
            <a:r>
              <a:rPr lang="en-US" altLang="zh-TW" dirty="0" smtClean="0"/>
              <a:t>2020/01/32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2020/13 /01)</a:t>
            </a:r>
            <a:r>
              <a:rPr lang="zh-TW" altLang="en-US" dirty="0" smtClean="0"/>
              <a:t>則輸出</a:t>
            </a:r>
            <a:r>
              <a:rPr lang="en-US" altLang="zh-TW" dirty="0" smtClean="0"/>
              <a:t>”Error!”</a:t>
            </a:r>
            <a:r>
              <a:rPr lang="zh-TW" altLang="en-US" dirty="0" smtClean="0"/>
              <a:t>，當輸入字串</a:t>
            </a:r>
            <a:r>
              <a:rPr lang="en-US" altLang="zh-TW" dirty="0" smtClean="0"/>
              <a:t>-1</a:t>
            </a:r>
            <a:r>
              <a:rPr lang="zh-TW" altLang="en-US" dirty="0" smtClean="0"/>
              <a:t>時則程式結束。</a:t>
            </a:r>
            <a:endParaRPr lang="en-US" altLang="zh-TW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TW" altLang="en-US" dirty="0" smtClean="0"/>
              <a:t>閏年規則如下：</a:t>
            </a:r>
            <a:endParaRPr lang="en-US" altLang="zh-TW" dirty="0" smtClean="0"/>
          </a:p>
          <a:p>
            <a:pPr lvl="1" algn="just">
              <a:lnSpc>
                <a:spcPct val="150000"/>
              </a:lnSpc>
            </a:pPr>
            <a:r>
              <a:rPr lang="zh-TW" altLang="en-US" sz="1800" dirty="0"/>
              <a:t>西元</a:t>
            </a:r>
            <a:r>
              <a:rPr lang="zh-TW" altLang="en-US" sz="1800" dirty="0" smtClean="0"/>
              <a:t>年除</a:t>
            </a:r>
            <a:r>
              <a:rPr lang="zh-TW" altLang="en-US" sz="1800" dirty="0"/>
              <a:t>以</a:t>
            </a:r>
            <a:r>
              <a:rPr lang="en-US" altLang="zh-TW" sz="1800" dirty="0"/>
              <a:t>400</a:t>
            </a:r>
            <a:r>
              <a:rPr lang="zh-TW" altLang="en-US" sz="1800" dirty="0"/>
              <a:t>可</a:t>
            </a:r>
            <a:r>
              <a:rPr lang="zh-TW" altLang="en-US" sz="1800" dirty="0" smtClean="0"/>
              <a:t>整除 或 西元年除</a:t>
            </a:r>
            <a:r>
              <a:rPr lang="zh-TW" altLang="en-US" sz="1800" dirty="0"/>
              <a:t>以</a:t>
            </a:r>
            <a:r>
              <a:rPr lang="en-US" altLang="zh-TW" sz="1800" dirty="0"/>
              <a:t>4</a:t>
            </a:r>
            <a:r>
              <a:rPr lang="zh-TW" altLang="en-US" sz="1800" dirty="0"/>
              <a:t>可整除但除以</a:t>
            </a:r>
            <a:r>
              <a:rPr lang="en-US" altLang="zh-TW" sz="1800" dirty="0"/>
              <a:t>100</a:t>
            </a:r>
            <a:r>
              <a:rPr lang="zh-TW" altLang="en-US" sz="1800" dirty="0"/>
              <a:t>不可</a:t>
            </a:r>
            <a:r>
              <a:rPr lang="zh-TW" altLang="en-US" sz="1800" dirty="0" smtClean="0"/>
              <a:t>整除，為</a:t>
            </a:r>
            <a:r>
              <a:rPr lang="zh-TW" altLang="en-US" sz="1800" dirty="0"/>
              <a:t>閏年。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1800" dirty="0"/>
              <a:t>西元</a:t>
            </a:r>
            <a:r>
              <a:rPr lang="zh-TW" altLang="en-US" sz="1800" dirty="0" smtClean="0"/>
              <a:t>年除</a:t>
            </a:r>
            <a:r>
              <a:rPr lang="zh-TW" altLang="en-US" sz="1800" dirty="0"/>
              <a:t>以</a:t>
            </a:r>
            <a:r>
              <a:rPr lang="en-US" altLang="zh-TW" sz="1800" dirty="0"/>
              <a:t>4</a:t>
            </a:r>
            <a:r>
              <a:rPr lang="zh-TW" altLang="en-US" sz="1800" dirty="0"/>
              <a:t>不可</a:t>
            </a:r>
            <a:r>
              <a:rPr lang="zh-TW" altLang="en-US" sz="1800" dirty="0" smtClean="0"/>
              <a:t>整除 或 西元</a:t>
            </a:r>
            <a:r>
              <a:rPr lang="zh-TW" altLang="en-US" sz="1800" dirty="0"/>
              <a:t>年分除以</a:t>
            </a:r>
            <a:r>
              <a:rPr lang="en-US" altLang="zh-TW" sz="1800" dirty="0"/>
              <a:t>100</a:t>
            </a:r>
            <a:r>
              <a:rPr lang="zh-TW" altLang="en-US" sz="1800" dirty="0"/>
              <a:t>可整除但除以</a:t>
            </a:r>
            <a:r>
              <a:rPr lang="en-US" altLang="zh-TW" sz="1800" dirty="0"/>
              <a:t>400</a:t>
            </a:r>
            <a:r>
              <a:rPr lang="zh-TW" altLang="en-US" sz="1800" dirty="0"/>
              <a:t>不可</a:t>
            </a:r>
            <a:r>
              <a:rPr lang="zh-TW" altLang="en-US" sz="1800" dirty="0" smtClean="0"/>
              <a:t>整除，為平年。</a:t>
            </a:r>
            <a:endParaRPr lang="en-US" altLang="zh-TW" sz="1800" dirty="0" smtClean="0"/>
          </a:p>
          <a:p>
            <a:pPr lvl="1" algn="just">
              <a:lnSpc>
                <a:spcPct val="150000"/>
              </a:lnSpc>
            </a:pPr>
            <a:r>
              <a:rPr lang="zh-TW" altLang="en-US" sz="1800" dirty="0" smtClean="0"/>
              <a:t>閏年是指該年有</a:t>
            </a:r>
            <a:r>
              <a:rPr lang="en-US" altLang="zh-TW" sz="1800" dirty="0" smtClean="0"/>
              <a:t>366</a:t>
            </a:r>
            <a:r>
              <a:rPr lang="zh-TW" altLang="en-US" sz="1800" dirty="0" smtClean="0"/>
              <a:t>日，多一天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月</a:t>
            </a:r>
            <a:r>
              <a:rPr lang="en-US" altLang="zh-TW" sz="1800" dirty="0" smtClean="0"/>
              <a:t>29</a:t>
            </a:r>
            <a:r>
              <a:rPr lang="zh-TW" altLang="en-US" sz="1800" dirty="0" smtClean="0"/>
              <a:t>日</a:t>
            </a:r>
            <a:endParaRPr lang="en-US" altLang="zh-TW" sz="18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 smtClean="0"/>
              <a:t>※</a:t>
            </a:r>
            <a:r>
              <a:rPr lang="zh-TW" altLang="en-US" sz="2000" dirty="0" smtClean="0">
                <a:hlinkClick r:id="rId2"/>
              </a:rPr>
              <a:t> 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www.osgeo.cn/app/sc607</a:t>
            </a:r>
            <a:r>
              <a:rPr lang="zh-TW" altLang="en-US" sz="2000" dirty="0" smtClean="0"/>
              <a:t> 此網站能方便</a:t>
            </a:r>
            <a:r>
              <a:rPr lang="en-US" altLang="zh-TW" sz="2000" dirty="0" smtClean="0"/>
              <a:t>demo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TW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009" y="1690688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2021/07/25</a:t>
            </a:r>
          </a:p>
          <a:p>
            <a:r>
              <a:rPr lang="en-US" altLang="zh-TW" dirty="0" smtClean="0"/>
              <a:t>2020/05/14</a:t>
            </a:r>
          </a:p>
          <a:p>
            <a:r>
              <a:rPr lang="en-US" altLang="zh-TW" dirty="0" smtClean="0"/>
              <a:t>2000/09/21</a:t>
            </a:r>
          </a:p>
          <a:p>
            <a:r>
              <a:rPr lang="en-US" altLang="zh-TW" dirty="0" smtClean="0"/>
              <a:t>2020/03</a:t>
            </a:r>
            <a:r>
              <a:rPr lang="en-US" altLang="zh-TW" dirty="0"/>
              <a:t>/</a:t>
            </a:r>
            <a:r>
              <a:rPr lang="en-US" altLang="zh-TW" dirty="0" smtClean="0"/>
              <a:t>32</a:t>
            </a:r>
          </a:p>
          <a:p>
            <a:r>
              <a:rPr lang="en-US" altLang="zh-TW" dirty="0" smtClean="0"/>
              <a:t>1995/13/22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24699" y="1791356"/>
            <a:ext cx="466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206</a:t>
            </a:r>
          </a:p>
          <a:p>
            <a:r>
              <a:rPr lang="en-US" altLang="zh-TW" dirty="0" smtClean="0"/>
              <a:t>135</a:t>
            </a:r>
          </a:p>
          <a:p>
            <a:r>
              <a:rPr lang="en-US" altLang="zh-TW" dirty="0" smtClean="0"/>
              <a:t>265</a:t>
            </a:r>
          </a:p>
          <a:p>
            <a:r>
              <a:rPr lang="en-US" altLang="zh-TW" dirty="0" smtClean="0"/>
              <a:t>Error!</a:t>
            </a:r>
          </a:p>
          <a:p>
            <a:r>
              <a:rPr lang="en-US" altLang="zh-TW" dirty="0" smtClean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23</cp:revision>
  <dcterms:created xsi:type="dcterms:W3CDTF">2021-07-09T04:51:52Z</dcterms:created>
  <dcterms:modified xsi:type="dcterms:W3CDTF">2022-09-26T08:54:05Z</dcterms:modified>
</cp:coreProperties>
</file>