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49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8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1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69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05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3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40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92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99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22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A683-BFF0-482A-85C0-1DF70D3E62A3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2F0D3-D56B-45CD-89A8-DEEA59543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47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3920"/>
            <a:ext cx="10939670" cy="25180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請實作一程式，此程式會不斷地要求使用者</a:t>
            </a:r>
            <a:r>
              <a:rPr lang="zh-TW" altLang="en-US" dirty="0" smtClean="0"/>
              <a:t>輸入一個數字</a:t>
            </a:r>
            <a:r>
              <a:rPr lang="en-US" altLang="zh-TW" dirty="0" smtClean="0"/>
              <a:t>N ([-51, 51])</a:t>
            </a:r>
            <a:r>
              <a:rPr lang="zh-TW" altLang="en-US" dirty="0" smtClean="0"/>
              <a:t>以及一字串</a:t>
            </a:r>
            <a:r>
              <a:rPr lang="en-US" altLang="zh-TW" dirty="0" smtClean="0"/>
              <a:t>S</a:t>
            </a:r>
            <a:r>
              <a:rPr lang="zh-TW" altLang="en-US" dirty="0" smtClean="0"/>
              <a:t>，當</a:t>
            </a:r>
            <a:r>
              <a:rPr lang="en-US" altLang="zh-TW" dirty="0" smtClean="0"/>
              <a:t>N</a:t>
            </a:r>
            <a:r>
              <a:rPr lang="zh-TW" altLang="en-US" dirty="0" smtClean="0"/>
              <a:t>值小於</a:t>
            </a:r>
            <a:r>
              <a:rPr lang="en-US" altLang="zh-TW" dirty="0" smtClean="0"/>
              <a:t>-51</a:t>
            </a:r>
            <a:r>
              <a:rPr lang="zh-TW" altLang="en-US" dirty="0" smtClean="0"/>
              <a:t>或大於</a:t>
            </a:r>
            <a:r>
              <a:rPr lang="en-US" altLang="zh-TW" dirty="0" smtClean="0"/>
              <a:t>51</a:t>
            </a:r>
            <a:r>
              <a:rPr lang="zh-TW" altLang="en-US" dirty="0" smtClean="0"/>
              <a:t>時則結束程式。當輸入一</a:t>
            </a:r>
            <a:r>
              <a:rPr lang="zh-TW" altLang="en-US" dirty="0"/>
              <a:t>數字</a:t>
            </a:r>
            <a:r>
              <a:rPr lang="en-US" altLang="zh-TW" dirty="0"/>
              <a:t>N</a:t>
            </a:r>
            <a:r>
              <a:rPr lang="zh-TW" altLang="en-US" dirty="0"/>
              <a:t>以及一字串</a:t>
            </a:r>
            <a:r>
              <a:rPr lang="en-US" altLang="zh-TW" dirty="0" smtClean="0"/>
              <a:t>S</a:t>
            </a:r>
            <a:r>
              <a:rPr lang="zh-TW" altLang="en-US" dirty="0" smtClean="0"/>
              <a:t>後，請將字串中每個字元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smtClean="0"/>
              <a:t>a-</a:t>
            </a:r>
            <a:r>
              <a:rPr lang="en-US" altLang="zh-TW" dirty="0" err="1" smtClean="0"/>
              <a:t>zA</a:t>
            </a:r>
            <a:r>
              <a:rPr lang="en-US" altLang="zh-TW" dirty="0" smtClean="0"/>
              <a:t>-Z</a:t>
            </a:r>
            <a:r>
              <a:rPr lang="zh-TW" altLang="en-US" dirty="0" smtClean="0"/>
              <a:t>，</a:t>
            </a:r>
            <a:r>
              <a:rPr lang="zh-TW" altLang="en-US" dirty="0"/>
              <a:t>其他符號除外</a:t>
            </a:r>
            <a:r>
              <a:rPr lang="en-US" altLang="zh-TW" dirty="0" smtClean="0"/>
              <a:t>)</a:t>
            </a:r>
            <a:r>
              <a:rPr lang="zh-TW" altLang="en-US" dirty="0" smtClean="0"/>
              <a:t>根據下面表格右移</a:t>
            </a:r>
            <a:r>
              <a:rPr lang="en-US" altLang="zh-TW" dirty="0" smtClean="0"/>
              <a:t>|N|</a:t>
            </a:r>
            <a:r>
              <a:rPr lang="zh-TW" altLang="en-US" dirty="0" smtClean="0"/>
              <a:t>個位數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為正數時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或左移</a:t>
            </a:r>
            <a:r>
              <a:rPr lang="en-US" altLang="zh-TW" dirty="0" smtClean="0"/>
              <a:t>|N|</a:t>
            </a:r>
            <a:r>
              <a:rPr lang="zh-TW" altLang="en-US" dirty="0" smtClean="0"/>
              <a:t>個位數</a:t>
            </a:r>
            <a:r>
              <a:rPr lang="en-US" altLang="zh-TW" dirty="0"/>
              <a:t>(</a:t>
            </a:r>
            <a:r>
              <a:rPr lang="zh-TW" altLang="en-US" dirty="0"/>
              <a:t>當</a:t>
            </a:r>
            <a:r>
              <a:rPr lang="en-US" altLang="zh-TW" dirty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負</a:t>
            </a:r>
            <a:r>
              <a:rPr lang="zh-TW" altLang="en-US" dirty="0" smtClean="0"/>
              <a:t>數</a:t>
            </a:r>
            <a:r>
              <a:rPr lang="zh-TW" altLang="en-US" dirty="0"/>
              <a:t>時</a:t>
            </a:r>
            <a:r>
              <a:rPr lang="en-US" altLang="zh-TW" dirty="0"/>
              <a:t>)</a:t>
            </a:r>
            <a:r>
              <a:rPr lang="zh-TW" altLang="en-US" dirty="0" smtClean="0"/>
              <a:t>並得到新的字元，以取代原字串，完成加密動作。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</a:t>
            </a:r>
            <a:r>
              <a:rPr lang="en-US" altLang="zh-TW" dirty="0" smtClean="0"/>
              <a:t>1: |</a:t>
            </a:r>
            <a:r>
              <a:rPr lang="en-US" altLang="zh-TW" dirty="0"/>
              <a:t>N|</a:t>
            </a:r>
            <a:r>
              <a:rPr lang="zh-TW" altLang="en-US" dirty="0"/>
              <a:t>代表</a:t>
            </a:r>
            <a:r>
              <a:rPr lang="en-US" altLang="zh-TW" dirty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絕對值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</a:t>
            </a:r>
            <a:r>
              <a:rPr lang="en-US" altLang="zh-TW" dirty="0" smtClean="0"/>
              <a:t>2: </a:t>
            </a:r>
            <a:r>
              <a:rPr lang="zh-TW" altLang="en-US" dirty="0" smtClean="0"/>
              <a:t>大寫</a:t>
            </a:r>
            <a:r>
              <a:rPr lang="en-US" altLang="zh-TW" dirty="0" smtClean="0"/>
              <a:t>Z</a:t>
            </a:r>
            <a:r>
              <a:rPr lang="zh-TW" altLang="en-US" dirty="0" smtClean="0"/>
              <a:t>右移一個位數將成為小寫</a:t>
            </a:r>
            <a:r>
              <a:rPr lang="en-US" altLang="zh-TW" dirty="0" smtClean="0"/>
              <a:t>a</a:t>
            </a:r>
          </a:p>
          <a:p>
            <a:pPr lvl="1"/>
            <a:r>
              <a:rPr lang="zh-TW" altLang="en-US" dirty="0" smtClean="0"/>
              <a:t>注意</a:t>
            </a:r>
            <a:r>
              <a:rPr lang="en-US" altLang="zh-TW" dirty="0" smtClean="0"/>
              <a:t>3: </a:t>
            </a:r>
            <a:r>
              <a:rPr lang="zh-TW" altLang="en-US" dirty="0" smtClean="0"/>
              <a:t>小寫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左移一個位數將成為大寫</a:t>
            </a:r>
            <a:r>
              <a:rPr lang="en-US" altLang="zh-TW" dirty="0" smtClean="0"/>
              <a:t>Z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78132"/>
              </p:ext>
            </p:extLst>
          </p:nvPr>
        </p:nvGraphicFramePr>
        <p:xfrm>
          <a:off x="2070700" y="51037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271101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59666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98770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9037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85114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2951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5888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8773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07956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16957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84078"/>
                  </a:ext>
                </a:extLst>
              </a:tr>
            </a:tbl>
          </a:graphicData>
        </a:graphic>
      </p:graphicFrame>
      <p:sp>
        <p:nvSpPr>
          <p:cNvPr id="5" name="弧形箭號 (下彎) 4"/>
          <p:cNvSpPr/>
          <p:nvPr/>
        </p:nvSpPr>
        <p:spPr>
          <a:xfrm rot="10800000">
            <a:off x="1661317" y="5548725"/>
            <a:ext cx="8682606" cy="1224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弧形箭號 (下彎) 5"/>
          <p:cNvSpPr/>
          <p:nvPr/>
        </p:nvSpPr>
        <p:spPr>
          <a:xfrm>
            <a:off x="1813717" y="3852005"/>
            <a:ext cx="8682606" cy="12247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5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506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5009" y="1145403"/>
            <a:ext cx="4664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15 hello</a:t>
            </a:r>
          </a:p>
          <a:p>
            <a:r>
              <a:rPr lang="en-US" altLang="zh-TW" dirty="0"/>
              <a:t>19 Apple</a:t>
            </a:r>
          </a:p>
          <a:p>
            <a:r>
              <a:rPr lang="en-US" altLang="zh-TW" dirty="0"/>
              <a:t>25 </a:t>
            </a:r>
            <a:r>
              <a:rPr lang="en-US" altLang="zh-TW" dirty="0" smtClean="0"/>
              <a:t>Zo2o</a:t>
            </a:r>
          </a:p>
          <a:p>
            <a:r>
              <a:rPr lang="en-US" altLang="zh-TW" dirty="0" smtClean="0"/>
              <a:t>-1 </a:t>
            </a:r>
            <a:r>
              <a:rPr lang="en-US" altLang="zh-TW" dirty="0" err="1" smtClean="0"/>
              <a:t>aBc</a:t>
            </a:r>
            <a:endParaRPr lang="en-US" altLang="zh-TW" dirty="0"/>
          </a:p>
          <a:p>
            <a:r>
              <a:rPr lang="en-US" altLang="zh-TW" dirty="0" smtClean="0"/>
              <a:t>52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96000" y="1145403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wtAAD</a:t>
            </a:r>
            <a:endParaRPr lang="en-US" altLang="zh-TW" dirty="0"/>
          </a:p>
          <a:p>
            <a:r>
              <a:rPr lang="en-US" altLang="zh-TW" dirty="0" err="1"/>
              <a:t>TIIEx</a:t>
            </a:r>
            <a:endParaRPr lang="en-US" altLang="zh-TW" dirty="0"/>
          </a:p>
          <a:p>
            <a:r>
              <a:rPr lang="en-US" altLang="zh-TW" dirty="0" smtClean="0"/>
              <a:t>yN2N</a:t>
            </a:r>
          </a:p>
          <a:p>
            <a:r>
              <a:rPr lang="en-US" altLang="zh-TW" dirty="0" err="1" smtClean="0"/>
              <a:t>ZAb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030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183</Words>
  <Application>Microsoft Office PowerPoint</Application>
  <PresentationFormat>寬螢幕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作業說明</dc:title>
  <dc:creator>Xian Wu</dc:creator>
  <cp:lastModifiedBy>lbh</cp:lastModifiedBy>
  <cp:revision>24</cp:revision>
  <dcterms:created xsi:type="dcterms:W3CDTF">2022-07-17T10:03:24Z</dcterms:created>
  <dcterms:modified xsi:type="dcterms:W3CDTF">2022-10-24T08:10:04Z</dcterms:modified>
</cp:coreProperties>
</file>