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212677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8182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225244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336267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308600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184915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119538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53474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37960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363459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D152D32-B471-43CD-836D-A15BE717DBF4}" type="datetimeFigureOut">
              <a:rPr lang="zh-TW" altLang="en-US" smtClean="0"/>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23519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52D32-B471-43CD-836D-A15BE717DBF4}" type="datetimeFigureOut">
              <a:rPr lang="zh-TW" altLang="en-US" smtClean="0"/>
              <a:t>2022/10/24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44563-7243-4785-91DE-F96CFA56CA98}" type="slidenum">
              <a:rPr lang="zh-TW" altLang="en-US" smtClean="0"/>
              <a:t>‹#›</a:t>
            </a:fld>
            <a:endParaRPr lang="zh-TW" altLang="en-US"/>
          </a:p>
        </p:txBody>
      </p:sp>
    </p:spTree>
    <p:extLst>
      <p:ext uri="{BB962C8B-B14F-4D97-AF65-F5344CB8AC3E}">
        <p14:creationId xmlns:p14="http://schemas.microsoft.com/office/powerpoint/2010/main" val="370168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9565"/>
            <a:ext cx="10515600" cy="1325563"/>
          </a:xfrm>
        </p:spPr>
        <p:txBody>
          <a:bodyPr/>
          <a:lstStyle/>
          <a:p>
            <a:r>
              <a:rPr lang="zh-TW" altLang="en-US" dirty="0" smtClean="0"/>
              <a:t>作業說明</a:t>
            </a:r>
            <a:endParaRPr lang="zh-TW" altLang="en-US" dirty="0"/>
          </a:p>
        </p:txBody>
      </p:sp>
      <p:sp>
        <p:nvSpPr>
          <p:cNvPr id="3" name="內容版面配置區 2"/>
          <p:cNvSpPr>
            <a:spLocks noGrp="1"/>
          </p:cNvSpPr>
          <p:nvPr>
            <p:ph idx="1"/>
          </p:nvPr>
        </p:nvSpPr>
        <p:spPr>
          <a:xfrm>
            <a:off x="838200" y="1213228"/>
            <a:ext cx="10515600" cy="4351338"/>
          </a:xfrm>
        </p:spPr>
        <p:txBody>
          <a:bodyPr>
            <a:normAutofit lnSpcReduction="10000"/>
          </a:bodyPr>
          <a:lstStyle/>
          <a:p>
            <a:pPr>
              <a:lnSpc>
                <a:spcPct val="170000"/>
              </a:lnSpc>
            </a:pPr>
            <a:r>
              <a:rPr lang="zh-TW" altLang="en-US" dirty="0" smtClean="0"/>
              <a:t>請實作一程式，此程式可以不斷地要求使用者輸入一組資料，此組資料包含一個編碼表以及一行文字，編碼表一開始使用 </a:t>
            </a:r>
            <a:r>
              <a:rPr lang="en-US" altLang="zh-TW" dirty="0" smtClean="0"/>
              <a:t>n</a:t>
            </a:r>
            <a:r>
              <a:rPr lang="zh-TW" altLang="en-US" dirty="0" smtClean="0"/>
              <a:t> 來表示有幾組編碼符號，接著輸入每一個符號所代表的單字為何，請使用此編碼表來為接下來的文字資料做單字置換動作</a:t>
            </a:r>
            <a:r>
              <a:rPr lang="en-US" altLang="zh-TW" dirty="0" smtClean="0"/>
              <a:t>(</a:t>
            </a:r>
            <a:r>
              <a:rPr lang="zh-TW" altLang="en-US" dirty="0" smtClean="0"/>
              <a:t>即將每個在編碼表中出現的單字使用相對應的符號來取代</a:t>
            </a:r>
            <a:r>
              <a:rPr lang="en-US" altLang="zh-TW" dirty="0" smtClean="0"/>
              <a:t>)</a:t>
            </a:r>
            <a:r>
              <a:rPr lang="zh-TW" altLang="en-US" dirty="0" smtClean="0"/>
              <a:t>。當資料內的 </a:t>
            </a:r>
            <a:r>
              <a:rPr lang="en-US" altLang="zh-TW" dirty="0" smtClean="0"/>
              <a:t>n&lt;= 0</a:t>
            </a:r>
            <a:r>
              <a:rPr lang="zh-TW" altLang="en-US" dirty="0" smtClean="0"/>
              <a:t>時，即代表結束程式。</a:t>
            </a:r>
            <a:endParaRPr lang="en-US" altLang="zh-TW" dirty="0" smtClean="0"/>
          </a:p>
        </p:txBody>
      </p:sp>
    </p:spTree>
    <p:extLst>
      <p:ext uri="{BB962C8B-B14F-4D97-AF65-F5344CB8AC3E}">
        <p14:creationId xmlns:p14="http://schemas.microsoft.com/office/powerpoint/2010/main" val="118237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範例說明</a:t>
            </a:r>
            <a:endParaRPr lang="zh-TW" altLang="en-US" dirty="0"/>
          </a:p>
        </p:txBody>
      </p:sp>
      <p:sp>
        <p:nvSpPr>
          <p:cNvPr id="4" name="文字方塊 3"/>
          <p:cNvSpPr txBox="1"/>
          <p:nvPr/>
        </p:nvSpPr>
        <p:spPr>
          <a:xfrm>
            <a:off x="234892" y="1690688"/>
            <a:ext cx="6736359" cy="5355312"/>
          </a:xfrm>
          <a:prstGeom prst="rect">
            <a:avLst/>
          </a:prstGeom>
          <a:noFill/>
        </p:spPr>
        <p:txBody>
          <a:bodyPr wrap="square" rtlCol="0">
            <a:spAutoFit/>
          </a:bodyPr>
          <a:lstStyle/>
          <a:p>
            <a:r>
              <a:rPr lang="zh-TW" altLang="en-US" dirty="0" smtClean="0"/>
              <a:t>輸入</a:t>
            </a:r>
            <a:r>
              <a:rPr lang="zh-TW" altLang="en-US" dirty="0"/>
              <a:t>資料</a:t>
            </a:r>
            <a:r>
              <a:rPr lang="en-US" altLang="zh-TW" dirty="0" smtClean="0"/>
              <a:t>:</a:t>
            </a:r>
          </a:p>
          <a:p>
            <a:r>
              <a:rPr lang="en-US" altLang="zh-TW" dirty="0" smtClean="0"/>
              <a:t>3</a:t>
            </a:r>
          </a:p>
          <a:p>
            <a:r>
              <a:rPr lang="en-US" altLang="zh-TW" dirty="0"/>
              <a:t>!</a:t>
            </a:r>
            <a:r>
              <a:rPr lang="en-US" altLang="zh-TW" dirty="0" smtClean="0"/>
              <a:t> hello</a:t>
            </a:r>
          </a:p>
          <a:p>
            <a:r>
              <a:rPr lang="en-US" altLang="zh-TW" dirty="0"/>
              <a:t>@ everyone</a:t>
            </a:r>
            <a:endParaRPr lang="en-US" altLang="zh-TW" dirty="0" smtClean="0"/>
          </a:p>
          <a:p>
            <a:r>
              <a:rPr lang="en-US" altLang="zh-TW" dirty="0" smtClean="0"/>
              <a:t># world</a:t>
            </a:r>
          </a:p>
          <a:p>
            <a:r>
              <a:rPr lang="en-US" altLang="zh-TW" dirty="0"/>
              <a:t>hello world, hello everyone</a:t>
            </a:r>
            <a:r>
              <a:rPr lang="en-US" altLang="zh-TW" dirty="0" smtClean="0"/>
              <a:t>.</a:t>
            </a:r>
            <a:endParaRPr lang="en-US" altLang="zh-TW" dirty="0"/>
          </a:p>
          <a:p>
            <a:r>
              <a:rPr lang="en-US" altLang="zh-TW" dirty="0" smtClean="0"/>
              <a:t>5</a:t>
            </a:r>
          </a:p>
          <a:p>
            <a:r>
              <a:rPr lang="en-US" altLang="zh-TW" dirty="0" smtClean="0"/>
              <a:t>! is</a:t>
            </a:r>
          </a:p>
          <a:p>
            <a:r>
              <a:rPr lang="en-US" altLang="zh-TW" dirty="0"/>
              <a:t>@</a:t>
            </a:r>
            <a:r>
              <a:rPr lang="en-US" altLang="zh-TW" dirty="0" smtClean="0"/>
              <a:t> a</a:t>
            </a:r>
          </a:p>
          <a:p>
            <a:r>
              <a:rPr lang="en-US" altLang="zh-TW" dirty="0" smtClean="0"/>
              <a:t># A</a:t>
            </a:r>
          </a:p>
          <a:p>
            <a:r>
              <a:rPr lang="en-US" altLang="zh-TW" dirty="0" smtClean="0"/>
              <a:t>$ The</a:t>
            </a:r>
          </a:p>
          <a:p>
            <a:r>
              <a:rPr lang="en-US" altLang="zh-TW" dirty="0" smtClean="0"/>
              <a:t>% as</a:t>
            </a:r>
            <a:endParaRPr lang="en-US" altLang="zh-TW" dirty="0"/>
          </a:p>
          <a:p>
            <a:r>
              <a:rPr lang="en-US" altLang="zh-TW" dirty="0"/>
              <a:t>It is never too late to mend. Keep something for a rainy day. Let bygones be bygones. Man proposes, God disposes. Strike while the iron is hot. Great oaks from little acorns grow. One good turn deserves another. The longest day must have an end. The first blow is half the battle. Penny wise, pound foolish. A contented mind is a perpetual feast. Meat is much, but manner is more. A miss is as good as a mile. </a:t>
            </a:r>
          </a:p>
          <a:p>
            <a:r>
              <a:rPr lang="en-US" altLang="zh-TW" dirty="0" smtClean="0"/>
              <a:t>0</a:t>
            </a:r>
            <a:endParaRPr lang="zh-TW" altLang="en-US" dirty="0"/>
          </a:p>
        </p:txBody>
      </p:sp>
      <p:sp>
        <p:nvSpPr>
          <p:cNvPr id="5" name="文字方塊 4"/>
          <p:cNvSpPr txBox="1"/>
          <p:nvPr/>
        </p:nvSpPr>
        <p:spPr>
          <a:xfrm>
            <a:off x="7845112" y="1690688"/>
            <a:ext cx="3740084" cy="6186309"/>
          </a:xfrm>
          <a:prstGeom prst="rect">
            <a:avLst/>
          </a:prstGeom>
          <a:noFill/>
        </p:spPr>
        <p:txBody>
          <a:bodyPr wrap="square" rtlCol="0">
            <a:spAutoFit/>
          </a:bodyPr>
          <a:lstStyle/>
          <a:p>
            <a:r>
              <a:rPr lang="zh-TW" altLang="en-US" dirty="0" smtClean="0"/>
              <a:t>輸出結果</a:t>
            </a:r>
            <a:r>
              <a:rPr lang="en-US" altLang="zh-TW" dirty="0" smtClean="0"/>
              <a:t>:</a:t>
            </a:r>
          </a:p>
          <a:p>
            <a:r>
              <a:rPr lang="en-US" altLang="zh-TW" dirty="0"/>
              <a:t>! #, ! </a:t>
            </a:r>
            <a:r>
              <a:rPr lang="en-US" altLang="zh-TW" dirty="0" smtClean="0"/>
              <a:t>@.</a:t>
            </a:r>
          </a:p>
          <a:p>
            <a:r>
              <a:rPr lang="en-US" altLang="zh-TW" dirty="0"/>
              <a:t>It ! never too late to mend. Keep something for @ rainy day. Let bygones be bygones. Man proposes, God disposes. Strike while the iron ! hot. Great oaks from little acorns grow. One good turn deserves another. $ longest day must have an end. $ first blow ! half the battle. Penny wise, pound foolish. # contented mind ! @ perpetual feast. Meat ! much, but manner ! more. # miss ! % </a:t>
            </a:r>
            <a:r>
              <a:rPr lang="en-US" altLang="zh-TW"/>
              <a:t>good %</a:t>
            </a:r>
            <a:r>
              <a:rPr lang="en-US" altLang="zh-TW" smtClean="0"/>
              <a:t> </a:t>
            </a:r>
            <a:r>
              <a:rPr lang="en-US" altLang="zh-TW" dirty="0"/>
              <a:t>@ mile.</a:t>
            </a:r>
            <a:endParaRPr lang="zh-TW" altLang="en-US" dirty="0"/>
          </a:p>
          <a:p>
            <a:endParaRPr lang="zh-TW" altLang="en-US" dirty="0"/>
          </a:p>
          <a:p>
            <a:endParaRPr lang="zh-TW" altLang="en-US" dirty="0"/>
          </a:p>
          <a:p>
            <a:endParaRPr lang="zh-TW" altLang="en-US" dirty="0"/>
          </a:p>
          <a:p>
            <a:endParaRPr lang="zh-TW" altLang="en-US" dirty="0"/>
          </a:p>
          <a:p>
            <a:endParaRPr lang="zh-TW" altLang="en-US" dirty="0"/>
          </a:p>
          <a:p>
            <a:endParaRPr lang="zh-TW" altLang="en-US" dirty="0"/>
          </a:p>
          <a:p>
            <a:endParaRPr lang="en-US" altLang="zh-TW" dirty="0" smtClean="0"/>
          </a:p>
          <a:p>
            <a:endParaRPr lang="en-US" altLang="zh-TW" dirty="0" smtClean="0"/>
          </a:p>
        </p:txBody>
      </p:sp>
    </p:spTree>
    <p:extLst>
      <p:ext uri="{BB962C8B-B14F-4D97-AF65-F5344CB8AC3E}">
        <p14:creationId xmlns:p14="http://schemas.microsoft.com/office/powerpoint/2010/main" val="36648240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330</Words>
  <Application>Microsoft Office PowerPoint</Application>
  <PresentationFormat>寬螢幕</PresentationFormat>
  <Paragraphs>26</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新細明體</vt:lpstr>
      <vt:lpstr>Arial</vt:lpstr>
      <vt:lpstr>Calibri</vt:lpstr>
      <vt:lpstr>Calibri Light</vt:lpstr>
      <vt:lpstr>Office 佈景主題</vt:lpstr>
      <vt:lpstr>作業說明</vt:lpstr>
      <vt:lpstr>範例說明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作業01</dc:title>
  <dc:creator>user</dc:creator>
  <cp:lastModifiedBy>lbh</cp:lastModifiedBy>
  <cp:revision>47</cp:revision>
  <dcterms:created xsi:type="dcterms:W3CDTF">2021-07-09T04:51:52Z</dcterms:created>
  <dcterms:modified xsi:type="dcterms:W3CDTF">2022-10-24T08:13:08Z</dcterms:modified>
</cp:coreProperties>
</file>