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3030-2612-4FDE-A56B-9590C12F005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7ADC-2E26-40A1-B165-69FC0BEC5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91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請</a:t>
            </a:r>
            <a:r>
              <a:rPr lang="zh-TW" altLang="en-US" dirty="0" smtClean="0"/>
              <a:t>實</a:t>
            </a:r>
            <a:r>
              <a:rPr lang="zh-TW" altLang="en-US" dirty="0"/>
              <a:t>做</a:t>
            </a:r>
            <a:r>
              <a:rPr lang="zh-TW" altLang="en-US" dirty="0" smtClean="0"/>
              <a:t>一程式</a:t>
            </a:r>
            <a:r>
              <a:rPr lang="zh-TW" altLang="en-US" dirty="0"/>
              <a:t>，此程式可以不斷地</a:t>
            </a:r>
            <a:r>
              <a:rPr lang="zh-TW" altLang="en-US" dirty="0" smtClean="0"/>
              <a:t>輸入一組資料，此組資料包含一</a:t>
            </a:r>
            <a:r>
              <a:rPr lang="zh-TW" altLang="en-US" dirty="0"/>
              <a:t>整數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，以及一整數</a:t>
            </a:r>
            <a:r>
              <a:rPr lang="en-US" altLang="zh-TW" dirty="0" smtClean="0"/>
              <a:t>n(2 &lt;=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n &lt;= 36)</a:t>
            </a:r>
            <a:r>
              <a:rPr lang="zh-TW" altLang="en-US" dirty="0" smtClean="0"/>
              <a:t>， 直到輸入的</a:t>
            </a:r>
            <a:r>
              <a:rPr lang="en-US" altLang="zh-TW" dirty="0" smtClean="0"/>
              <a:t>m</a:t>
            </a:r>
            <a:r>
              <a:rPr lang="zh-TW" altLang="en-US" dirty="0"/>
              <a:t>小於等於</a:t>
            </a:r>
            <a:r>
              <a:rPr lang="en-US" altLang="zh-TW" dirty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</a:t>
            </a:r>
            <a:r>
              <a:rPr lang="zh-TW" altLang="en-US" dirty="0" smtClean="0"/>
              <a:t>不屬於</a:t>
            </a:r>
            <a:r>
              <a:rPr lang="en-US" altLang="zh-TW" dirty="0" smtClean="0"/>
              <a:t>2</a:t>
            </a:r>
            <a:r>
              <a:rPr lang="zh-TW" altLang="en-US" dirty="0" smtClean="0"/>
              <a:t>到</a:t>
            </a:r>
            <a:r>
              <a:rPr lang="en-US" altLang="zh-TW" dirty="0" smtClean="0"/>
              <a:t>36</a:t>
            </a:r>
            <a:r>
              <a:rPr lang="zh-TW" altLang="en-US" dirty="0" smtClean="0"/>
              <a:t>間任一值時則結束</a:t>
            </a:r>
            <a:r>
              <a:rPr lang="zh-TW" altLang="en-US" dirty="0"/>
              <a:t>程式</a:t>
            </a:r>
            <a:r>
              <a:rPr lang="zh-TW" altLang="en-US" dirty="0" smtClean="0"/>
              <a:t>。每輸入一組資料後，請將該組資料視為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進位數字，並把此數字轉換為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進位之數字</a:t>
            </a:r>
            <a:r>
              <a:rPr lang="zh-TW" altLang="en-US" dirty="0"/>
              <a:t>並輸出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整數部分</a:t>
            </a:r>
            <a:r>
              <a:rPr lang="zh-TW" altLang="en-US" dirty="0" smtClean="0"/>
              <a:t>最多有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位數字</a:t>
            </a:r>
            <a:r>
              <a:rPr lang="en-US" altLang="zh-TW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zh-TW" dirty="0"/>
              <a:t>36</a:t>
            </a:r>
            <a:r>
              <a:rPr lang="zh-TW" altLang="en-US" dirty="0"/>
              <a:t>進制的值包含了</a:t>
            </a:r>
            <a:r>
              <a:rPr lang="en-US" altLang="zh-TW" dirty="0"/>
              <a:t> 0, 1, 2, 3, 4, 5, 6, 7, 8, 9, A, B, C, …, X, Y, </a:t>
            </a:r>
            <a:r>
              <a:rPr lang="en-US" altLang="zh-TW" dirty="0" smtClean="0"/>
              <a:t>Z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360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4892" y="1690688"/>
            <a:ext cx="2416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20 </a:t>
            </a:r>
            <a:r>
              <a:rPr lang="en-US" altLang="zh-TW" dirty="0" smtClean="0"/>
              <a:t>3 </a:t>
            </a:r>
          </a:p>
          <a:p>
            <a:r>
              <a:rPr lang="en-US" altLang="zh-TW" dirty="0" smtClean="0"/>
              <a:t>20 </a:t>
            </a:r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0 0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650921" y="1690688"/>
            <a:ext cx="893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202</a:t>
            </a:r>
          </a:p>
          <a:p>
            <a:r>
              <a:rPr lang="en-US" altLang="zh-TW" dirty="0" smtClean="0"/>
              <a:t>10100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154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74</cp:revision>
  <dcterms:created xsi:type="dcterms:W3CDTF">2021-07-09T04:51:52Z</dcterms:created>
  <dcterms:modified xsi:type="dcterms:W3CDTF">2022-10-24T09:12:16Z</dcterms:modified>
</cp:coreProperties>
</file>