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83030-2612-4FDE-A56B-9590C12F0058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57ADC-2E26-40A1-B165-69FC0BEC50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91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65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作業說明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13228"/>
            <a:ext cx="10515600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zh-TW" altLang="en-US" dirty="0"/>
              <a:t>請</a:t>
            </a:r>
            <a:r>
              <a:rPr lang="zh-TW" altLang="en-US" dirty="0" smtClean="0"/>
              <a:t>實</a:t>
            </a:r>
            <a:r>
              <a:rPr lang="zh-TW" altLang="en-US" dirty="0"/>
              <a:t>做</a:t>
            </a:r>
            <a:r>
              <a:rPr lang="zh-TW" altLang="en-US" dirty="0" smtClean="0"/>
              <a:t>一程式</a:t>
            </a:r>
            <a:r>
              <a:rPr lang="zh-TW" altLang="en-US" dirty="0"/>
              <a:t>，此程式可以不斷地</a:t>
            </a:r>
            <a:r>
              <a:rPr lang="zh-TW" altLang="en-US" dirty="0" smtClean="0"/>
              <a:t>輸入一組資料，此組資料包含一浮點數</a:t>
            </a:r>
            <a:r>
              <a:rPr lang="en-US" altLang="zh-TW" dirty="0" smtClean="0"/>
              <a:t>m</a:t>
            </a:r>
            <a:r>
              <a:rPr lang="zh-TW" altLang="en-US" dirty="0" smtClean="0"/>
              <a:t>，以及一整數</a:t>
            </a:r>
            <a:r>
              <a:rPr lang="en-US" altLang="zh-TW" dirty="0" smtClean="0"/>
              <a:t>n(2 &lt;=</a:t>
            </a:r>
            <a:r>
              <a:rPr lang="zh-TW" altLang="en-US" dirty="0" smtClean="0"/>
              <a:t> </a:t>
            </a:r>
            <a:r>
              <a:rPr lang="en-US" altLang="zh-TW" dirty="0" smtClean="0"/>
              <a:t>n &lt;= 36)</a:t>
            </a:r>
            <a:r>
              <a:rPr lang="zh-TW" altLang="en-US" dirty="0" smtClean="0"/>
              <a:t>， 直到輸入的</a:t>
            </a:r>
            <a:r>
              <a:rPr lang="en-US" altLang="zh-TW" dirty="0" smtClean="0"/>
              <a:t>m</a:t>
            </a:r>
            <a:r>
              <a:rPr lang="zh-TW" altLang="en-US" dirty="0"/>
              <a:t>小於等於</a:t>
            </a:r>
            <a:r>
              <a:rPr lang="en-US" altLang="zh-TW" dirty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n</a:t>
            </a:r>
            <a:r>
              <a:rPr lang="zh-TW" altLang="en-US" dirty="0" smtClean="0"/>
              <a:t>不屬於</a:t>
            </a:r>
            <a:r>
              <a:rPr lang="en-US" altLang="zh-TW" dirty="0" smtClean="0"/>
              <a:t>2</a:t>
            </a:r>
            <a:r>
              <a:rPr lang="zh-TW" altLang="en-US" dirty="0" smtClean="0"/>
              <a:t>到</a:t>
            </a:r>
            <a:r>
              <a:rPr lang="en-US" altLang="zh-TW" dirty="0" smtClean="0"/>
              <a:t>36</a:t>
            </a:r>
            <a:r>
              <a:rPr lang="zh-TW" altLang="en-US" dirty="0" smtClean="0"/>
              <a:t>間任一值時則結束</a:t>
            </a:r>
            <a:r>
              <a:rPr lang="zh-TW" altLang="en-US" dirty="0"/>
              <a:t>程式</a:t>
            </a:r>
            <a:r>
              <a:rPr lang="zh-TW" altLang="en-US" dirty="0" smtClean="0"/>
              <a:t>。每輸入一組資料後，請將該組資料視為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進位數字，並把此數字轉換為</a:t>
            </a:r>
            <a:r>
              <a:rPr lang="en-US" altLang="zh-TW" dirty="0" smtClean="0"/>
              <a:t>n</a:t>
            </a:r>
            <a:r>
              <a:rPr lang="zh-TW" altLang="en-US" dirty="0" smtClean="0"/>
              <a:t>進位之數字</a:t>
            </a:r>
            <a:r>
              <a:rPr lang="zh-TW" altLang="en-US" dirty="0"/>
              <a:t>並輸出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請精確到小數點後第</a:t>
            </a:r>
            <a:r>
              <a:rPr lang="en-US" altLang="zh-TW" dirty="0" smtClean="0"/>
              <a:t>60</a:t>
            </a:r>
            <a:r>
              <a:rPr lang="zh-TW" altLang="en-US" dirty="0" smtClean="0"/>
              <a:t>位數，超過</a:t>
            </a:r>
            <a:r>
              <a:rPr lang="en-US" altLang="zh-TW" dirty="0" smtClean="0"/>
              <a:t>60</a:t>
            </a:r>
            <a:r>
              <a:rPr lang="zh-TW" altLang="en-US" dirty="0" smtClean="0"/>
              <a:t>位數則無條件捨去，另外輸入的</a:t>
            </a:r>
            <a:r>
              <a:rPr lang="en-US" altLang="zh-TW" dirty="0" smtClean="0"/>
              <a:t>m</a:t>
            </a:r>
            <a:r>
              <a:rPr lang="zh-TW" altLang="en-US" dirty="0" smtClean="0"/>
              <a:t>值整數或小數部分最多有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位數字</a:t>
            </a:r>
            <a:r>
              <a:rPr lang="en-US" altLang="zh-TW" dirty="0" smtClean="0"/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zh-TW" dirty="0"/>
              <a:t>36</a:t>
            </a:r>
            <a:r>
              <a:rPr lang="zh-TW" altLang="en-US" dirty="0"/>
              <a:t>進制的值包含了</a:t>
            </a:r>
            <a:r>
              <a:rPr lang="en-US" altLang="zh-TW" dirty="0"/>
              <a:t> 0, 1, 2, 3, 4, 5, 6, 7, 8, 9, A, B, C, …, X, Y, Z</a:t>
            </a:r>
          </a:p>
          <a:p>
            <a:pPr lvl="1" algn="just">
              <a:lnSpc>
                <a:spcPct val="150000"/>
              </a:lnSpc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5360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範例說明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4892" y="1690688"/>
            <a:ext cx="2416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</a:t>
            </a:r>
            <a:r>
              <a:rPr lang="zh-TW" altLang="en-US" dirty="0"/>
              <a:t>資料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20.1 3 </a:t>
            </a:r>
          </a:p>
          <a:p>
            <a:r>
              <a:rPr lang="en-US" altLang="zh-TW" dirty="0" smtClean="0"/>
              <a:t>20.25 2</a:t>
            </a:r>
          </a:p>
          <a:p>
            <a:r>
              <a:rPr lang="en-US" altLang="zh-TW" dirty="0" smtClean="0"/>
              <a:t>0 0</a:t>
            </a:r>
            <a:endParaRPr lang="zh-TW" altLang="en-US" dirty="0"/>
          </a:p>
          <a:p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2650921" y="1690688"/>
            <a:ext cx="89342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最後輸出結果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202.00220022002200220022002200220022002200220022002200220022</a:t>
            </a:r>
            <a:r>
              <a:rPr lang="en-US" altLang="zh-TW" dirty="0"/>
              <a:t>0022</a:t>
            </a:r>
            <a:endParaRPr lang="en-US" altLang="zh-TW" dirty="0" smtClean="0"/>
          </a:p>
          <a:p>
            <a:r>
              <a:rPr lang="en-US" altLang="zh-TW" dirty="0" smtClean="0"/>
              <a:t>10100.01000000000000000000000000000000000000000000000000000000</a:t>
            </a:r>
            <a:r>
              <a:rPr lang="en-US" altLang="zh-TW" dirty="0"/>
              <a:t>0000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178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73</cp:revision>
  <dcterms:created xsi:type="dcterms:W3CDTF">2021-07-09T04:51:52Z</dcterms:created>
  <dcterms:modified xsi:type="dcterms:W3CDTF">2022-10-24T09:30:29Z</dcterms:modified>
</cp:coreProperties>
</file>