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" initials="l" lastIdx="12" clrIdx="0">
    <p:extLst>
      <p:ext uri="{19B8F6BF-5375-455C-9EA6-DF929625EA0E}">
        <p15:presenceInfo xmlns:p15="http://schemas.microsoft.com/office/powerpoint/2012/main" userId="lin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16:32:16.907" idx="3">
    <p:pos x="1813" y="18"/>
    <p:text>Projection
When users navigate to this page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32:21.948" idx="8">
    <p:pos x="7159" y="933"/>
    <p:text>Division</p:text>
    <p:extLst mod="1">
      <p:ext uri="{C676402C-5697-4E1C-873F-D02D1690AC5C}">
        <p15:threadingInfo xmlns:p15="http://schemas.microsoft.com/office/powerpoint/2012/main" timeZoneBias="480"/>
      </p:ext>
    </p:extLst>
  </p:cm>
  <p:cm authorId="1" dt="2017-03-08T20:39:27.897" idx="9">
    <p:pos x="7005" y="3023"/>
    <p:text>Nested Aggregation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52:03.547" idx="10">
    <p:pos x="6556" y="2888"/>
    <p:text>Update
users should only be able to edit their own comments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52:51.957" idx="11">
    <p:pos x="6556" y="2984"/>
    <p:text>But we will see whether that's too complex</p:text>
    <p:extLst>
      <p:ext uri="{C676402C-5697-4E1C-873F-D02D1690AC5C}">
        <p15:threadingInfo xmlns:p15="http://schemas.microsoft.com/office/powerpoint/2012/main" timeZoneBias="48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55:20.739" idx="12">
    <p:pos x="6668" y="2466"/>
    <p:text>Delete
Admin can delete any comments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28:06.037" idx="7">
    <p:pos x="1281" y="2212"/>
    <p:text>Simple aggregation
count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17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4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E125-13F8-42B1-BDCB-0EBC5DDCE97A}" type="datetimeFigureOut">
              <a:rPr lang="en-CA" smtClean="0"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0152"/>
            <a:ext cx="220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ogin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1375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User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54710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Admin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27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Movie List 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53692"/>
              </p:ext>
            </p:extLst>
          </p:nvPr>
        </p:nvGraphicFramePr>
        <p:xfrm>
          <a:off x="216647" y="1311338"/>
          <a:ext cx="5444565" cy="398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/>
                <a:gridCol w="1814855"/>
                <a:gridCol w="1814855"/>
              </a:tblGrid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Title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Released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Distributed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 company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 1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2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3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8928847" y="1555810"/>
            <a:ext cx="2823882" cy="9616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movies rated full stars by all users</a:t>
            </a:r>
            <a:endParaRPr lang="en-CA" dirty="0"/>
          </a:p>
        </p:txBody>
      </p:sp>
      <p:cxnSp>
        <p:nvCxnSpPr>
          <p:cNvPr id="13" name="Curved Connector 12"/>
          <p:cNvCxnSpPr>
            <a:stCxn id="11" idx="2"/>
            <a:endCxn id="10" idx="3"/>
          </p:cNvCxnSpPr>
          <p:nvPr/>
        </p:nvCxnSpPr>
        <p:spPr>
          <a:xfrm rot="5400000">
            <a:off x="7607447" y="571212"/>
            <a:ext cx="787107" cy="4679576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1428169">
            <a:off x="6953096" y="2726333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  <p:sp>
        <p:nvSpPr>
          <p:cNvPr id="15" name="Rounded Rectangle 14"/>
          <p:cNvSpPr/>
          <p:nvPr/>
        </p:nvSpPr>
        <p:spPr>
          <a:xfrm>
            <a:off x="9305366" y="4806921"/>
            <a:ext cx="2474259" cy="9816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movie with the highest average rating</a:t>
            </a:r>
            <a:endParaRPr lang="en-CA" dirty="0"/>
          </a:p>
        </p:txBody>
      </p:sp>
      <p:cxnSp>
        <p:nvCxnSpPr>
          <p:cNvPr id="18" name="Curved Connector 17"/>
          <p:cNvCxnSpPr>
            <a:stCxn id="15" idx="1"/>
          </p:cNvCxnSpPr>
          <p:nvPr/>
        </p:nvCxnSpPr>
        <p:spPr>
          <a:xfrm rot="10800000">
            <a:off x="5661212" y="5183753"/>
            <a:ext cx="3644154" cy="11398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74113">
            <a:off x="6957011" y="4860723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  <p:sp>
        <p:nvSpPr>
          <p:cNvPr id="3" name="Rounded Rectangle 2"/>
          <p:cNvSpPr/>
          <p:nvPr/>
        </p:nvSpPr>
        <p:spPr>
          <a:xfrm>
            <a:off x="5419684" y="35472"/>
            <a:ext cx="2063605" cy="793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Actor List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urved Connector 7"/>
          <p:cNvCxnSpPr>
            <a:stCxn id="3" idx="2"/>
            <a:endCxn id="10" idx="0"/>
          </p:cNvCxnSpPr>
          <p:nvPr/>
        </p:nvCxnSpPr>
        <p:spPr>
          <a:xfrm rot="5400000">
            <a:off x="4453963" y="-686186"/>
            <a:ext cx="482490" cy="351255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428169">
            <a:off x="3192402" y="729985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8219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25138"/>
              </p:ext>
            </p:extLst>
          </p:nvPr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2541" y="359384"/>
            <a:ext cx="37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 user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5662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5988" y="359384"/>
            <a:ext cx="42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an admin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68435" y="394671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9668435" y="506282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10" y="264965"/>
            <a:ext cx="350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Actor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71531"/>
              </p:ext>
            </p:extLst>
          </p:nvPr>
        </p:nvGraphicFramePr>
        <p:xfrm>
          <a:off x="472141" y="1257548"/>
          <a:ext cx="4933577" cy="289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12"/>
                <a:gridCol w="1573306"/>
                <a:gridCol w="1559859"/>
              </a:tblGrid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Actor Info</a:t>
                      </a:r>
                      <a:endParaRPr lang="en-CA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Birthday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Nationality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movies the actor appears 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72141" y="4719919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2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linda</cp:lastModifiedBy>
  <cp:revision>18</cp:revision>
  <dcterms:created xsi:type="dcterms:W3CDTF">2017-03-09T00:28:38Z</dcterms:created>
  <dcterms:modified xsi:type="dcterms:W3CDTF">2017-03-17T07:25:29Z</dcterms:modified>
</cp:coreProperties>
</file>