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" initials="l" lastIdx="12" clrIdx="0">
    <p:extLst>
      <p:ext uri="{19B8F6BF-5375-455C-9EA6-DF929625EA0E}">
        <p15:presenceInfo xmlns:p15="http://schemas.microsoft.com/office/powerpoint/2012/main" userId="lin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16:32:16.907" idx="3">
    <p:pos x="1813" y="18"/>
    <p:text>Projection
When users navigate to this page</p:text>
    <p:extLst>
      <p:ext uri="{C676402C-5697-4E1C-873F-D02D1690AC5C}">
        <p15:threadingInfo xmlns:p15="http://schemas.microsoft.com/office/powerpoint/2012/main" timeZoneBias="480"/>
      </p:ext>
    </p:extLst>
  </p:cm>
  <p:cm authorId="1" dt="2017-03-08T20:32:21.948" idx="8">
    <p:pos x="7159" y="933"/>
    <p:text>Division</p:text>
    <p:extLst mod="1">
      <p:ext uri="{C676402C-5697-4E1C-873F-D02D1690AC5C}">
        <p15:threadingInfo xmlns:p15="http://schemas.microsoft.com/office/powerpoint/2012/main" timeZoneBias="480"/>
      </p:ext>
    </p:extLst>
  </p:cm>
  <p:cm authorId="1" dt="2017-03-08T20:39:27.897" idx="9">
    <p:pos x="7067" y="3439"/>
    <p:text>Nested Aggregation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0:52:03.547" idx="10">
    <p:pos x="6556" y="2888"/>
    <p:text>Update
users should only be able to edit their own comments</p:text>
    <p:extLst>
      <p:ext uri="{C676402C-5697-4E1C-873F-D02D1690AC5C}">
        <p15:threadingInfo xmlns:p15="http://schemas.microsoft.com/office/powerpoint/2012/main" timeZoneBias="480"/>
      </p:ext>
    </p:extLst>
  </p:cm>
  <p:cm authorId="1" dt="2017-03-08T20:52:51.957" idx="11">
    <p:pos x="6556" y="2984"/>
    <p:text>But we will see whether that's too complex</p:text>
    <p:extLst>
      <p:ext uri="{C676402C-5697-4E1C-873F-D02D1690AC5C}">
        <p15:threadingInfo xmlns:p15="http://schemas.microsoft.com/office/powerpoint/2012/main" timeZoneBias="480">
          <p15:parentCm authorId="1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0:55:20.739" idx="12">
    <p:pos x="6668" y="2466"/>
    <p:text>Delete
Admin can delete any comments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0:28:06.037" idx="7">
    <p:pos x="1281" y="2212"/>
    <p:text>Simple aggregation
count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3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1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17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4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2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3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83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0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4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5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43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E125-13F8-42B1-BDCB-0EBC5DDCE97A}" type="datetimeFigureOut">
              <a:rPr lang="en-CA" smtClean="0"/>
              <a:t>2017-03-21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A2B9-1E8C-483E-9FDB-D2FD93CA0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0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0152"/>
            <a:ext cx="220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</a:t>
            </a:r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ogin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61375" y="2459865"/>
            <a:ext cx="2537138" cy="9787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" panose="020B0502040204020203" pitchFamily="34" charset="-34"/>
                <a:cs typeface="Leelawadee UI" panose="020B0502040204020203" pitchFamily="34" charset="-34"/>
              </a:rPr>
              <a:t>As User</a:t>
            </a:r>
            <a:endParaRPr lang="en-CA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54710" y="2459865"/>
            <a:ext cx="2537138" cy="9787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" panose="020B0502040204020203" pitchFamily="34" charset="-34"/>
                <a:cs typeface="Leelawadee UI" panose="020B0502040204020203" pitchFamily="34" charset="-34"/>
              </a:rPr>
              <a:t>As Admin</a:t>
            </a:r>
            <a:endParaRPr lang="en-CA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27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3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Movie List </a:t>
            </a:r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53692"/>
              </p:ext>
            </p:extLst>
          </p:nvPr>
        </p:nvGraphicFramePr>
        <p:xfrm>
          <a:off x="216647" y="1311338"/>
          <a:ext cx="5444565" cy="398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855"/>
                <a:gridCol w="1814855"/>
                <a:gridCol w="1814855"/>
              </a:tblGrid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Title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Released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Distributed</a:t>
                      </a:r>
                      <a:r>
                        <a:rPr lang="en-US" sz="2000" baseline="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 company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Movie 1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Movie</a:t>
                      </a:r>
                      <a:r>
                        <a:rPr lang="en-US" sz="2000" baseline="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 2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Movie</a:t>
                      </a:r>
                      <a:r>
                        <a:rPr lang="en-US" sz="2000" baseline="0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  <a:hlinkClick r:id="rId2" action="ppaction://hlinksldjump"/>
                        </a:rPr>
                        <a:t> 3</a:t>
                      </a: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  <a:tr h="54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CA" sz="20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8928847" y="1555810"/>
            <a:ext cx="2823882" cy="9616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movies rated full stars by all users</a:t>
            </a:r>
            <a:endParaRPr lang="en-CA" dirty="0"/>
          </a:p>
        </p:txBody>
      </p:sp>
      <p:cxnSp>
        <p:nvCxnSpPr>
          <p:cNvPr id="13" name="Curved Connector 12"/>
          <p:cNvCxnSpPr>
            <a:stCxn id="11" idx="2"/>
            <a:endCxn id="10" idx="3"/>
          </p:cNvCxnSpPr>
          <p:nvPr/>
        </p:nvCxnSpPr>
        <p:spPr>
          <a:xfrm rot="5400000">
            <a:off x="7607447" y="571212"/>
            <a:ext cx="787107" cy="4679576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1428169">
            <a:off x="6953096" y="2726333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list</a:t>
            </a:r>
            <a:endParaRPr lang="en-CA" dirty="0"/>
          </a:p>
        </p:txBody>
      </p:sp>
      <p:sp>
        <p:nvSpPr>
          <p:cNvPr id="15" name="Rounded Rectangle 14"/>
          <p:cNvSpPr/>
          <p:nvPr/>
        </p:nvSpPr>
        <p:spPr>
          <a:xfrm>
            <a:off x="9305366" y="4806921"/>
            <a:ext cx="2474259" cy="9816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actor who has acted in the most movie</a:t>
            </a:r>
            <a:endParaRPr lang="en-CA" dirty="0"/>
          </a:p>
        </p:txBody>
      </p:sp>
      <p:cxnSp>
        <p:nvCxnSpPr>
          <p:cNvPr id="18" name="Curved Connector 17"/>
          <p:cNvCxnSpPr>
            <a:stCxn id="15" idx="1"/>
          </p:cNvCxnSpPr>
          <p:nvPr/>
        </p:nvCxnSpPr>
        <p:spPr>
          <a:xfrm rot="10800000">
            <a:off x="5661212" y="5183753"/>
            <a:ext cx="3644154" cy="11398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74113">
            <a:off x="6957011" y="4860723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list</a:t>
            </a:r>
            <a:endParaRPr lang="en-CA" dirty="0"/>
          </a:p>
        </p:txBody>
      </p:sp>
      <p:sp>
        <p:nvSpPr>
          <p:cNvPr id="3" name="Rounded Rectangle 2"/>
          <p:cNvSpPr/>
          <p:nvPr/>
        </p:nvSpPr>
        <p:spPr>
          <a:xfrm>
            <a:off x="5419684" y="35472"/>
            <a:ext cx="2063605" cy="793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Actor List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urved Connector 7"/>
          <p:cNvCxnSpPr>
            <a:stCxn id="3" idx="2"/>
            <a:endCxn id="10" idx="0"/>
          </p:cNvCxnSpPr>
          <p:nvPr/>
        </p:nvCxnSpPr>
        <p:spPr>
          <a:xfrm rot="5400000">
            <a:off x="4453963" y="-686186"/>
            <a:ext cx="482490" cy="351255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428169">
            <a:off x="3192402" y="729985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the 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3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3941"/>
            <a:ext cx="353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Single Movie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08219"/>
              </p:ext>
            </p:extLst>
          </p:nvPr>
        </p:nvGraphicFramePr>
        <p:xfrm>
          <a:off x="364564" y="1163419"/>
          <a:ext cx="3723341" cy="297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686"/>
                <a:gridCol w="1241655"/>
              </a:tblGrid>
              <a:tr h="4963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Movie 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64564" y="4733366"/>
            <a:ext cx="1465729" cy="55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Back to Movie List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25138"/>
              </p:ext>
            </p:extLst>
          </p:nvPr>
        </p:nvGraphicFramePr>
        <p:xfrm>
          <a:off x="6482975" y="3193924"/>
          <a:ext cx="4422591" cy="277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97"/>
                <a:gridCol w="1474197"/>
                <a:gridCol w="1474197"/>
              </a:tblGrid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Comments</a:t>
                      </a:r>
                      <a:r>
                        <a:rPr lang="en-US" baseline="0" dirty="0" smtClean="0"/>
                        <a:t> Info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</a:tr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</a:t>
                      </a:r>
                      <a:r>
                        <a:rPr lang="en-US" baseline="0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Comment 3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9668435" y="4504765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CA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1613647" y="3348318"/>
            <a:ext cx="4869328" cy="21515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2541" y="359384"/>
            <a:ext cx="37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Page to show when logged in as a user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3941"/>
            <a:ext cx="3537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Single Movie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15662"/>
              </p:ext>
            </p:extLst>
          </p:nvPr>
        </p:nvGraphicFramePr>
        <p:xfrm>
          <a:off x="364564" y="1163419"/>
          <a:ext cx="3723341" cy="297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686"/>
                <a:gridCol w="1241655"/>
              </a:tblGrid>
              <a:tr h="4963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Movie 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</a:t>
                      </a:r>
                      <a:r>
                        <a:rPr lang="en-US" baseline="0" dirty="0" smtClean="0"/>
                        <a:t> company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9637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64564" y="4733366"/>
            <a:ext cx="1465729" cy="55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Back to Movie List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82975" y="3193924"/>
          <a:ext cx="4422591" cy="277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197"/>
                <a:gridCol w="1474197"/>
                <a:gridCol w="1474197"/>
              </a:tblGrid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Comments</a:t>
                      </a:r>
                      <a:r>
                        <a:rPr lang="en-US" baseline="0" dirty="0" smtClean="0"/>
                        <a:t> Info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</a:tr>
              <a:tr h="6269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</a:t>
                      </a:r>
                      <a:r>
                        <a:rPr lang="en-US" baseline="0" dirty="0" smtClean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Comment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Comment 3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  <a:tr h="48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9668435" y="4504765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CA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1613647" y="3348318"/>
            <a:ext cx="4869328" cy="21515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5988" y="359384"/>
            <a:ext cx="426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Page to show when logged in as an admin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668435" y="3946710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9668435" y="5062820"/>
            <a:ext cx="914400" cy="38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9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10" y="264965"/>
            <a:ext cx="3502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Single Actor page</a:t>
            </a:r>
            <a:endParaRPr lang="en-CA" sz="3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71531"/>
              </p:ext>
            </p:extLst>
          </p:nvPr>
        </p:nvGraphicFramePr>
        <p:xfrm>
          <a:off x="472141" y="1257548"/>
          <a:ext cx="4933577" cy="289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412"/>
                <a:gridCol w="1573306"/>
                <a:gridCol w="1559859"/>
              </a:tblGrid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>
                          <a:latin typeface="Leelawadee UI" panose="020B0502040204020203" pitchFamily="34" charset="-34"/>
                          <a:cs typeface="Leelawadee UI" panose="020B0502040204020203" pitchFamily="34" charset="-34"/>
                        </a:rPr>
                        <a:t>Actor Info</a:t>
                      </a:r>
                      <a:endParaRPr lang="en-CA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Birthday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Nationality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563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# of</a:t>
                      </a:r>
                      <a:r>
                        <a:rPr lang="en-US" baseline="0" dirty="0" smtClean="0"/>
                        <a:t> movies the actor appears 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72141" y="4719919"/>
            <a:ext cx="1465729" cy="551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Back to Movie List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2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134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SimSun</vt:lpstr>
      <vt:lpstr>Arial</vt:lpstr>
      <vt:lpstr>Calibri</vt:lpstr>
      <vt:lpstr>Calibri Light</vt:lpstr>
      <vt:lpstr>Leelawadee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</dc:creator>
  <cp:lastModifiedBy>linda</cp:lastModifiedBy>
  <cp:revision>20</cp:revision>
  <dcterms:created xsi:type="dcterms:W3CDTF">2017-03-09T00:28:38Z</dcterms:created>
  <dcterms:modified xsi:type="dcterms:W3CDTF">2017-03-21T21:40:06Z</dcterms:modified>
</cp:coreProperties>
</file>