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59" r:id="rId7"/>
    <p:sldId id="267" r:id="rId8"/>
    <p:sldId id="268" r:id="rId9"/>
    <p:sldId id="269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2529" autoAdjust="0"/>
  </p:normalViewPr>
  <p:slideViewPr>
    <p:cSldViewPr snapToGrid="0" snapToObjects="1">
      <p:cViewPr>
        <p:scale>
          <a:sx n="50" d="100"/>
          <a:sy n="50" d="100"/>
        </p:scale>
        <p:origin x="121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B0BE-9E8D-8F47-94EC-50E0F14D2F5F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AD9B-B051-364B-A972-AE7F8FC9BA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172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大家好，我是企碩一的 黃士軒</a:t>
            </a:r>
            <a:endParaRPr lang="en-US" altLang="zh-TW" dirty="0" smtClean="0"/>
          </a:p>
          <a:p>
            <a:r>
              <a:rPr lang="zh-TW" altLang="en-US" dirty="0" smtClean="0"/>
              <a:t>讓天氣 成為你的</a:t>
            </a:r>
            <a:r>
              <a:rPr lang="en-US" altLang="zh-TW" dirty="0" smtClean="0"/>
              <a:t>common</a:t>
            </a:r>
            <a:r>
              <a:rPr lang="en-US" altLang="zh-TW" baseline="0" dirty="0" smtClean="0"/>
              <a:t> sense</a:t>
            </a:r>
          </a:p>
          <a:p>
            <a:r>
              <a:rPr lang="zh-TW" altLang="en-US" dirty="0" smtClean="0"/>
              <a:t>這句話是甚麼意思呢</a:t>
            </a:r>
            <a:endParaRPr lang="en-US" altLang="zh-TW" dirty="0" smtClean="0"/>
          </a:p>
          <a:p>
            <a:r>
              <a:rPr lang="zh-TW" altLang="en-US" dirty="0" smtClean="0"/>
              <a:t>這邊我們的天氣指的是氣溫</a:t>
            </a:r>
            <a:endParaRPr lang="en-US" altLang="zh-TW" dirty="0" smtClean="0"/>
          </a:p>
          <a:p>
            <a:r>
              <a:rPr lang="zh-TW" altLang="en-US" dirty="0" smtClean="0"/>
              <a:t>我希望可以透過此探討</a:t>
            </a:r>
            <a:endParaRPr lang="en-US" altLang="zh-TW" dirty="0" smtClean="0"/>
          </a:p>
          <a:p>
            <a:r>
              <a:rPr lang="zh-TW" altLang="en-US" dirty="0" smtClean="0"/>
              <a:t>輕鬆的知道 在怎樣的條件下 溫度會是如何的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68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SVM  : 0.9341317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29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KNN  :  0.9640719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51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LDA : 0.9221557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5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資料是來自 政府的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br>
              <a:rPr lang="en-US" altLang="zh-TW" dirty="0" smtClean="0"/>
            </a:br>
            <a:r>
              <a:rPr lang="zh-TW" altLang="en-US" dirty="0" smtClean="0"/>
              <a:t>欄位分別是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地區 風向 風力 風力 能見度  溫度 濕度 海平面氣壓 天氣狀況 日累積雨量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32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那我把一些資料太少的欄位刪除</a:t>
            </a:r>
            <a:endParaRPr lang="en-US" altLang="zh-TW" dirty="0" smtClean="0"/>
          </a:p>
          <a:p>
            <a:r>
              <a:rPr lang="zh-TW" altLang="en-US" dirty="0" smtClean="0"/>
              <a:t>最後留下 風力  濕度  氣壓  溫度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來做探討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314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用風力  濕度  氣壓 來對 溫度 做預測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821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讓各個溫度用公式分成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高 中 低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8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這是我們跑決策樹的結果</a:t>
            </a:r>
            <a:endParaRPr lang="en-US" altLang="zh-TW" dirty="0" smtClean="0"/>
          </a:p>
          <a:p>
            <a:r>
              <a:rPr lang="zh-TW" altLang="en-US" dirty="0" smtClean="0"/>
              <a:t>準確率高達  </a:t>
            </a:r>
            <a:r>
              <a:rPr lang="en-US" altLang="zh-TW" dirty="0" smtClean="0"/>
              <a:t>0.9520958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80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這邊首先會判斷 濕度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濕度</a:t>
            </a:r>
            <a:r>
              <a:rPr lang="en-US" altLang="zh-TW" baseline="0" dirty="0" smtClean="0"/>
              <a:t>&lt; 88</a:t>
            </a:r>
            <a:r>
              <a:rPr lang="zh-TW" altLang="en-US" baseline="0" dirty="0" smtClean="0"/>
              <a:t>  溫度  且 又 </a:t>
            </a:r>
            <a:r>
              <a:rPr lang="en-US" altLang="zh-TW" baseline="0" dirty="0" smtClean="0"/>
              <a:t>&lt;68</a:t>
            </a:r>
            <a:r>
              <a:rPr lang="zh-TW" altLang="en-US" baseline="0" dirty="0" smtClean="0"/>
              <a:t> 可能都會偏向正常或是較高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那我們再往下看加入其他的條件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612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 此時 濕度 再 </a:t>
            </a:r>
            <a:r>
              <a:rPr lang="en-US" altLang="zh-TW" dirty="0" smtClean="0"/>
              <a:t>&lt;62</a:t>
            </a:r>
          </a:p>
          <a:p>
            <a:r>
              <a:rPr lang="zh-TW" altLang="en-US" dirty="0" smtClean="0"/>
              <a:t>以及 在濕度 </a:t>
            </a:r>
            <a:r>
              <a:rPr lang="en-US" altLang="zh-TW" dirty="0" smtClean="0"/>
              <a:t>63</a:t>
            </a:r>
            <a:r>
              <a:rPr lang="zh-TW" altLang="en-US" dirty="0" smtClean="0"/>
              <a:t> 且 風力</a:t>
            </a:r>
            <a:r>
              <a:rPr lang="en-US" altLang="zh-TW" dirty="0" smtClean="0"/>
              <a:t>&lt;=1.5</a:t>
            </a:r>
            <a:r>
              <a:rPr lang="zh-TW" altLang="en-US" dirty="0" smtClean="0"/>
              <a:t> 時</a:t>
            </a:r>
            <a:endParaRPr lang="en-US" altLang="zh-TW" dirty="0" smtClean="0"/>
          </a:p>
          <a:p>
            <a:r>
              <a:rPr lang="zh-TW" altLang="en-US" dirty="0" smtClean="0"/>
              <a:t>這兩個都會是 高溫的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902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紅色就是 代表是高溫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那其他的溫度也是相同的方式去判斷</a:t>
            </a:r>
            <a:endParaRPr lang="en-US" altLang="zh-TW" dirty="0" smtClean="0"/>
          </a:p>
          <a:p>
            <a:r>
              <a:rPr lang="zh-TW" altLang="en-US" dirty="0" smtClean="0"/>
              <a:t>可以解釋 我們在濕度約</a:t>
            </a:r>
            <a:r>
              <a:rPr lang="en-US" altLang="zh-TW" dirty="0" smtClean="0"/>
              <a:t>64</a:t>
            </a:r>
            <a:r>
              <a:rPr lang="zh-TW" altLang="en-US" dirty="0" smtClean="0"/>
              <a:t> 時 一定會是高溫的 不移出門呀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5AD9B-B051-364B-A972-AE7F8FC9BA1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08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0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1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67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9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8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4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5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7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41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C91D-F701-5D43-8660-7866CA3A7EF7}" type="datetimeFigureOut">
              <a:rPr kumimoji="1" lang="zh-TW" altLang="en-US" smtClean="0"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39DC-33CB-8C43-BB41-8B187B72C7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blipFill dpi="0" rotWithShape="1">
            <a:blip r:embed="rId3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94997" y="5947011"/>
            <a:ext cx="7974842" cy="590265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碩一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105421054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黃士軒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6568" y="451517"/>
            <a:ext cx="2492990" cy="6085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 </a:t>
            </a:r>
            <a:r>
              <a:rPr lang="zh-TW" altLang="en-US" sz="15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</a:t>
            </a:r>
            <a:endParaRPr lang="zh-TW" altLang="en-US" sz="5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56" y="-880496"/>
            <a:ext cx="6049583" cy="60495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03712" y="3273330"/>
            <a:ext cx="9521588" cy="1263837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成為你的  </a:t>
            </a:r>
            <a:r>
              <a:rPr kumimoji="1" lang="en-US" altLang="zh-TW" sz="107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ommon </a:t>
            </a:r>
            <a:r>
              <a:rPr kumimoji="1" lang="en-US" altLang="zh-TW" sz="9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37713" y="183423"/>
            <a:ext cx="4320937" cy="444586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Other Data </a:t>
            </a:r>
            <a:r>
              <a:rPr kumimoji="1" lang="en-US" altLang="zh-TW" b="1" dirty="0"/>
              <a:t>Analysis</a:t>
            </a:r>
            <a:r>
              <a:rPr kumimoji="1" lang="zh-TW" altLang="en-US" b="1" dirty="0"/>
              <a:t> </a:t>
            </a:r>
            <a:r>
              <a:rPr kumimoji="1" lang="en-US" altLang="zh-TW" b="1" dirty="0"/>
              <a:t>–</a:t>
            </a:r>
            <a:r>
              <a:rPr kumimoji="1" lang="zh-TW" altLang="en-US" b="1" dirty="0"/>
              <a:t> </a:t>
            </a:r>
            <a:r>
              <a:rPr kumimoji="1" lang="en-US" altLang="zh-TW" b="1" dirty="0" smtClean="0"/>
              <a:t>SVM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03242" y="1610743"/>
            <a:ext cx="6586171" cy="4665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3242" y="5648656"/>
            <a:ext cx="1590675" cy="599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Other Data Analysis</a:t>
            </a:r>
            <a:r>
              <a:rPr kumimoji="1" lang="zh-TW" altLang="en-US" b="1" dirty="0"/>
              <a:t> </a:t>
            </a:r>
            <a:r>
              <a:rPr kumimoji="1" lang="en-US" altLang="zh-TW" b="1" dirty="0" smtClean="0"/>
              <a:t>- </a:t>
            </a:r>
            <a:r>
              <a:rPr lang="en-US" altLang="zh-TW" b="1" dirty="0" smtClean="0"/>
              <a:t>KNN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8934" y="1674925"/>
            <a:ext cx="8828380" cy="20407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583" y="4273207"/>
            <a:ext cx="9919184" cy="15044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025455"/>
            <a:ext cx="2914650" cy="918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LDA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" y="1825625"/>
            <a:ext cx="4838700" cy="1543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31" y="365125"/>
            <a:ext cx="5377096" cy="58086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24550" y="5524500"/>
            <a:ext cx="2247900" cy="472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blipFill dpi="0"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Data Source  - </a:t>
            </a:r>
            <a:r>
              <a:rPr lang="zh-TW" altLang="en-US" b="1" dirty="0" smtClean="0"/>
              <a:t>即時</a:t>
            </a:r>
            <a:r>
              <a:rPr lang="zh-TW" altLang="en-US" b="1" dirty="0"/>
              <a:t>天氣資料</a:t>
            </a:r>
            <a:br>
              <a:rPr lang="zh-TW" altLang="en-US" b="1" dirty="0"/>
            </a:br>
            <a:endParaRPr kumimoji="1"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337134" y="6158510"/>
            <a:ext cx="314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http://data.gov.tw/node/45131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53" y="1811079"/>
            <a:ext cx="8852194" cy="4227040"/>
          </a:xfrm>
          <a:prstGeom prst="rect">
            <a:avLst/>
          </a:prstGeom>
          <a:solidFill>
            <a:schemeClr val="tx1">
              <a:alpha val="51000"/>
            </a:schemeClr>
          </a:solidFill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文字方塊 3"/>
          <p:cNvSpPr txBox="1"/>
          <p:nvPr/>
        </p:nvSpPr>
        <p:spPr>
          <a:xfrm>
            <a:off x="4400359" y="1196886"/>
            <a:ext cx="30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RAW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約</a:t>
            </a:r>
            <a:r>
              <a:rPr lang="en-US" altLang="zh-TW" sz="2400" dirty="0" smtClean="0"/>
              <a:t>1000</a:t>
            </a:r>
            <a:r>
              <a:rPr lang="zh-TW" altLang="en-US" sz="2400" dirty="0" smtClean="0"/>
              <a:t>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7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Data Cleaning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9" y="1893058"/>
            <a:ext cx="10707799" cy="2826064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261814" y="1423028"/>
            <a:ext cx="382138" cy="4700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7035421" y="1390438"/>
            <a:ext cx="382138" cy="4700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8065827" y="1395732"/>
            <a:ext cx="382138" cy="4700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6005015" y="1395732"/>
            <a:ext cx="382138" cy="4700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89167" y="5091921"/>
            <a:ext cx="9213666" cy="15696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1" lang="en-US" altLang="zh-TW" sz="3200" dirty="0"/>
              <a:t>Wind Power </a:t>
            </a:r>
            <a:r>
              <a:rPr kumimoji="1" lang="en-US" altLang="zh-TW" sz="3200" dirty="0" smtClean="0"/>
              <a:t>		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/>
              <a:t>	</a:t>
            </a:r>
            <a:endParaRPr kumimoji="1" lang="en-US" altLang="zh-TW" sz="32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1" lang="en-US" altLang="zh-TW" sz="3200" dirty="0" smtClean="0"/>
              <a:t>Moisture</a:t>
            </a:r>
            <a:r>
              <a:rPr kumimoji="1" lang="en-US" altLang="zh-TW" sz="3200" dirty="0"/>
              <a:t>		</a:t>
            </a:r>
            <a:endParaRPr kumimoji="1" lang="en-US" altLang="zh-TW" sz="32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1" lang="en-US" altLang="zh-TW" sz="3200" dirty="0" smtClean="0"/>
              <a:t>Atmospheric Pressure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kumimoji="1" lang="en-US" altLang="zh-TW" sz="32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1" lang="en-US" altLang="zh-TW" sz="3200" dirty="0"/>
              <a:t>Temperature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21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Data Cleaning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8504625" y="1027906"/>
            <a:ext cx="3125536" cy="1810845"/>
            <a:chOff x="8504625" y="1027906"/>
            <a:chExt cx="3125536" cy="1810845"/>
          </a:xfrm>
        </p:grpSpPr>
        <p:sp>
          <p:nvSpPr>
            <p:cNvPr id="8" name="矩形 7"/>
            <p:cNvSpPr/>
            <p:nvPr/>
          </p:nvSpPr>
          <p:spPr>
            <a:xfrm>
              <a:off x="8504625" y="2069310"/>
              <a:ext cx="312553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TW" sz="4400" dirty="0"/>
                <a:t>Temperature</a:t>
              </a:r>
              <a:endParaRPr kumimoji="1" lang="zh-TW" altLang="en-US" sz="4400" dirty="0"/>
            </a:p>
          </p:txBody>
        </p:sp>
        <p:pic>
          <p:nvPicPr>
            <p:cNvPr id="1030" name="Picture 6" descr="「溫度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6832" y="1027906"/>
              <a:ext cx="1232657" cy="1232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3268986" y="2781845"/>
            <a:ext cx="2266005" cy="2063501"/>
            <a:chOff x="3268986" y="2781845"/>
            <a:chExt cx="2266005" cy="2063501"/>
          </a:xfrm>
        </p:grpSpPr>
        <p:sp>
          <p:nvSpPr>
            <p:cNvPr id="6" name="矩形 5"/>
            <p:cNvSpPr/>
            <p:nvPr/>
          </p:nvSpPr>
          <p:spPr>
            <a:xfrm>
              <a:off x="3268986" y="4075905"/>
              <a:ext cx="226600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4400" dirty="0"/>
                <a:t>Moisture</a:t>
              </a:r>
              <a:endParaRPr lang="zh-TW" altLang="en-US" sz="4400" dirty="0"/>
            </a:p>
          </p:txBody>
        </p:sp>
        <p:pic>
          <p:nvPicPr>
            <p:cNvPr id="1032" name="Picture 8" descr="「濕度」的圖片搜尋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96" y="2781845"/>
              <a:ext cx="1330325" cy="133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5856655" y="1751880"/>
            <a:ext cx="2155911" cy="2061840"/>
            <a:chOff x="5856655" y="1751880"/>
            <a:chExt cx="2155911" cy="2061840"/>
          </a:xfrm>
        </p:grpSpPr>
        <p:pic>
          <p:nvPicPr>
            <p:cNvPr id="1026" name="Picture 2" descr="「海平面氣壓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083" y="1751880"/>
              <a:ext cx="1397475" cy="1355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856655" y="3044279"/>
              <a:ext cx="215591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TW" sz="4400" dirty="0" smtClean="0"/>
                <a:t>Pressure</a:t>
              </a:r>
              <a:endParaRPr kumimoji="1" lang="en-US" altLang="zh-TW" sz="44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1602" y="3168307"/>
            <a:ext cx="3085783" cy="2554134"/>
            <a:chOff x="81602" y="3168307"/>
            <a:chExt cx="3085783" cy="2554134"/>
          </a:xfrm>
        </p:grpSpPr>
        <p:sp>
          <p:nvSpPr>
            <p:cNvPr id="5" name="矩形 4"/>
            <p:cNvSpPr/>
            <p:nvPr/>
          </p:nvSpPr>
          <p:spPr>
            <a:xfrm>
              <a:off x="81602" y="4953000"/>
              <a:ext cx="308578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TW" sz="4400" dirty="0"/>
                <a:t>Wind Power</a:t>
              </a:r>
              <a:endParaRPr lang="zh-TW" altLang="en-US" sz="4400" dirty="0"/>
            </a:p>
          </p:txBody>
        </p:sp>
        <p:pic>
          <p:nvPicPr>
            <p:cNvPr id="1034" name="Picture 10" descr="「風 icon」的圖片搜尋結果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07" y="3168307"/>
              <a:ext cx="2153538" cy="215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肘形接點 13"/>
          <p:cNvCxnSpPr/>
          <p:nvPr/>
        </p:nvCxnSpPr>
        <p:spPr>
          <a:xfrm flipV="1">
            <a:off x="1677222" y="2923344"/>
            <a:ext cx="9524178" cy="2982157"/>
          </a:xfrm>
          <a:prstGeom prst="bentConnector3">
            <a:avLst>
              <a:gd name="adj1" fmla="val 1000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4401988" y="2923344"/>
            <a:ext cx="6077501" cy="1922002"/>
          </a:xfrm>
          <a:prstGeom prst="bentConnector3">
            <a:avLst>
              <a:gd name="adj1" fmla="val 998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flipV="1">
            <a:off x="6897897" y="2914016"/>
            <a:ext cx="2771706" cy="1029965"/>
          </a:xfrm>
          <a:prstGeom prst="bentConnector3">
            <a:avLst>
              <a:gd name="adj1" fmla="val 1001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你好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Data Cleaning</a:t>
            </a:r>
            <a:endParaRPr kumimoji="1" lang="zh-TW" altLang="en-US" b="1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7857"/>
            <a:ext cx="8024435" cy="1966913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5663820" y="2132752"/>
            <a:ext cx="5793484" cy="523220"/>
            <a:chOff x="5663820" y="2132752"/>
            <a:chExt cx="5793484" cy="523220"/>
          </a:xfrm>
        </p:grpSpPr>
        <p:sp>
          <p:nvSpPr>
            <p:cNvPr id="15" name="矩形 14"/>
            <p:cNvSpPr/>
            <p:nvPr/>
          </p:nvSpPr>
          <p:spPr>
            <a:xfrm>
              <a:off x="5663820" y="2251061"/>
              <a:ext cx="1119117" cy="2866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5" idx="3"/>
            </p:cNvCxnSpPr>
            <p:nvPr/>
          </p:nvCxnSpPr>
          <p:spPr>
            <a:xfrm>
              <a:off x="6782937" y="2394363"/>
              <a:ext cx="2634018" cy="7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9477275" y="213275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溫度平均數</a:t>
              </a:r>
              <a:endPara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663820" y="2529993"/>
            <a:ext cx="5793484" cy="523220"/>
            <a:chOff x="5663820" y="2529993"/>
            <a:chExt cx="5793484" cy="523220"/>
          </a:xfrm>
        </p:grpSpPr>
        <p:sp>
          <p:nvSpPr>
            <p:cNvPr id="16" name="矩形 15"/>
            <p:cNvSpPr/>
            <p:nvPr/>
          </p:nvSpPr>
          <p:spPr>
            <a:xfrm>
              <a:off x="5663820" y="2593072"/>
              <a:ext cx="1119117" cy="30416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6782937" y="2745152"/>
              <a:ext cx="2634018" cy="764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477275" y="252999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溫度</a:t>
              </a:r>
              <a:r>
                <a:rPr lang="zh-TW" altLang="en-US" sz="2800" b="1" dirty="0" smtClean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標準差</a:t>
              </a:r>
              <a:endPara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4299045" y="1955535"/>
            <a:ext cx="1364775" cy="35011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弧形接點 52"/>
          <p:cNvCxnSpPr>
            <a:stCxn id="51" idx="0"/>
            <a:endCxn id="15" idx="0"/>
          </p:cNvCxnSpPr>
          <p:nvPr/>
        </p:nvCxnSpPr>
        <p:spPr>
          <a:xfrm rot="16200000" flipH="1">
            <a:off x="5454643" y="1482325"/>
            <a:ext cx="295526" cy="1241946"/>
          </a:xfrm>
          <a:prstGeom prst="curvedConnector3">
            <a:avLst>
              <a:gd name="adj1" fmla="val -534548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697568" y="4042757"/>
            <a:ext cx="88131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 </a:t>
            </a:r>
            <a:r>
              <a:rPr lang="en-US" altLang="zh-TW" sz="4400" dirty="0" smtClean="0"/>
              <a:t>if (Temperature&gt;</a:t>
            </a:r>
            <a:r>
              <a:rPr lang="en-US" altLang="zh-TW" sz="4400" dirty="0" err="1" smtClean="0"/>
              <a:t>Avg+Var</a:t>
            </a:r>
            <a:r>
              <a:rPr lang="en-US" altLang="zh-TW" sz="4400" dirty="0" smtClean="0"/>
              <a:t>/2)  High</a:t>
            </a:r>
          </a:p>
          <a:p>
            <a:r>
              <a:rPr lang="en-US" altLang="zh-TW" sz="4400" dirty="0" smtClean="0"/>
              <a:t> if (Temperature&gt;</a:t>
            </a:r>
            <a:r>
              <a:rPr lang="en-US" altLang="zh-TW" sz="4400" dirty="0" err="1" smtClean="0"/>
              <a:t>Avg-Var</a:t>
            </a:r>
            <a:r>
              <a:rPr lang="en-US" altLang="zh-TW" sz="4400" dirty="0" smtClean="0"/>
              <a:t>/2) Medium</a:t>
            </a:r>
          </a:p>
          <a:p>
            <a:r>
              <a:rPr lang="en-US" altLang="zh-TW" sz="4400" dirty="0"/>
              <a:t> </a:t>
            </a:r>
            <a:r>
              <a:rPr lang="en-US" altLang="zh-TW" sz="4400" dirty="0" smtClean="0"/>
              <a:t>else  Low</a:t>
            </a:r>
          </a:p>
          <a:p>
            <a:r>
              <a:rPr lang="en-US" altLang="zh-TW" sz="4400" dirty="0"/>
              <a:t>	</a:t>
            </a:r>
            <a:r>
              <a:rPr lang="en-US" altLang="zh-TW" sz="4400" dirty="0" smtClean="0"/>
              <a:t>		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580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Data </a:t>
            </a:r>
            <a:r>
              <a:rPr kumimoji="1" lang="en-US" altLang="zh-TW" b="1" dirty="0" smtClean="0"/>
              <a:t>A</a:t>
            </a:r>
            <a:r>
              <a:rPr kumimoji="1" lang="en-US" altLang="zh-TW" b="1" dirty="0" smtClean="0"/>
              <a:t>nalysis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–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/>
              <a:t>Decision </a:t>
            </a:r>
            <a:r>
              <a:rPr kumimoji="1" lang="en-US" altLang="zh-TW" b="1" dirty="0" smtClean="0"/>
              <a:t>Tree</a:t>
            </a:r>
            <a:endParaRPr kumimoji="1"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986" y="1387475"/>
            <a:ext cx="4461700" cy="5127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198" y="1387475"/>
            <a:ext cx="3923030" cy="50794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0986" y="6210300"/>
            <a:ext cx="1026339" cy="2566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0"/>
            <a:ext cx="4296187" cy="6553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5750" y="133350"/>
            <a:ext cx="4181887" cy="17907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04800"/>
            <a:ext cx="6975360" cy="5753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14900" y="133350"/>
            <a:ext cx="6975360" cy="64198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/>
          <p:nvPr/>
        </p:nvCxnSpPr>
        <p:spPr>
          <a:xfrm rot="16200000" flipH="1">
            <a:off x="7429500" y="1524000"/>
            <a:ext cx="1905000" cy="800100"/>
          </a:xfrm>
          <a:prstGeom prst="bentConnector3">
            <a:avLst>
              <a:gd name="adj1" fmla="val 300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rot="5400000">
            <a:off x="6286500" y="4000500"/>
            <a:ext cx="2933700" cy="1181100"/>
          </a:xfrm>
          <a:prstGeom prst="bentConnector3">
            <a:avLst>
              <a:gd name="adj1" fmla="val 649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8" y="206374"/>
            <a:ext cx="3923030" cy="6327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642937"/>
            <a:ext cx="6596062" cy="5572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678" y="2419350"/>
            <a:ext cx="3962400" cy="1638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7228" y="361949"/>
            <a:ext cx="7305222" cy="61721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819900" y="642937"/>
            <a:ext cx="19050" cy="13382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5400000">
            <a:off x="4293394" y="4069556"/>
            <a:ext cx="4081462" cy="209550"/>
          </a:xfrm>
          <a:prstGeom prst="bentConnector3">
            <a:avLst>
              <a:gd name="adj1" fmla="val -408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16200000" flipH="1">
            <a:off x="7162800" y="2171700"/>
            <a:ext cx="285750" cy="209550"/>
          </a:xfrm>
          <a:prstGeom prst="bentConnector3">
            <a:avLst>
              <a:gd name="adj1" fmla="val -1000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010400" y="2701129"/>
            <a:ext cx="0" cy="246142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734175" y="5476873"/>
            <a:ext cx="0" cy="73818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3648" y="0"/>
            <a:ext cx="12205647" cy="6858000"/>
          </a:xfrm>
          <a:prstGeom prst="rect">
            <a:avLst/>
          </a:prstGeom>
          <a:blipFill dpi="0" rotWithShape="1">
            <a:blip r:embed="rId3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738187"/>
            <a:ext cx="5848351" cy="5191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0"/>
            <a:ext cx="4296187" cy="6553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9487" y="3181349"/>
            <a:ext cx="4248150" cy="33718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82036" y="228599"/>
            <a:ext cx="6314663" cy="611505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6877050" y="738187"/>
            <a:ext cx="0" cy="42338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334250" y="1233487"/>
            <a:ext cx="0" cy="314801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72250" y="4972050"/>
            <a:ext cx="762000" cy="95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953250" y="4198144"/>
            <a:ext cx="762000" cy="95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303</Words>
  <Application>Microsoft Office PowerPoint</Application>
  <PresentationFormat>寬螢幕</PresentationFormat>
  <Paragraphs>68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成為你的  common sense</vt:lpstr>
      <vt:lpstr>Data Source  - 即時天氣資料 </vt:lpstr>
      <vt:lpstr>Data Cleaning</vt:lpstr>
      <vt:lpstr>Data Cleaning</vt:lpstr>
      <vt:lpstr>Data Cleaning</vt:lpstr>
      <vt:lpstr>Data Analysis – Decision Tree</vt:lpstr>
      <vt:lpstr>PowerPoint 簡報</vt:lpstr>
      <vt:lpstr>PowerPoint 簡報</vt:lpstr>
      <vt:lpstr>PowerPoint 簡報</vt:lpstr>
      <vt:lpstr>Other Data Analysis – SVM</vt:lpstr>
      <vt:lpstr>Other Data Analysis - KNN</vt:lpstr>
      <vt:lpstr>LDA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ToG</cp:lastModifiedBy>
  <cp:revision>29</cp:revision>
  <dcterms:created xsi:type="dcterms:W3CDTF">2017-06-08T13:26:10Z</dcterms:created>
  <dcterms:modified xsi:type="dcterms:W3CDTF">2017-06-09T18:21:19Z</dcterms:modified>
</cp:coreProperties>
</file>