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0" r:id="rId3"/>
    <p:sldId id="257" r:id="rId4"/>
    <p:sldId id="267" r:id="rId5"/>
    <p:sldId id="268" r:id="rId6"/>
    <p:sldId id="269" r:id="rId7"/>
    <p:sldId id="258" r:id="rId8"/>
    <p:sldId id="260" r:id="rId9"/>
    <p:sldId id="261" r:id="rId10"/>
    <p:sldId id="262" r:id="rId11"/>
    <p:sldId id="263" r:id="rId12"/>
    <p:sldId id="266" r:id="rId13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9" autoAdjust="0"/>
  </p:normalViewPr>
  <p:slideViewPr>
    <p:cSldViewPr>
      <p:cViewPr varScale="1">
        <p:scale>
          <a:sx n="107" d="100"/>
          <a:sy n="107" d="100"/>
        </p:scale>
        <p:origin x="138" y="29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09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477D14C5-CED9-4CFC-B338-DFB0C8090B9F}">
      <dgm:prSet phldrT="[Text]"/>
      <dgm:spPr/>
      <dgm:t>
        <a:bodyPr rtlCol="0"/>
        <a:lstStyle/>
        <a:p>
          <a:pPr rtl="0"/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群組 A</a:t>
          </a:r>
          <a:endParaRPr lang="en-US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  <dgm:extLst/>
    </dgm:pt>
    <dgm:pt modelId="{92DFCBC7-BC14-4697-8ECD-BF0D5B1EDA3B}" type="par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87E3C0DB-7BEE-424E-8E11-B838D238D595}" type="sib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C111C18A-FD96-4E63-821A-54D70D8DC65F}">
      <dgm:prSet phldrT="[Text]"/>
      <dgm:spPr/>
      <dgm:t>
        <a:bodyPr rtlCol="0"/>
        <a:lstStyle/>
        <a:p>
          <a:pPr rtl="0"/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工作 1</a:t>
          </a:r>
        </a:p>
      </dgm:t>
    </dgm:pt>
    <dgm:pt modelId="{83BE74EF-FAB4-45A2-BBED-7CD5259AB210}" type="par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B4F34DE2-2DAE-4F88-8C78-BD8892EBF4FF}" type="sib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33EAD35F-38F2-4CB7-9A6D-B04FFD8A51FD}">
      <dgm:prSet phldrT="[Text]"/>
      <dgm:spPr/>
      <dgm:t>
        <a:bodyPr rtlCol="0"/>
        <a:lstStyle/>
        <a:p>
          <a:pPr rtl="0"/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工作 2</a:t>
          </a:r>
        </a:p>
      </dgm:t>
    </dgm:pt>
    <dgm:pt modelId="{81FE7DB1-4BFC-4407-80A9-E5514E94C61D}" type="par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4B66B839-1910-459B-92B2-14846EBA7A70}" type="sib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3C67E77D-62FA-499D-B5E6-E79A091C5267}">
      <dgm:prSet phldrT="[Text]"/>
      <dgm:spPr/>
      <dgm:t>
        <a:bodyPr rtlCol="0"/>
        <a:lstStyle/>
        <a:p>
          <a:pPr rtl="0"/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群組 B</a:t>
          </a:r>
        </a:p>
      </dgm:t>
    </dgm:pt>
    <dgm:pt modelId="{5337D229-E330-4525-B0FA-14EC5A80604A}" type="par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C056AC5D-B04E-4376-A1CB-3EAB7BE5AF5B}" type="sib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D6510970-8F9C-4B45-A0F3-6ACB9AA76D40}">
      <dgm:prSet phldrT="[Text]"/>
      <dgm:spPr/>
      <dgm:t>
        <a:bodyPr rtlCol="0"/>
        <a:lstStyle/>
        <a:p>
          <a:pPr rtl="0"/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工作 1</a:t>
          </a:r>
        </a:p>
      </dgm:t>
    </dgm:pt>
    <dgm:pt modelId="{7A9FC291-2B6A-4475-8B09-917F9F09E3AB}" type="par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4B87F32C-3630-48F2-9114-4262C0BEEA9E}" type="sib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709ED9DC-E391-4C6C-B788-93F1C2EFB6FD}">
      <dgm:prSet phldrT="[Text]"/>
      <dgm:spPr/>
      <dgm:t>
        <a:bodyPr rtlCol="0"/>
        <a:lstStyle/>
        <a:p>
          <a:pPr rtl="0"/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工作 2</a:t>
          </a:r>
        </a:p>
      </dgm:t>
    </dgm:pt>
    <dgm:pt modelId="{B5FA6CF0-E0A0-46A0-93C9-B722B31A8A9C}" type="par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F3C03C29-D7FF-4D61-8D75-8B75B2F589EC}" type="sib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CC6B7442-0B72-4EF2-9F13-1325B51AFF9F}">
      <dgm:prSet phldrT="[Text]"/>
      <dgm:spPr/>
      <dgm:t>
        <a:bodyPr rtlCol="0"/>
        <a:lstStyle/>
        <a:p>
          <a:pPr rtl="0"/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群組 C</a:t>
          </a:r>
        </a:p>
      </dgm:t>
    </dgm:pt>
    <dgm:pt modelId="{E3D139E0-5DC2-4F8E-9F8F-B3F0EBCD4689}" type="par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F80E1BA-0D6F-4EE8-9640-892A5897DBCD}" type="sib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E0A3CAE-D039-42F2-AF12-1E6F6793A633}">
      <dgm:prSet phldrT="[Text]"/>
      <dgm:spPr/>
      <dgm:t>
        <a:bodyPr rtlCol="0"/>
        <a:lstStyle/>
        <a:p>
          <a:pPr rtl="0"/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工作 1</a:t>
          </a:r>
        </a:p>
      </dgm:t>
    </dgm:pt>
    <dgm:pt modelId="{7E2ED2D1-AFF4-4DED-BB53-30A310825CE2}" type="par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417BDEF2-191B-4000-BDE8-D3D22A51FCF3}" type="sib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36609"/>
          <a:ext cx="4419600" cy="7076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rtlCol="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3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群組 A</a:t>
          </a:r>
          <a:endParaRPr lang="en-US" sz="2300" kern="12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34545" y="71154"/>
        <a:ext cx="4350510" cy="638558"/>
      </dsp:txXfrm>
    </dsp:sp>
    <dsp:sp modelId="{CD5F6E02-AD43-4E7A-935B-DDF5D6C74800}">
      <dsp:nvSpPr>
        <dsp:cNvPr id="0" name=""/>
        <dsp:cNvSpPr/>
      </dsp:nvSpPr>
      <dsp:spPr>
        <a:xfrm>
          <a:off x="0" y="744258"/>
          <a:ext cx="4419600" cy="833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9210" rIns="163576" bIns="29210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工作 1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工作 2</a:t>
          </a:r>
        </a:p>
      </dsp:txBody>
      <dsp:txXfrm>
        <a:off x="0" y="744258"/>
        <a:ext cx="4419600" cy="833175"/>
      </dsp:txXfrm>
    </dsp:sp>
    <dsp:sp modelId="{81203336-F3DE-4B3A-BCF4-0F68C23AC2BB}">
      <dsp:nvSpPr>
        <dsp:cNvPr id="0" name=""/>
        <dsp:cNvSpPr/>
      </dsp:nvSpPr>
      <dsp:spPr>
        <a:xfrm>
          <a:off x="0" y="1577433"/>
          <a:ext cx="4419600" cy="7076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rtlCol="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3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群組 B</a:t>
          </a:r>
        </a:p>
      </dsp:txBody>
      <dsp:txXfrm>
        <a:off x="34545" y="1611978"/>
        <a:ext cx="4350510" cy="638558"/>
      </dsp:txXfrm>
    </dsp:sp>
    <dsp:sp modelId="{782956A5-ADC8-4959-B856-589B9D9B9635}">
      <dsp:nvSpPr>
        <dsp:cNvPr id="0" name=""/>
        <dsp:cNvSpPr/>
      </dsp:nvSpPr>
      <dsp:spPr>
        <a:xfrm>
          <a:off x="0" y="2285081"/>
          <a:ext cx="4419600" cy="833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9210" rIns="163576" bIns="29210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工作 1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工作 2</a:t>
          </a:r>
        </a:p>
      </dsp:txBody>
      <dsp:txXfrm>
        <a:off x="0" y="2285081"/>
        <a:ext cx="4419600" cy="833175"/>
      </dsp:txXfrm>
    </dsp:sp>
    <dsp:sp modelId="{D64CB5D5-837D-47FC-9E42-A26D800BC695}">
      <dsp:nvSpPr>
        <dsp:cNvPr id="0" name=""/>
        <dsp:cNvSpPr/>
      </dsp:nvSpPr>
      <dsp:spPr>
        <a:xfrm>
          <a:off x="0" y="3118256"/>
          <a:ext cx="4419600" cy="7076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rtlCol="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3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群組 C</a:t>
          </a:r>
        </a:p>
      </dsp:txBody>
      <dsp:txXfrm>
        <a:off x="34545" y="3152801"/>
        <a:ext cx="4350510" cy="638558"/>
      </dsp:txXfrm>
    </dsp:sp>
    <dsp:sp modelId="{08B7B17B-8600-44B0-B235-389E5D71D804}">
      <dsp:nvSpPr>
        <dsp:cNvPr id="0" name=""/>
        <dsp:cNvSpPr/>
      </dsp:nvSpPr>
      <dsp:spPr>
        <a:xfrm>
          <a:off x="0" y="3825905"/>
          <a:ext cx="4419600" cy="404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9210" rIns="163576" bIns="29210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sz="18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工作 1</a:t>
          </a:r>
        </a:p>
      </dsp:txBody>
      <dsp:txXfrm>
        <a:off x="0" y="3825905"/>
        <a:ext cx="4419600" cy="404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A04A64-DD31-4676-815D-A4E5B658E764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2018/6/7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3DF527-CB9F-4451-8853-A61312AC4F28}" type="datetime1">
              <a:rPr lang="zh-TW" altLang="en-US" smtClean="0"/>
              <a:pPr/>
              <a:t>2018/6/7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F2A70B-78F2-4DCF-B53B-C990D2FAFB8A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7622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11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11194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12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38838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0212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1332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70652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72862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26366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52449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19562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10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9635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256" name="線條" descr="線條圖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手繪多邊形​​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8" name="手繪多邊形​​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9" name="手繪多邊形​​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0" name="手繪多邊形​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1" name="手繪多邊形​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2" name="手繪多邊形​​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3" name="手繪多邊形​​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4" name="手繪多邊形​​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5" name="手繪多邊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6" name="手繪多邊形​​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7" name="手繪多邊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8" name="手繪多邊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9" name="手繪多邊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0" name="手繪多邊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1" name="手繪多邊形​​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2" name="手繪多邊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3" name="手繪多邊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4" name="手繪多邊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5" name="手繪多邊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6" name="手繪多邊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7" name="手繪多邊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8" name="手繪多邊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9" name="手繪多邊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0" name="手繪多邊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1" name="手繪多邊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2" name="手繪多邊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3" name="手繪多邊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4" name="手繪多邊形​​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5" name="手繪多邊形​​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6" name="手繪多邊形​​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7" name="手繪多邊形​​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8" name="手繪多邊形​​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9" name="手繪多邊形​​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0" name="手繪多邊形​​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1" name="手繪多邊形​​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2" name="手繪多邊形​​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3" name="手繪多邊形​​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4" name="手繪多邊形​​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5" name="手繪多邊形​​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6" name="手繪多邊形​​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7" name="手繪多邊形​​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8" name="手繪多邊形​​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9" name="手繪多邊形​​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0" name="手繪多邊形​​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1" name="手繪多邊形​​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2" name="手繪多邊形​​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3" name="手繪多邊形​​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4" name="手繪多邊形​​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5" name="手繪多邊形​​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6" name="手繪多邊形​​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7" name="手繪多邊形​​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8" name="手繪多邊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9" name="手繪多邊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0" name="手繪多邊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1" name="手繪多邊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2" name="手繪多邊形​​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3" name="手繪多邊形​​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4" name="手繪多邊形​​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5" name="手繪多邊形​​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6" name="手繪多邊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7" name="手繪多邊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8" name="手繪多邊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9" name="手繪多邊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0" name="手繪多邊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1" name="手繪多邊形​​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2" name="手繪多邊形​​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3" name="手繪多邊形​​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4" name="手繪多邊形​​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5" name="手繪多邊形​​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6" name="手繪多邊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7" name="手繪多邊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8" name="手繪多邊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9" name="手繪多邊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0" name="手繪多邊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1" name="手繪多邊形​​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2" name="手繪多邊形​​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3" name="手繪多邊形​​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4" name="手繪多邊形​​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5" name="手繪多邊形​​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6" name="手繪多邊形​​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7" name="手繪多邊形​​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8" name="手繪多邊形​​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9" name="手繪多邊形​​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0" name="手繪多邊形​​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1" name="手繪多邊形​​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2" name="手繪多邊形​​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3" name="手繪多邊形​​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4" name="手繪多邊形​​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5" name="手繪多邊形​​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6" name="手繪多邊形​​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7" name="手繪多邊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8" name="手繪多邊形​​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9" name="手繪多邊形​​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0" name="手繪多邊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1" name="手繪多邊形​​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2" name="手繪多邊形​​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3" name="手繪多邊形​​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4" name="手繪多邊形​​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5" name="手繪多邊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6" name="手繪多邊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7" name="手繪多邊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8" name="手繪多邊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9" name="手繪多邊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0" name="手繪多邊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1" name="手繪多邊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2" name="手繪多邊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3" name="手繪多邊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4" name="手繪多邊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5" name="手繪多邊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6" name="手繪多邊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7" name="手繪多邊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8" name="手繪多邊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9" name="手繪多邊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0" name="手繪多邊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1" name="手繪多邊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2" name="手繪多邊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3" name="手繪多邊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4" name="手繪多邊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5" name="手繪多邊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6" name="手繪多邊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7" name="手繪多邊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8" name="手繪多邊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9" name="手繪多邊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7" name="線條" descr="線條圖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手繪多邊形​​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手繪多邊形​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" name="手繪多邊形​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1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3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4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8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9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0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1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2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3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4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5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8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9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0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1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2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3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4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5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6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7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8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9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0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1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2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3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4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5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6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7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8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9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0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1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2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3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4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5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6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7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8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9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0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1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0B6C6C2-F6CE-4AA6-9624-75AD4CB039C0}" type="datetime1">
              <a:rPr lang="zh-TW" altLang="en-US" smtClean="0"/>
              <a:pPr/>
              <a:t>2018/6/7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7" name="線條" descr="線條圖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手繪多邊形​​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手繪多邊形​​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" name="手繪多邊形​​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1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3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4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8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9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0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1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2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3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4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5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8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9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0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1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2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3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4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5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6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7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8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9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0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1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2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3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4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5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6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7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8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9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0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1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2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3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4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5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6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7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8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9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0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1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47C8A28-30E6-4A4C-BBD3-5A9966C9174F}" type="datetime1">
              <a:rPr lang="zh-TW" altLang="en-US" smtClean="0"/>
              <a:pPr/>
              <a:t>2018/6/7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7" name="線條" descr="線條圖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手繪多邊形​​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9" name="手繪多邊形​​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0" name="手繪多邊形​​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1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2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3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4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5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6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7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8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9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0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1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2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3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4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5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6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7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8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9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0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1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2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3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4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5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6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7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8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9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0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1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2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3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4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5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6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7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8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9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0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1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2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3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4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5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6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7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8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9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0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1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2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3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4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5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6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7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8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9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0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1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2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3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4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5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6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7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8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9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40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41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54864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77724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00584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23444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294735E-A682-4CD3-802C-AA0FE6DFE8FC}" type="datetime1">
              <a:rPr lang="zh-TW" altLang="en-US" smtClean="0"/>
              <a:pPr/>
              <a:t>2018/6/7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255" name="線條" descr="線條圖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手繪多邊形​​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7" name="手繪多邊形​​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8" name="手繪多邊形​​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9" name="手繪多邊形​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0" name="手繪多邊形​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1" name="手繪多邊形​​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2" name="手繪多邊形​​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3" name="手繪多邊形​​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4" name="手繪多邊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5" name="手繪多邊形​​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6" name="手繪多邊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7" name="手繪多邊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8" name="手繪多邊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9" name="手繪多邊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0" name="手繪多邊形​​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1" name="手繪多邊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2" name="手繪多邊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3" name="手繪多邊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4" name="手繪多邊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5" name="手繪多邊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6" name="手繪多邊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7" name="手繪多邊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8" name="手繪多邊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9" name="手繪多邊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0" name="手繪多邊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1" name="手繪多邊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2" name="手繪多邊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3" name="手繪多邊形​​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4" name="手繪多邊形​​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5" name="手繪多邊形​​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6" name="手繪多邊形​​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7" name="手繪多邊形​​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8" name="手繪多邊形​​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9" name="手繪多邊形​​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0" name="手繪多邊形​​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1" name="手繪多邊形​​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2" name="手繪多邊形​​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3" name="手繪多邊形​​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4" name="手繪多邊形​​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5" name="手繪多邊形​​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6" name="手繪多邊形​​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7" name="手繪多邊形​​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8" name="手繪多邊形​​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9" name="手繪多邊形​​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0" name="手繪多邊形​​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1" name="手繪多邊形​​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2" name="手繪多邊形​​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3" name="手繪多邊形​​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4" name="手繪多邊形​​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5" name="手繪多邊形​​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6" name="手繪多邊形​​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7" name="手繪多邊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8" name="手繪多邊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9" name="手繪多邊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0" name="手繪多邊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1" name="手繪多邊形​​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2" name="手繪多邊形​​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3" name="手繪多邊形​​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4" name="手繪多邊形​​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5" name="手繪多邊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6" name="手繪多邊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7" name="手繪多邊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8" name="手繪多邊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9" name="手繪多邊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0" name="手繪多邊形​​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1" name="手繪多邊形​​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2" name="手繪多邊形​​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3" name="手繪多邊形​​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4" name="手繪多邊形​​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5" name="手繪多邊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6" name="手繪多邊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7" name="手繪多邊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8" name="手繪多邊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9" name="手繪多邊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0" name="手繪多邊形​​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1" name="手繪多邊形​​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2" name="手繪多邊形​​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3" name="手繪多邊形​​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4" name="手繪多邊形​​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5" name="手繪多邊形​​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6" name="手繪多邊形​​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7" name="手繪多邊形​​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8" name="手繪多邊形​​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9" name="手繪多邊形​​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0" name="手繪多邊形​​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1" name="手繪多邊形​​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2" name="手繪多邊形​​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3" name="手繪多邊形​​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4" name="手繪多邊形​​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5" name="手繪多邊形​​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6" name="手繪多邊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7" name="手繪多邊形​​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8" name="手繪多邊形​​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9" name="手繪多邊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0" name="手繪多邊形​​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1" name="手繪多邊形​​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2" name="手繪多邊形​​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3" name="手繪多邊形​​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4" name="手繪多邊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5" name="手繪多邊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6" name="手繪多邊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7" name="手繪多邊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8" name="手繪多邊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9" name="手繪多邊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0" name="手繪多邊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1" name="手繪多邊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2" name="手繪多邊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3" name="手繪多邊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4" name="手繪多邊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5" name="手繪多邊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6" name="手繪多邊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7" name="手繪多邊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8" name="手繪多邊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9" name="手繪多邊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0" name="手繪多邊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1" name="手繪多邊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2" name="手繪多邊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3" name="手繪多邊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4" name="手繪多邊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5" name="手繪多邊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6" name="手繪多邊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7" name="手繪多邊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8" name="手繪多邊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C041CCD-5D37-4F8B-AEE8-7CBE3F87DCBF}" type="datetime1">
              <a:rPr lang="zh-TW" altLang="en-US" smtClean="0"/>
              <a:pPr/>
              <a:t>2018/6/7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58" name="線條" descr="線條圖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手繪多邊形​​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0" name="手繪多邊形​​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1" name="手繪多邊形​​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2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3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4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5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6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7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8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9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0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1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2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3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4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5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6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7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8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9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0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1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2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3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4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5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6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7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8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9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0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1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2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3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4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5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6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7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8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9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0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1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2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3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4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5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6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7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8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9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0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1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2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3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4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5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6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7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8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9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0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1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2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3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4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5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6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7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8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9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0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1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2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3F1FDD0-B62B-463A-A451-F194A3874CD3}" type="datetime1">
              <a:rPr lang="zh-TW" altLang="en-US" smtClean="0"/>
              <a:pPr/>
              <a:t>2018/6/7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0" name="線條" descr="線條圖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手繪多邊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2" name="手繪多邊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3" name="手繪多邊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4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5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6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7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8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9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0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1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2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3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4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5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6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7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8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9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0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1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2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3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4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5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6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7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8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9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0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1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2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3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4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5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6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7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8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9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0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1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2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3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4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5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6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7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8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9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0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1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2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3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4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5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6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7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8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9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0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1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2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3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4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5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6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7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8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9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0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1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2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3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4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6661F67-92FC-487A-8910-F31C817AFA41}" type="datetime1">
              <a:rPr lang="zh-TW" altLang="en-US" smtClean="0"/>
              <a:pPr/>
              <a:t>2018/6/7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85" name="內容預留位置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56" name="線條" descr="線條圖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手繪多邊形​​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8" name="手繪多邊形​​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9" name="手繪多邊形​​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0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1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2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3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4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5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6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7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8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9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0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1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2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3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4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5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6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7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8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9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0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1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2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3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4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5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6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7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8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9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0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1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2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3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4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5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6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7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8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9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0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1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2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3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4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5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6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7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8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9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0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1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2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3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4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5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6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7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8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9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0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1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2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3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4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5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6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7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8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9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0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F82FDFD-18A2-4FA7-913D-8D2BA1111367}" type="datetime1">
              <a:rPr lang="zh-TW" altLang="en-US" smtClean="0"/>
              <a:pPr/>
              <a:t>2018/6/7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161E1E-59DD-4B90-931A-B39E9CA0383F}" type="datetime1">
              <a:rPr lang="zh-TW" altLang="en-US" smtClean="0"/>
              <a:t>2018/6/7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標題和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grpSp>
        <p:nvGrpSpPr>
          <p:cNvPr id="615" name="框架" descr="方塊圖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群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群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手繪多邊形​​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5" name="手繪多邊形​​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6" name="手繪多邊形​​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7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8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9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0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1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2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3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4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5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6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7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8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9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0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1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2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3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4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5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6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7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8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9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0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1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2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3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4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5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6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7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8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9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0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1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2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3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4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5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6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7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8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9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0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1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2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3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4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5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6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7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8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9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0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1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2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3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4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5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6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7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8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9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0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1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2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3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4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5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6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7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769" name="群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手繪多邊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1" name="手繪多邊形​​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2" name="手繪多邊形​​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3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4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5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6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7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8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9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0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1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2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3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4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5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6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7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8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9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0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1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2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3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4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5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6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7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8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9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0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1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2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3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4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5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6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7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8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9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0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1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2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3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4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5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6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7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8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9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0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1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2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3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4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5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6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7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8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9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0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1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2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3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4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5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6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7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8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9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0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1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2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3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  <p:grpSp>
          <p:nvGrpSpPr>
            <p:cNvPr id="617" name="群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群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手繪多邊形​​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5" name="手繪多邊形​​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6" name="手繪多邊形​​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7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8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9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0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1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2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3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4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5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6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7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8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9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0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1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2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3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4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5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6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7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8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9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0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1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2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3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4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5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6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7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8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9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0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1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2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3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4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5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6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7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8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9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0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1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2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3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4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5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6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7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8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9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0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1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2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3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4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5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6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7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8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9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0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1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2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3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4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5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6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7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619" name="群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手繪多邊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1" name="手繪多邊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2" name="手繪多邊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3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4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5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6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7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8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9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0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1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2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3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4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5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6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7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8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9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0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1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2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3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4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5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6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7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8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9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0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1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2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3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4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5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6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7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8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9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0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1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2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3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4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5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6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7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8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9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0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1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2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3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4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5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6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7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8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9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0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1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2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3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4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5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6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7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8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9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0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1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2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3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</p:grp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51BE3ED-10D9-45DE-84C7-332EAE50BBA4}" type="datetime1">
              <a:rPr lang="zh-TW" altLang="en-US" smtClean="0"/>
              <a:pPr/>
              <a:t>2018/6/7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標題和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grpSp>
        <p:nvGrpSpPr>
          <p:cNvPr id="614" name="框架" descr="方塊圖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群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群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手繪多邊形​​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4" name="手繪多邊形​​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5" name="手繪多邊形​​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6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7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8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9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0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1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2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3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4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5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6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7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8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9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0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1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2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3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4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5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6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7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8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9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0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1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2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3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4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5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6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7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8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9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0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1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2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3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4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5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6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7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8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9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0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1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2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3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4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5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6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7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8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9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0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1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2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3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4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5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6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7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8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9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0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1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2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3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4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5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6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768" name="群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手繪多邊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0" name="手繪多邊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1" name="手繪多邊形​​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2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3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4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5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6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7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8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9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0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1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2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3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4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5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6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7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8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9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0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1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2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3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4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5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6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7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8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9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0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1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2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3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4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5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6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7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8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9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0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1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2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3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4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5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6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7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8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9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0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1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2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3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4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5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6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7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8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9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0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1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2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3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4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5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6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7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8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9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0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1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2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  <p:grpSp>
          <p:nvGrpSpPr>
            <p:cNvPr id="616" name="群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群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手繪多邊形​​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4" name="手繪多邊形​​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5" name="手繪多邊形​​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6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7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8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9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0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1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2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3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4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5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6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7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8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9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0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1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2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3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4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5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6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7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8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9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0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1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2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3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4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5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6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7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8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9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0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1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2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3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4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5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6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7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8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9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0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1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2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3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4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5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6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7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8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9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0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1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2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3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4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5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6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7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8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9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0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1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2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3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4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5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6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618" name="群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手繪多邊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0" name="手繪多邊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1" name="手繪多邊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2" name="手繪多邊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3" name="手繪多邊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4" name="手繪多邊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5" name="手繪多邊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6" name="手繪多邊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7" name="手繪多邊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8" name="手繪多邊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9" name="手繪多邊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0" name="手繪多邊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1" name="手繪多邊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2" name="手繪多邊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3" name="手繪多邊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4" name="手繪多邊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5" name="手繪多邊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6" name="手繪多邊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7" name="手繪多邊形​​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8" name="手繪多邊形​​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9" name="手繪多邊形​​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0" name="手繪多邊形​​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1" name="手繪多邊形​​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2" name="手繪多邊形​​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3" name="手繪多邊形​​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4" name="手繪多邊形​​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5" name="手繪多邊形​​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6" name="手繪多邊形​​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7" name="手繪多邊形​​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8" name="手繪多邊形​​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9" name="手繪多邊形​​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0" name="手繪多邊形​​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1" name="手繪多邊形​​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2" name="手繪多邊形​​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3" name="手繪多邊形​​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4" name="手繪多邊形​​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5" name="手繪多邊形​​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6" name="手繪多邊形​​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7" name="手繪多邊形​​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8" name="手繪多邊形​​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9" name="手繪多邊形​​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0" name="手繪多邊形​​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1" name="手繪多邊形​​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2" name="手繪多邊形​​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3" name="手繪多邊形​​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4" name="手繪多邊形​​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5" name="手繪多邊形​​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6" name="手繪多邊形​​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7" name="手繪多邊形​​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8" name="手繪多邊形​​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9" name="手繪多邊形​​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0" name="手繪多邊形​​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1" name="手繪多邊形​​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2" name="手繪多邊形​​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3" name="手繪多邊形​​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4" name="手繪多邊形​​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5" name="手繪多邊形​​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6" name="手繪多邊形​​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7" name="手繪多邊形​​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8" name="手繪多邊形​​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9" name="手繪多邊形​​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0" name="手繪多邊形​​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1" name="手繪多邊形​​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2" name="手繪多邊形​​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3" name="手繪多邊形​​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4" name="手繪多邊形​​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5" name="手繪多邊形​​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6" name="手繪多邊形​​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7" name="手繪多邊形​​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8" name="手繪多邊形​​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9" name="手繪多邊形​​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0" name="手繪多邊形​​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1" name="手繪多邊形​​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2" name="手繪多邊形​​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</p:grp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461FFCF-406B-44D0-863D-71305923B20B}" type="datetime1">
              <a:rPr lang="zh-TW" altLang="en-US" smtClean="0"/>
              <a:pPr/>
              <a:t>2018/6/7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589E56E-42C2-4E97-8112-DE797D0A7C24}" type="datetime1">
              <a:rPr lang="zh-TW" altLang="en-US" smtClean="0"/>
              <a:t>2018/6/7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620688"/>
            <a:ext cx="9396536" cy="2883024"/>
          </a:xfrm>
        </p:spPr>
        <p:txBody>
          <a:bodyPr rtlCol="0"/>
          <a:lstStyle/>
          <a:p>
            <a:pPr algn="ctr" rtl="0"/>
            <a:r>
              <a:rPr lang="zh-TW" altLang="en-US" dirty="0" smtClean="0"/>
              <a:t>             </a:t>
            </a:r>
            <a:r>
              <a:rPr lang="en-US" altLang="zh-TW" sz="6600" dirty="0" smtClean="0"/>
              <a:t>3D</a:t>
            </a:r>
            <a:r>
              <a:rPr lang="zh-TW" altLang="en-US" sz="6600" dirty="0" smtClean="0"/>
              <a:t> 拋射模擬</a:t>
            </a:r>
            <a:endParaRPr lang="zh-TW" altLang="en-US" sz="6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                第二組  陳往謙   陳平  葉奕良  楊智淵  劉羿青</a:t>
            </a:r>
            <a:endParaRPr lang="en-US" altLang="zh-TW" dirty="0" smtClean="0"/>
          </a:p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新增投影片標題 </a:t>
            </a:r>
            <a:r>
              <a:rPr lang="en-US" altLang="zh-TW" dirty="0" smtClean="0"/>
              <a:t>- 4</a:t>
            </a:r>
            <a:endParaRPr lang="en-US" altLang="zh-TW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zh-TW" altLang="en-US" dirty="0"/>
          </a:p>
        </p:txBody>
      </p:sp>
      <p:sp>
        <p:nvSpPr>
          <p:cNvPr id="6" name="內容預留位置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新增投影片標題 </a:t>
            </a:r>
            <a:r>
              <a:rPr lang="en-US" altLang="zh-TW" dirty="0" smtClean="0"/>
              <a:t>- 5</a:t>
            </a:r>
            <a:endParaRPr lang="en-US" altLang="zh-TW" dirty="0"/>
          </a:p>
        </p:txBody>
      </p:sp>
      <p:sp>
        <p:nvSpPr>
          <p:cNvPr id="6" name="圖片預留位置 5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/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一、目標</a:t>
            </a:r>
            <a:endParaRPr lang="en-US" altLang="zh-TW" dirty="0" smtClean="0"/>
          </a:p>
          <a:p>
            <a:r>
              <a:rPr lang="zh-TW" altLang="en-US" dirty="0" smtClean="0"/>
              <a:t>二、想法</a:t>
            </a:r>
            <a:endParaRPr lang="en-US" altLang="zh-TW" dirty="0" smtClean="0"/>
          </a:p>
          <a:p>
            <a:r>
              <a:rPr lang="zh-TW" altLang="en-US" dirty="0" smtClean="0"/>
              <a:t>三、程式碼</a:t>
            </a:r>
            <a:r>
              <a:rPr lang="en-US" altLang="zh-TW" dirty="0" smtClean="0"/>
              <a:t>(Python 3)</a:t>
            </a:r>
          </a:p>
          <a:p>
            <a:r>
              <a:rPr lang="zh-TW" altLang="en-US" dirty="0" smtClean="0"/>
              <a:t>四、成品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704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一、目</a:t>
            </a:r>
            <a:r>
              <a:rPr lang="zh-TW" altLang="en-US" dirty="0"/>
              <a:t>標</a:t>
            </a:r>
            <a:endParaRPr lang="zh-TW" altLang="en-US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模</a:t>
            </a:r>
            <a:r>
              <a:rPr lang="zh-TW" altLang="en-US" dirty="0"/>
              <a:t>擬</a:t>
            </a:r>
            <a:r>
              <a:rPr lang="zh-TW" altLang="en-US" dirty="0" smtClean="0"/>
              <a:t>物體拋射的軌跡</a:t>
            </a:r>
            <a:endParaRPr lang="en-US" altLang="zh-TW" dirty="0"/>
          </a:p>
          <a:p>
            <a:pPr rtl="0"/>
            <a:endParaRPr lang="en-US" altLang="zh-TW" dirty="0" smtClean="0"/>
          </a:p>
          <a:p>
            <a:pPr rtl="0"/>
            <a:r>
              <a:rPr lang="zh-TW" altLang="en-US" dirty="0" smtClean="0"/>
              <a:t>能夠加入更多參數</a:t>
            </a:r>
            <a:r>
              <a:rPr lang="en-US" altLang="zh-TW" dirty="0" smtClean="0"/>
              <a:t>(e.g.</a:t>
            </a:r>
            <a:r>
              <a:rPr lang="zh-TW" altLang="en-US" dirty="0" smtClean="0"/>
              <a:t> 空氣阻力、推進力等等</a:t>
            </a:r>
            <a:r>
              <a:rPr lang="en-US" altLang="zh-TW" dirty="0" smtClean="0"/>
              <a:t>)</a:t>
            </a:r>
          </a:p>
          <a:p>
            <a:pPr rtl="0"/>
            <a:endParaRPr lang="en-US" altLang="zh-TW" dirty="0" smtClean="0"/>
          </a:p>
          <a:p>
            <a:pPr rtl="0"/>
            <a:r>
              <a:rPr lang="zh-TW" altLang="en-US" dirty="0" smtClean="0"/>
              <a:t>生成</a:t>
            </a:r>
            <a:r>
              <a:rPr lang="en-US" altLang="zh-TW" dirty="0" smtClean="0"/>
              <a:t>3D</a:t>
            </a:r>
            <a:r>
              <a:rPr lang="zh-TW" altLang="en-US" dirty="0" smtClean="0"/>
              <a:t>動畫模擬</a:t>
            </a:r>
            <a:endParaRPr lang="en-US" altLang="zh-TW" dirty="0" smtClean="0"/>
          </a:p>
          <a:p>
            <a:pPr rtl="0"/>
            <a:endParaRPr lang="en-US" altLang="zh-TW" dirty="0"/>
          </a:p>
          <a:p>
            <a:pPr rtl="0"/>
            <a:r>
              <a:rPr lang="zh-TW" altLang="en-US" dirty="0"/>
              <a:t>以</a:t>
            </a:r>
            <a:r>
              <a:rPr lang="zh-TW" altLang="en-US" dirty="0" smtClean="0"/>
              <a:t>動圖</a:t>
            </a:r>
            <a:r>
              <a:rPr lang="en-US" altLang="zh-TW" dirty="0" smtClean="0"/>
              <a:t>GIF</a:t>
            </a:r>
            <a:r>
              <a:rPr lang="zh-TW" altLang="en-US" dirty="0" smtClean="0"/>
              <a:t>呈現</a:t>
            </a:r>
            <a:endParaRPr lang="en-US" altLang="zh-TW" dirty="0"/>
          </a:p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二、想法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找出</a:t>
            </a:r>
            <a:r>
              <a:rPr lang="en-US" altLang="zh-TW" dirty="0" smtClean="0"/>
              <a:t>2D</a:t>
            </a:r>
            <a:r>
              <a:rPr lang="zh-TW" altLang="en-US" dirty="0" smtClean="0"/>
              <a:t>方程式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製作</a:t>
            </a:r>
            <a:r>
              <a:rPr lang="en-US" altLang="zh-TW" dirty="0" smtClean="0"/>
              <a:t>2D</a:t>
            </a:r>
            <a:r>
              <a:rPr lang="zh-TW" altLang="en-US" dirty="0" smtClean="0"/>
              <a:t>動畫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製作</a:t>
            </a:r>
            <a:r>
              <a:rPr lang="en-US" altLang="zh-TW" dirty="0" smtClean="0"/>
              <a:t>3D</a:t>
            </a:r>
            <a:r>
              <a:rPr lang="zh-TW" altLang="en-US" dirty="0" smtClean="0"/>
              <a:t>地球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製作</a:t>
            </a:r>
            <a:r>
              <a:rPr lang="en-US" altLang="zh-TW" dirty="0" smtClean="0"/>
              <a:t>3D</a:t>
            </a:r>
            <a:r>
              <a:rPr lang="zh-TW" altLang="en-US" dirty="0" smtClean="0"/>
              <a:t>動畫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b="4531"/>
          <a:stretch/>
        </p:blipFill>
        <p:spPr>
          <a:xfrm>
            <a:off x="6598468" y="1628800"/>
            <a:ext cx="4896544" cy="40324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469" y="1641077"/>
            <a:ext cx="4896543" cy="400789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8466" y="1614346"/>
            <a:ext cx="4896545" cy="40346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67" y="1614346"/>
            <a:ext cx="4896544" cy="402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三、程式</a:t>
            </a:r>
            <a:r>
              <a:rPr lang="en-US" altLang="zh-TW" dirty="0" smtClean="0"/>
              <a:t>(Python 3)</a:t>
            </a:r>
            <a:endParaRPr lang="zh-TW" altLang="en-US" dirty="0"/>
          </a:p>
        </p:txBody>
      </p:sp>
      <p:sp>
        <p:nvSpPr>
          <p:cNvPr id="5" name="內容預留位置 4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第一個項目符號</a:t>
            </a:r>
          </a:p>
          <a:p>
            <a:pPr rtl="0"/>
            <a:r>
              <a:rPr lang="zh-TW" altLang="en-US" dirty="0" smtClean="0"/>
              <a:t>第二個項目符號</a:t>
            </a:r>
          </a:p>
          <a:p>
            <a:pPr rtl="0"/>
            <a:r>
              <a:rPr lang="zh-TW" altLang="en-US" dirty="0" smtClean="0"/>
              <a:t>第三個項目符號</a:t>
            </a:r>
            <a:endParaRPr lang="zh-TW" altLang="en-US" dirty="0"/>
          </a:p>
        </p:txBody>
      </p:sp>
      <p:graphicFrame>
        <p:nvGraphicFramePr>
          <p:cNvPr id="4" name="內容預留位置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6997744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類別</a:t>
                      </a:r>
                      <a:endParaRPr lang="zh-TW" altLang="en-US" noProof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群組 </a:t>
                      </a:r>
                      <a:r>
                        <a:rPr lang="en-US" altLang="zh-TW" noProof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A</a:t>
                      </a:r>
                      <a:endParaRPr lang="zh-TW" altLang="en-US" noProof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群組 </a:t>
                      </a:r>
                      <a:r>
                        <a:rPr lang="en-US" altLang="zh-TW" noProof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B</a:t>
                      </a:r>
                      <a:endParaRPr lang="zh-TW" altLang="en-US" noProof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類別 </a:t>
                      </a:r>
                      <a:r>
                        <a:rPr lang="en-US" altLang="zh-TW" noProof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</a:t>
                      </a:r>
                      <a:endParaRPr lang="zh-TW" altLang="en-US" noProof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82</a:t>
                      </a:r>
                      <a:endParaRPr lang="zh-TW" altLang="en-US" noProof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95</a:t>
                      </a:r>
                      <a:endParaRPr lang="zh-TW" altLang="en-US" noProof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類別 </a:t>
                      </a:r>
                      <a:r>
                        <a:rPr lang="en-US" altLang="zh-TW" noProof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2</a:t>
                      </a:r>
                      <a:endParaRPr lang="zh-TW" altLang="en-US" noProof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76</a:t>
                      </a:r>
                      <a:endParaRPr lang="zh-TW" altLang="en-US" noProof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88</a:t>
                      </a:r>
                      <a:endParaRPr lang="zh-TW" altLang="en-US" noProof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類別 </a:t>
                      </a:r>
                      <a:r>
                        <a:rPr lang="en-US" altLang="zh-TW" noProof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3</a:t>
                      </a:r>
                      <a:endParaRPr lang="zh-TW" altLang="en-US" noProof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84</a:t>
                      </a:r>
                      <a:endParaRPr lang="zh-TW" altLang="en-US" noProof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90</a:t>
                      </a:r>
                      <a:endParaRPr lang="zh-TW" altLang="en-US" noProof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含 </a:t>
            </a:r>
            <a:r>
              <a:rPr lang="en-US" altLang="zh-TW" dirty="0" smtClean="0"/>
              <a:t>SmartArt </a:t>
            </a:r>
            <a:r>
              <a:rPr lang="zh-TW" altLang="en-US" dirty="0" smtClean="0"/>
              <a:t>的兩項內容版面配置</a:t>
            </a:r>
            <a:endParaRPr lang="zh-TW" altLang="en-US" dirty="0"/>
          </a:p>
        </p:txBody>
      </p:sp>
      <p:graphicFrame>
        <p:nvGraphicFramePr>
          <p:cNvPr id="4" name="內容預留位置 3" descr="依序顯示 3 個群組的垂直項目符號清單，每個群組下方都有各自的項目符號。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76714271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內容預留位置 5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第一個項目符號</a:t>
            </a:r>
          </a:p>
          <a:p>
            <a:pPr rtl="0"/>
            <a:r>
              <a:rPr lang="zh-TW" altLang="en-US" dirty="0" smtClean="0"/>
              <a:t>第二個項目符號</a:t>
            </a:r>
          </a:p>
          <a:p>
            <a:pPr rtl="0"/>
            <a:r>
              <a:rPr lang="zh-TW" altLang="en-US" dirty="0" smtClean="0"/>
              <a:t>第三個項目符號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新增投影片標題 </a:t>
            </a:r>
            <a:r>
              <a:rPr lang="en-US" altLang="zh-TW" dirty="0" smtClean="0"/>
              <a:t>- 1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新增投影片標題 </a:t>
            </a:r>
            <a:r>
              <a:rPr lang="en-US" altLang="zh-TW" dirty="0" smtClean="0"/>
              <a:t>- 2</a:t>
            </a:r>
            <a:endParaRPr lang="en-US" altLang="zh-TW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內容預留位置 5"/>
          <p:cNvSpPr>
            <a:spLocks noGrp="1"/>
          </p:cNvSpPr>
          <p:nvPr>
            <p:ph sz="quarter" idx="4294967295"/>
          </p:nvPr>
        </p:nvSpPr>
        <p:spPr>
          <a:xfrm>
            <a:off x="6249860" y="2819399"/>
            <a:ext cx="4416552" cy="3352801"/>
          </a:xfrm>
        </p:spPr>
        <p:txBody>
          <a:bodyPr rtlCol="0">
            <a:normAutofit/>
          </a:bodyPr>
          <a:lstStyle/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新增投影片標題 </a:t>
            </a:r>
            <a:r>
              <a:rPr lang="en-US" altLang="zh-TW" dirty="0" smtClean="0"/>
              <a:t>- 3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6_TF02804846_TF02804846.potx" id="{3FE80767-388A-45D3-A464-874557DCEE83}" vid="{F603BDC4-59DE-46BD-BE43-6B7C1150DAC5}"/>
    </a:ext>
  </a:extLst>
</a:theme>
</file>

<file path=ppt/theme/theme2.xml><?xml version="1.0" encoding="utf-8"?>
<a:theme xmlns:a="http://schemas.openxmlformats.org/drawingml/2006/main" name="Office 佈景主題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黑板教育簡報 (寬螢幕)</Template>
  <TotalTime>44</TotalTime>
  <Words>196</Words>
  <Application>Microsoft Office PowerPoint</Application>
  <PresentationFormat>自訂</PresentationFormat>
  <Paragraphs>64</Paragraphs>
  <Slides>12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Microsoft JhengHei UI</vt:lpstr>
      <vt:lpstr>Arial</vt:lpstr>
      <vt:lpstr>Consolas</vt:lpstr>
      <vt:lpstr>黑板 16x9</vt:lpstr>
      <vt:lpstr>             3D 拋射模擬</vt:lpstr>
      <vt:lpstr>大綱</vt:lpstr>
      <vt:lpstr>一、目標</vt:lpstr>
      <vt:lpstr>二、想法</vt:lpstr>
      <vt:lpstr>三、程式(Python 3)</vt:lpstr>
      <vt:lpstr>含 SmartArt 的兩項內容版面配置</vt:lpstr>
      <vt:lpstr>新增投影片標題 - 1</vt:lpstr>
      <vt:lpstr>新增投影片標題 - 2</vt:lpstr>
      <vt:lpstr>新增投影片標題 - 3</vt:lpstr>
      <vt:lpstr>PowerPoint 簡報</vt:lpstr>
      <vt:lpstr>新增投影片標題 - 4</vt:lpstr>
      <vt:lpstr>新增投影片標題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拋射模擬</dc:title>
  <dc:creator>user</dc:creator>
  <cp:lastModifiedBy>user</cp:lastModifiedBy>
  <cp:revision>5</cp:revision>
  <dcterms:created xsi:type="dcterms:W3CDTF">2018-06-07T08:41:25Z</dcterms:created>
  <dcterms:modified xsi:type="dcterms:W3CDTF">2018-06-07T09:25:48Z</dcterms:modified>
</cp:coreProperties>
</file>