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6" r:id="rId4"/>
    <p:sldId id="268" r:id="rId5"/>
    <p:sldId id="267" r:id="rId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93" d="100"/>
          <a:sy n="93" d="100"/>
        </p:scale>
        <p:origin x="30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A04A64-DD31-4676-815D-A4E5B658E76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2018/4/26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3DF527-CB9F-4451-8853-A61312AC4F28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F2A70B-78F2-4DCF-B53B-C990D2FAFB8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62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021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883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065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33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6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手繪多邊形​​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B6C6C2-F6CE-4AA6-9624-75AD4CB039C0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7C8A28-30E6-4A4C-BBD3-5A9966C9174F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86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72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0058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2344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294735E-A682-4CD3-802C-AA0FE6DFE8FC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5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7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041CCD-5D37-4F8B-AEE8-7CBE3F87DCBF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8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3F1FDD0-B62B-463A-A451-F194A3874CD3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661F67-92FC-487A-8910-F31C817AFA41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6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9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82FDFD-18A2-4FA7-913D-8D2BA1111367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61E1E-59DD-4B90-931A-B39E9CA0383F}" type="datetime1">
              <a:rPr lang="zh-TW" altLang="en-US" smtClean="0"/>
              <a:t>2018/4/26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grpSp>
        <p:nvGrpSpPr>
          <p:cNvPr id="615" name="框架" descr="方塊圖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​​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​​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​​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51BE3ED-10D9-45DE-84C7-332EAE50BBA4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grpSp>
        <p:nvGrpSpPr>
          <p:cNvPr id="614" name="框架" descr="方塊圖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​​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​​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​​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​​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​​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​​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​​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​​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​​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​​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​​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​​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​​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​​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​​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​​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​​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​​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​​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1FFCF-406B-44D0-863D-71305923B20B}" type="datetime1">
              <a:rPr lang="zh-TW" altLang="en-US" smtClean="0"/>
              <a:pPr/>
              <a:t>2018/4/26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589E56E-42C2-4E97-8112-DE797D0A7C24}" type="datetime1">
              <a:rPr lang="zh-TW" altLang="en-US" smtClean="0"/>
              <a:t>2018/4/26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TW" dirty="0" smtClean="0"/>
              <a:t>Stochastic resonance </a:t>
            </a:r>
            <a:r>
              <a:rPr lang="en-US" altLang="zh-TW" dirty="0"/>
              <a:t>in </a:t>
            </a:r>
            <a:r>
              <a:rPr lang="en-US" altLang="zh-TW" dirty="0" smtClean="0"/>
              <a:t>Hodgkin-Huxley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 smtClean="0"/>
              <a:t>物理</a:t>
            </a:r>
            <a:r>
              <a:rPr lang="en-US" altLang="zh-TW" dirty="0" smtClean="0"/>
              <a:t>19</a:t>
            </a:r>
            <a:r>
              <a:rPr lang="zh-TW" altLang="en-US" dirty="0" smtClean="0"/>
              <a:t> 鄭力珊   物理</a:t>
            </a:r>
            <a:r>
              <a:rPr lang="en-US" altLang="zh-TW" dirty="0" smtClean="0"/>
              <a:t>20</a:t>
            </a:r>
            <a:r>
              <a:rPr lang="zh-TW" altLang="en-US" dirty="0" smtClean="0"/>
              <a:t> 黃紹倫   </a:t>
            </a:r>
            <a:endParaRPr lang="en-US" altLang="zh-TW" dirty="0" smtClean="0"/>
          </a:p>
          <a:p>
            <a:pPr rtl="0"/>
            <a:r>
              <a:rPr lang="zh-TW" altLang="en-US" dirty="0" smtClean="0"/>
              <a:t>物理</a:t>
            </a:r>
            <a:r>
              <a:rPr lang="en-US" altLang="zh-TW" dirty="0" smtClean="0"/>
              <a:t>20</a:t>
            </a:r>
            <a:r>
              <a:rPr lang="zh-TW" altLang="en-US" dirty="0" smtClean="0"/>
              <a:t> 李展誼   物理</a:t>
            </a:r>
            <a:r>
              <a:rPr lang="en-US" altLang="zh-TW" dirty="0" smtClean="0"/>
              <a:t>20</a:t>
            </a:r>
            <a:r>
              <a:rPr lang="zh-TW" altLang="en-US" dirty="0" smtClean="0"/>
              <a:t> 葉百祥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Introduction of stochastic resonance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In most of the case, noise is something we want to avoid. However, if the strength of signal is close to </a:t>
            </a:r>
            <a:r>
              <a:rPr lang="en-US" altLang="zh-TW" dirty="0"/>
              <a:t>the </a:t>
            </a:r>
            <a:r>
              <a:rPr lang="en-US" altLang="zh-TW" dirty="0" smtClean="0"/>
              <a:t>sensor threshold, adding specific amount of </a:t>
            </a:r>
            <a:r>
              <a:rPr lang="en-US" altLang="zh-TW" dirty="0"/>
              <a:t>noise </a:t>
            </a:r>
            <a:r>
              <a:rPr lang="en-US" altLang="zh-TW" dirty="0" smtClean="0"/>
              <a:t>can counterintuitively </a:t>
            </a:r>
            <a:r>
              <a:rPr lang="en-US" altLang="zh-TW" dirty="0"/>
              <a:t>improve </a:t>
            </a:r>
            <a:r>
              <a:rPr lang="en-US" altLang="zh-TW" dirty="0" smtClean="0"/>
              <a:t>SNR. This phenomenon is called </a:t>
            </a:r>
            <a:r>
              <a:rPr lang="en-US" altLang="zh-TW" b="1" dirty="0" smtClean="0">
                <a:solidFill>
                  <a:schemeClr val="accent2"/>
                </a:solidFill>
              </a:rPr>
              <a:t>stochastic resonance</a:t>
            </a:r>
            <a:r>
              <a:rPr lang="en-US" altLang="zh-TW" dirty="0" smtClean="0"/>
              <a:t>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69" y="3645024"/>
            <a:ext cx="891148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Introduction of stochastic resonance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en-US" altLang="zh-TW" sz="2400" dirty="0"/>
              <a:t>Electromagnetic</a:t>
            </a:r>
          </a:p>
          <a:p>
            <a:r>
              <a:rPr lang="en-US" altLang="zh-TW" sz="2400" dirty="0"/>
              <a:t>Physical</a:t>
            </a:r>
          </a:p>
          <a:p>
            <a:r>
              <a:rPr lang="en-US" altLang="zh-TW" sz="2400" dirty="0"/>
              <a:t>Biological</a:t>
            </a:r>
          </a:p>
          <a:p>
            <a:pPr rtl="0"/>
            <a:endParaRPr lang="zh-TW" altLang="en-US" dirty="0"/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935" r="1493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48438"/>
          <a:stretch/>
        </p:blipFill>
        <p:spPr>
          <a:xfrm>
            <a:off x="1770458" y="2122936"/>
            <a:ext cx="5669280" cy="35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Introduction of </a:t>
            </a:r>
            <a:r>
              <a:rPr lang="en-US" altLang="zh-TW" dirty="0" err="1" smtClean="0"/>
              <a:t>HHmodel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34250" t="32501" r="35432" b="63999"/>
          <a:stretch/>
        </p:blipFill>
        <p:spPr>
          <a:xfrm>
            <a:off x="3210303" y="2192529"/>
            <a:ext cx="5544616" cy="36004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43312" t="42700" r="44876" b="52400"/>
          <a:stretch/>
        </p:blipFill>
        <p:spPr>
          <a:xfrm>
            <a:off x="4861892" y="2840098"/>
            <a:ext cx="2160240" cy="50405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l="27950" t="69600" r="30313" b="13600"/>
          <a:stretch/>
        </p:blipFill>
        <p:spPr>
          <a:xfrm>
            <a:off x="2125588" y="3764240"/>
            <a:ext cx="763284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Type I and Type II neuron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647" t="49214" r="28168" b="18724"/>
          <a:stretch/>
        </p:blipFill>
        <p:spPr>
          <a:xfrm>
            <a:off x="6526460" y="2036299"/>
            <a:ext cx="4456053" cy="37935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49606" t="33900" r="28738" b="33900"/>
          <a:stretch/>
        </p:blipFill>
        <p:spPr>
          <a:xfrm>
            <a:off x="1845940" y="2036298"/>
            <a:ext cx="4536504" cy="37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6_TF02804846_TF02804846.potx" id="{3FE80767-388A-45D3-A464-874557DCEE83}" vid="{F603BDC4-59DE-46BD-BE43-6B7C1150DAC5}"/>
    </a:ext>
  </a:extLst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黑板教育簡報 (寬螢幕)</Template>
  <TotalTime>83</TotalTime>
  <Words>91</Words>
  <Application>Microsoft Office PowerPoint</Application>
  <PresentationFormat>自訂</PresentationFormat>
  <Paragraphs>16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Microsoft JhengHei UI</vt:lpstr>
      <vt:lpstr>Arial</vt:lpstr>
      <vt:lpstr>Consolas</vt:lpstr>
      <vt:lpstr>黑板 16x9</vt:lpstr>
      <vt:lpstr>Stochastic resonance in Hodgkin-Huxley model</vt:lpstr>
      <vt:lpstr>Introduction of stochastic resonance</vt:lpstr>
      <vt:lpstr>Introduction of stochastic resonance</vt:lpstr>
      <vt:lpstr>Introduction of HHmodel</vt:lpstr>
      <vt:lpstr>Type I and Type II neuron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resonance in single neuron model</dc:title>
  <dc:creator>林麗雪</dc:creator>
  <cp:lastModifiedBy>user</cp:lastModifiedBy>
  <cp:revision>8</cp:revision>
  <dcterms:created xsi:type="dcterms:W3CDTF">2018-04-25T15:25:07Z</dcterms:created>
  <dcterms:modified xsi:type="dcterms:W3CDTF">2018-04-26T07:55:17Z</dcterms:modified>
</cp:coreProperties>
</file>