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90" r:id="rId4"/>
    <p:sldId id="286" r:id="rId5"/>
    <p:sldId id="291" r:id="rId6"/>
    <p:sldId id="283" r:id="rId7"/>
    <p:sldId id="292" r:id="rId8"/>
    <p:sldId id="297" r:id="rId9"/>
    <p:sldId id="293" r:id="rId10"/>
    <p:sldId id="294" r:id="rId11"/>
    <p:sldId id="295" r:id="rId12"/>
    <p:sldId id="296" r:id="rId13"/>
    <p:sldId id="257" r:id="rId14"/>
    <p:sldId id="259" r:id="rId15"/>
    <p:sldId id="261" r:id="rId16"/>
    <p:sldId id="298" r:id="rId17"/>
    <p:sldId id="284" r:id="rId18"/>
    <p:sldId id="279" r:id="rId19"/>
  </p:sldIdLst>
  <p:sldSz cx="9144000" cy="5143500" type="screen16x9"/>
  <p:notesSz cx="6858000" cy="9144000"/>
  <p:embeddedFontLst>
    <p:embeddedFont>
      <p:font typeface="Lato Light" panose="02020500000000000000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  <p:embeddedFont>
      <p:font typeface="Lato Hairline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B87FD-F4DD-478C-B203-394F7B05C055}">
  <a:tblStyle styleId="{4A2B87FD-F4DD-478C-B203-394F7B05C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63" autoAdjust="0"/>
  </p:normalViewPr>
  <p:slideViewPr>
    <p:cSldViewPr snapToGrid="0">
      <p:cViewPr varScale="1">
        <p:scale>
          <a:sx n="88" d="100"/>
          <a:sy n="88" d="100"/>
        </p:scale>
        <p:origin x="10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942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88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99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306286" y="3026228"/>
            <a:ext cx="7576457" cy="1442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大數據的統計與分析</a:t>
            </a:r>
            <a:endParaRPr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49827E-9B49-4873-9657-8E0B18F30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6B1D67-1CA8-4028-BA6B-FF9E34BA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9" y="347149"/>
            <a:ext cx="7909244" cy="168390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AE24A1E-0E23-4242-A552-5F35A76D77FB}"/>
              </a:ext>
            </a:extLst>
          </p:cNvPr>
          <p:cNvSpPr/>
          <p:nvPr/>
        </p:nvSpPr>
        <p:spPr>
          <a:xfrm>
            <a:off x="1928801" y="470485"/>
            <a:ext cx="2142456" cy="422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4DA594-44A7-4D7C-9C3D-F3620C147A1A}"/>
              </a:ext>
            </a:extLst>
          </p:cNvPr>
          <p:cNvSpPr txBox="1"/>
          <p:nvPr/>
        </p:nvSpPr>
        <p:spPr>
          <a:xfrm flipH="1">
            <a:off x="2369554" y="2396803"/>
            <a:ext cx="5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Matplotlib.pyplot</a:t>
            </a:r>
            <a:r>
              <a:rPr lang="zh-TW" altLang="en-US" sz="3600" dirty="0"/>
              <a:t>：繪圖工具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7AC186-5CE8-441E-A5B6-AD8DE4F4CB85}"/>
              </a:ext>
            </a:extLst>
          </p:cNvPr>
          <p:cNvSpPr txBox="1"/>
          <p:nvPr/>
        </p:nvSpPr>
        <p:spPr>
          <a:xfrm flipH="1">
            <a:off x="398672" y="3535227"/>
            <a:ext cx="81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Fig.add_axes</a:t>
            </a:r>
            <a:r>
              <a:rPr lang="zh-TW" altLang="en-US" sz="3200" dirty="0">
                <a:sym typeface="Wingdings" panose="05000000000000000000" pitchFamily="2" charset="2"/>
              </a:rPr>
              <a:t>：</a:t>
            </a:r>
            <a:r>
              <a:rPr lang="en-US" altLang="zh-TW" sz="3200" dirty="0">
                <a:sym typeface="Wingdings" panose="05000000000000000000" pitchFamily="2" charset="2"/>
              </a:rPr>
              <a:t>([left, bottom, width, height])</a:t>
            </a:r>
            <a:endParaRPr lang="zh-TW" altLang="en-US" sz="3200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1928801" y="1774371"/>
            <a:ext cx="5070713" cy="10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/>
          <p:nvPr/>
        </p:nvCxnSpPr>
        <p:spPr>
          <a:xfrm rot="5400000">
            <a:off x="678233" y="2089992"/>
            <a:ext cx="1673017" cy="10635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4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328239-48B0-4A21-AA33-91756526B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7451FE-340D-42F0-B1A6-095CB65C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9" y="722042"/>
            <a:ext cx="8621020" cy="1727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CC3FE6-644D-44AA-ABBC-5C5DFECFC91B}"/>
              </a:ext>
            </a:extLst>
          </p:cNvPr>
          <p:cNvSpPr txBox="1"/>
          <p:nvPr/>
        </p:nvSpPr>
        <p:spPr>
          <a:xfrm flipH="1">
            <a:off x="457199" y="2500544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mpf.candlestick2_ochl</a:t>
            </a:r>
            <a:r>
              <a:rPr lang="zh-TW" altLang="en-US" sz="2800" dirty="0"/>
              <a:t>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04F171-0CAE-4AC8-907F-FCDBE2D9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28" y="1658485"/>
            <a:ext cx="4086520" cy="3331029"/>
          </a:xfrm>
          <a:prstGeom prst="rect">
            <a:avLst/>
          </a:prstGeom>
          <a:ln>
            <a:noFill/>
          </a:ln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22397F-6E91-4AB7-B522-9F66EFAC2D11}"/>
              </a:ext>
            </a:extLst>
          </p:cNvPr>
          <p:cNvSpPr/>
          <p:nvPr/>
        </p:nvSpPr>
        <p:spPr>
          <a:xfrm>
            <a:off x="268110" y="772885"/>
            <a:ext cx="2246490" cy="3048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5A1E227-4A33-4967-9632-FE48C637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53" y="3371221"/>
            <a:ext cx="1831550" cy="889102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6150429" y="2046514"/>
            <a:ext cx="528549" cy="2261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 rot="2732290">
            <a:off x="6147331" y="3900521"/>
            <a:ext cx="1063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rgbClr val="00B050"/>
                </a:solidFill>
              </a:rPr>
              <a:t>跌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855029" y="3011059"/>
            <a:ext cx="484911" cy="17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 rot="20610928">
            <a:off x="4544020" y="2265798"/>
            <a:ext cx="1063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rgbClr val="FF0000"/>
                </a:solidFill>
              </a:rPr>
              <a:t>漲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0328" y="1658485"/>
            <a:ext cx="4086520" cy="333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D308B1-D632-49EB-8774-1A0C39D3E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B87C2C-13CF-4A48-9876-18136847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172"/>
            <a:ext cx="9144000" cy="132837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FB45EF-7259-4AE6-BA33-CCF2368E41B5}"/>
              </a:ext>
            </a:extLst>
          </p:cNvPr>
          <p:cNvSpPr/>
          <p:nvPr/>
        </p:nvSpPr>
        <p:spPr>
          <a:xfrm>
            <a:off x="0" y="900173"/>
            <a:ext cx="1573078" cy="215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3FD756-539E-4029-8EDE-909DA0C18C27}"/>
              </a:ext>
            </a:extLst>
          </p:cNvPr>
          <p:cNvSpPr txBox="1"/>
          <p:nvPr/>
        </p:nvSpPr>
        <p:spPr>
          <a:xfrm flipH="1">
            <a:off x="333398" y="2976271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mpf.volume_overlay</a:t>
            </a:r>
            <a:r>
              <a:rPr lang="zh-TW" altLang="en-US" sz="2800" dirty="0"/>
              <a:t>：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5EF8D1-957D-466E-BF5C-53AA232C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72" y="1909506"/>
            <a:ext cx="4165413" cy="27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6ACC0A36-FA22-49E2-8B8D-EA80DD427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" y="1055914"/>
            <a:ext cx="9029053" cy="401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291000" y="-76200"/>
            <a:ext cx="2521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 smtClean="0"/>
              <a:t> </a:t>
            </a:r>
            <a:r>
              <a:rPr lang="zh-TW" altLang="en-US" sz="8000" dirty="0" smtClean="0"/>
              <a:t>成果</a:t>
            </a:r>
            <a:endParaRPr lang="zh-TW" altLang="en-US" sz="8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C7C4E-C3DD-45BB-9349-945EF62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" y="189427"/>
            <a:ext cx="7337487" cy="3511716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22EACD9-16A4-4090-AF33-921259151EC9}"/>
              </a:ext>
            </a:extLst>
          </p:cNvPr>
          <p:cNvSpPr/>
          <p:nvPr/>
        </p:nvSpPr>
        <p:spPr>
          <a:xfrm>
            <a:off x="1469571" y="189426"/>
            <a:ext cx="1469572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CC1EFF-7646-4F30-AF7C-01A73D08F276}"/>
              </a:ext>
            </a:extLst>
          </p:cNvPr>
          <p:cNvSpPr txBox="1"/>
          <p:nvPr/>
        </p:nvSpPr>
        <p:spPr>
          <a:xfrm flipH="1">
            <a:off x="3830740" y="189427"/>
            <a:ext cx="488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pandas</a:t>
            </a:r>
            <a:r>
              <a:rPr lang="zh-TW" altLang="en-US" sz="3200" dirty="0"/>
              <a:t>：畫圖工具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9D57AC-D348-47DD-AF63-0FD9A8FCAEEE}"/>
              </a:ext>
            </a:extLst>
          </p:cNvPr>
          <p:cNvSpPr txBox="1"/>
          <p:nvPr/>
        </p:nvSpPr>
        <p:spPr>
          <a:xfrm flipH="1">
            <a:off x="3458147" y="682452"/>
            <a:ext cx="488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/>
              <a:t>stockstats</a:t>
            </a:r>
            <a:r>
              <a:rPr lang="zh-TW" altLang="en-US" sz="3000" dirty="0"/>
              <a:t>：提供</a:t>
            </a:r>
            <a:r>
              <a:rPr lang="en-US" altLang="zh-TW" sz="3000" dirty="0" err="1"/>
              <a:t>kd</a:t>
            </a:r>
            <a:r>
              <a:rPr lang="zh-TW" altLang="en-US" sz="3000" dirty="0"/>
              <a:t>值公式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8625FF-6683-4025-A71B-A8E4ED90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9" y="3792893"/>
            <a:ext cx="8082672" cy="12743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CA70A5-1D83-4BE5-A0ED-F64639A0B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0" y="1001028"/>
            <a:ext cx="8043154" cy="4066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929743" y="195943"/>
            <a:ext cx="1621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KD</a:t>
            </a:r>
            <a:r>
              <a:rPr lang="zh-TW" altLang="en-US" sz="4000" dirty="0" smtClean="0"/>
              <a:t>值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8F8C2-9248-403B-A784-CD87A3D3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9" y="1224989"/>
            <a:ext cx="4974956" cy="844035"/>
          </a:xfrm>
        </p:spPr>
        <p:txBody>
          <a:bodyPr/>
          <a:lstStyle/>
          <a:p>
            <a:r>
              <a:rPr lang="zh-TW" altLang="en-US" dirty="0"/>
              <a:t>插件安裝方法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39C1B-29C9-48CE-95B6-318223390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04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3FCDA8-1874-4C7A-A78E-0D95764EA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" b="799"/>
          <a:stretch/>
        </p:blipFill>
        <p:spPr>
          <a:xfrm>
            <a:off x="1476375" y="293498"/>
            <a:ext cx="6191250" cy="4556503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69771" y="1023257"/>
            <a:ext cx="1730829" cy="239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2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1787278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Hello!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sz="20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第六組</a:t>
            </a:r>
            <a:endParaRPr lang="en-US" altLang="zh-TW" sz="2000" b="1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ctr">
              <a:buNone/>
            </a:pPr>
            <a:r>
              <a:rPr lang="zh-TW" altLang="en-US" sz="20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王家均  張華鈞  張萬宇  陳又銓  陳揚智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87000"/>
            <a:ext cx="5511300" cy="857400"/>
          </a:xfrm>
        </p:spPr>
        <p:txBody>
          <a:bodyPr/>
          <a:lstStyle/>
          <a:p>
            <a:r>
              <a:rPr lang="en-US" altLang="zh-TW" sz="6600" dirty="0"/>
              <a:t>Outline</a:t>
            </a:r>
            <a:endParaRPr lang="zh-TW" altLang="en-US" sz="6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土法煉鋼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插件介紹及使用方法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7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2635750" y="9885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387C4D-EC6A-4B17-86B0-6224B5E8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55" y="0"/>
            <a:ext cx="4444689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507C57-C8F9-49C6-A4A9-87782ED4DC27}"/>
              </a:ext>
            </a:extLst>
          </p:cNvPr>
          <p:cNvSpPr txBox="1"/>
          <p:nvPr/>
        </p:nvSpPr>
        <p:spPr>
          <a:xfrm>
            <a:off x="369091" y="639560"/>
            <a:ext cx="1292662" cy="4169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土法煉鋼</a:t>
            </a:r>
          </a:p>
        </p:txBody>
      </p:sp>
    </p:spTree>
    <p:extLst>
      <p:ext uri="{BB962C8B-B14F-4D97-AF65-F5344CB8AC3E}">
        <p14:creationId xmlns:p14="http://schemas.microsoft.com/office/powerpoint/2010/main" val="283796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65826E-59E0-4A2F-B731-06BA94A9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7" y="141514"/>
            <a:ext cx="7282093" cy="48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6</a:t>
            </a:fld>
            <a:endParaRPr dirty="0">
              <a:solidFill>
                <a:srgbClr val="999999"/>
              </a:solidFill>
            </a:endParaRPr>
          </a:p>
        </p:txBody>
      </p:sp>
      <p:sp>
        <p:nvSpPr>
          <p:cNvPr id="6" name="Shape 136"/>
          <p:cNvSpPr txBox="1">
            <a:spLocks/>
          </p:cNvSpPr>
          <p:nvPr/>
        </p:nvSpPr>
        <p:spPr>
          <a:xfrm>
            <a:off x="651510" y="1067517"/>
            <a:ext cx="784098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zh-TW" altLang="en-US" sz="8000" b="1" dirty="0">
                <a:solidFill>
                  <a:schemeClr val="bg1"/>
                </a:solidFill>
              </a:rPr>
              <a:t>我非常怒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01842-623F-406C-8513-AEB8806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967975"/>
            <a:ext cx="5511300" cy="857400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6600" dirty="0"/>
              <a:t>Plugin</a:t>
            </a:r>
            <a:endParaRPr lang="zh-TW" altLang="en-US" sz="6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19D34-F38F-4CD0-A1D3-1B6675A3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928714"/>
            <a:ext cx="5511300" cy="2605200"/>
          </a:xfrm>
        </p:spPr>
        <p:txBody>
          <a:bodyPr/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talib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Tushare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matplotlib.pyplot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matplotlib.finance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pandas 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Stockstats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9F9F3-1270-41BE-ABA5-9FA31A3F5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034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F4885-0050-4675-822D-368B45395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20A489-62B3-4544-9B2D-7EB996F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5" y="287810"/>
            <a:ext cx="7829272" cy="26438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280D1A-0387-4A26-B2A0-A585B372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5" y="2601687"/>
            <a:ext cx="4487358" cy="11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9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9674F1-D908-4B7E-812A-B1C3CB9D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ECE5D7-4E8D-4F40-9DA7-BED9EF96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" y="770388"/>
            <a:ext cx="8955465" cy="92214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3E7CFA-97FE-45D4-B002-0A75B8D6DB21}"/>
              </a:ext>
            </a:extLst>
          </p:cNvPr>
          <p:cNvSpPr/>
          <p:nvPr/>
        </p:nvSpPr>
        <p:spPr>
          <a:xfrm>
            <a:off x="870857" y="811497"/>
            <a:ext cx="1477136" cy="335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F52508-D8C1-4764-AEB2-BE5A663659BD}"/>
              </a:ext>
            </a:extLst>
          </p:cNvPr>
          <p:cNvSpPr txBox="1"/>
          <p:nvPr/>
        </p:nvSpPr>
        <p:spPr>
          <a:xfrm flipH="1">
            <a:off x="2347992" y="2402335"/>
            <a:ext cx="603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Tushare</a:t>
            </a:r>
            <a:r>
              <a:rPr lang="zh-TW" altLang="en-US" sz="3600" dirty="0"/>
              <a:t>：引入網路股市數據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1110343" y="1146873"/>
            <a:ext cx="1055914" cy="464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肘形接點 3"/>
          <p:cNvCxnSpPr/>
          <p:nvPr/>
        </p:nvCxnSpPr>
        <p:spPr>
          <a:xfrm rot="5400000">
            <a:off x="179614" y="2008414"/>
            <a:ext cx="1404258" cy="609600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0188" y="3187165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Talib.SMA</a:t>
            </a:r>
            <a:r>
              <a:rPr lang="zh-TW" altLang="en-US" sz="3600" dirty="0" smtClean="0"/>
              <a:t>：均線公式</a:t>
            </a:r>
            <a:endParaRPr lang="zh-TW" altLang="en-US" sz="3600" dirty="0"/>
          </a:p>
        </p:txBody>
      </p:sp>
      <p:cxnSp>
        <p:nvCxnSpPr>
          <p:cNvPr id="12" name="肘形接點 11"/>
          <p:cNvCxnSpPr/>
          <p:nvPr/>
        </p:nvCxnSpPr>
        <p:spPr>
          <a:xfrm rot="16200000" flipH="1">
            <a:off x="1856644" y="1638223"/>
            <a:ext cx="1345249" cy="362550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35784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108</Words>
  <Application>Microsoft Office PowerPoint</Application>
  <PresentationFormat>如螢幕大小 (16:9)</PresentationFormat>
  <Paragraphs>48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Wingdings</vt:lpstr>
      <vt:lpstr>Lato Light</vt:lpstr>
      <vt:lpstr>新細明體</vt:lpstr>
      <vt:lpstr>Arial</vt:lpstr>
      <vt:lpstr>微軟正黑體</vt:lpstr>
      <vt:lpstr>Lato Hairline</vt:lpstr>
      <vt:lpstr>Eglamour template</vt:lpstr>
      <vt:lpstr>大數據的統計與分析</vt:lpstr>
      <vt:lpstr>Hello!</vt:lpstr>
      <vt:lpstr>Outline</vt:lpstr>
      <vt:lpstr>PowerPoint 簡報</vt:lpstr>
      <vt:lpstr>PowerPoint 簡報</vt:lpstr>
      <vt:lpstr>PowerPoint 簡報</vt:lpstr>
      <vt:lpstr> Plugin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插件安裝方法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Chiang</dc:creator>
  <cp:lastModifiedBy>user</cp:lastModifiedBy>
  <cp:revision>27</cp:revision>
  <dcterms:modified xsi:type="dcterms:W3CDTF">2018-06-14T08:37:29Z</dcterms:modified>
</cp:coreProperties>
</file>