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90" r:id="rId4"/>
    <p:sldId id="286" r:id="rId5"/>
    <p:sldId id="291" r:id="rId6"/>
    <p:sldId id="283" r:id="rId7"/>
    <p:sldId id="292" r:id="rId8"/>
    <p:sldId id="297" r:id="rId9"/>
    <p:sldId id="293" r:id="rId10"/>
    <p:sldId id="294" r:id="rId11"/>
    <p:sldId id="295" r:id="rId12"/>
    <p:sldId id="296" r:id="rId13"/>
    <p:sldId id="257" r:id="rId14"/>
    <p:sldId id="259" r:id="rId15"/>
    <p:sldId id="261" r:id="rId16"/>
    <p:sldId id="298" r:id="rId17"/>
    <p:sldId id="284" r:id="rId18"/>
    <p:sldId id="279" r:id="rId19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21"/>
      <p:bold r:id="rId22"/>
    </p:embeddedFont>
    <p:embeddedFont>
      <p:font typeface="Lato Hairline" panose="02020500000000000000" charset="0"/>
      <p:regular r:id="rId23"/>
      <p:bold r:id="rId24"/>
      <p:italic r:id="rId25"/>
      <p:boldItalic r:id="rId26"/>
    </p:embeddedFont>
    <p:embeddedFont>
      <p:font typeface="Lato Light" panose="02020500000000000000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2B87FD-F4DD-478C-B203-394F7B05C055}">
  <a:tblStyle styleId="{4A2B87FD-F4DD-478C-B203-394F7B05C0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63" autoAdjust="0"/>
  </p:normalViewPr>
  <p:slideViewPr>
    <p:cSldViewPr snapToGrid="0">
      <p:cViewPr varScale="1">
        <p:scale>
          <a:sx n="99" d="100"/>
          <a:sy n="99" d="100"/>
        </p:scale>
        <p:origin x="99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29427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7887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3999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2072640" y="3287225"/>
            <a:ext cx="638578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大數據的統計與分析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49827E-9B49-4873-9657-8E0B18F306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B6B1D67-1CA8-4028-BA6B-FF9E34BAE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33" y="602096"/>
            <a:ext cx="4655546" cy="991181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CAE24A1E-0E23-4242-A552-5F35A76D77FB}"/>
              </a:ext>
            </a:extLst>
          </p:cNvPr>
          <p:cNvSpPr/>
          <p:nvPr/>
        </p:nvSpPr>
        <p:spPr>
          <a:xfrm>
            <a:off x="1689315" y="666428"/>
            <a:ext cx="1301858" cy="2557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04DA594-44A7-4D7C-9C3D-F3620C147A1A}"/>
              </a:ext>
            </a:extLst>
          </p:cNvPr>
          <p:cNvSpPr txBox="1"/>
          <p:nvPr/>
        </p:nvSpPr>
        <p:spPr>
          <a:xfrm flipH="1">
            <a:off x="518418" y="2471011"/>
            <a:ext cx="4882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Matplotlib.pyplot</a:t>
            </a:r>
            <a:r>
              <a:rPr lang="zh-TW" altLang="en-US" sz="2800" dirty="0"/>
              <a:t>：繪圖工具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97AC186-5CE8-441E-A5B6-AD8DE4F4CB85}"/>
              </a:ext>
            </a:extLst>
          </p:cNvPr>
          <p:cNvSpPr txBox="1"/>
          <p:nvPr/>
        </p:nvSpPr>
        <p:spPr>
          <a:xfrm flipH="1">
            <a:off x="518414" y="3292420"/>
            <a:ext cx="749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Fig.add_axes</a:t>
            </a:r>
            <a:r>
              <a:rPr lang="zh-TW" altLang="en-US" sz="2800" dirty="0">
                <a:sym typeface="Wingdings" panose="05000000000000000000" pitchFamily="2" charset="2"/>
              </a:rPr>
              <a:t>：</a:t>
            </a:r>
            <a:r>
              <a:rPr lang="en-US" altLang="zh-TW" sz="2800" dirty="0">
                <a:sym typeface="Wingdings" panose="05000000000000000000" pitchFamily="2" charset="2"/>
              </a:rPr>
              <a:t>([left, bottom, width, height])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80341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328239-48B0-4A21-AA33-91756526B5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37451FE-340D-42F0-B1A6-095CB65CA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03639"/>
            <a:ext cx="8077200" cy="161867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6CC3FE6-644D-44AA-ABBC-5C5DFECFC91B}"/>
              </a:ext>
            </a:extLst>
          </p:cNvPr>
          <p:cNvSpPr txBox="1"/>
          <p:nvPr/>
        </p:nvSpPr>
        <p:spPr>
          <a:xfrm flipH="1">
            <a:off x="533400" y="3113981"/>
            <a:ext cx="4882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mpf.candlestick2_ochl</a:t>
            </a:r>
            <a:r>
              <a:rPr lang="zh-TW" altLang="en-US" sz="2800" dirty="0"/>
              <a:t>：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704F171-0CAE-4AC8-907F-FCDBE2D92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620" y="1712977"/>
            <a:ext cx="3728391" cy="3039109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9A22397F-6E91-4AB7-B522-9F66EFAC2D11}"/>
              </a:ext>
            </a:extLst>
          </p:cNvPr>
          <p:cNvSpPr/>
          <p:nvPr/>
        </p:nvSpPr>
        <p:spPr>
          <a:xfrm>
            <a:off x="533400" y="903639"/>
            <a:ext cx="2116810" cy="2664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5A1E227-4A33-4967-9632-FE48C6371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285" y="3862984"/>
            <a:ext cx="1831550" cy="88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7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6D308B1-D632-49EB-8774-1A0C39D3E4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AB87C2C-13CF-4A48-9876-181368479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0172"/>
            <a:ext cx="9144000" cy="1328375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FB45EF-7259-4AE6-BA33-CCF2368E41B5}"/>
              </a:ext>
            </a:extLst>
          </p:cNvPr>
          <p:cNvSpPr/>
          <p:nvPr/>
        </p:nvSpPr>
        <p:spPr>
          <a:xfrm>
            <a:off x="0" y="900173"/>
            <a:ext cx="1573078" cy="2157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43FD756-539E-4029-8EDE-909DA0C18C27}"/>
              </a:ext>
            </a:extLst>
          </p:cNvPr>
          <p:cNvSpPr txBox="1"/>
          <p:nvPr/>
        </p:nvSpPr>
        <p:spPr>
          <a:xfrm flipH="1">
            <a:off x="355170" y="3080669"/>
            <a:ext cx="4882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mpf.volume_overlay</a:t>
            </a:r>
            <a:r>
              <a:rPr lang="zh-TW" altLang="en-US" sz="2800" dirty="0"/>
              <a:t>：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B5EF8D1-957D-466E-BF5C-53AA232C4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988" y="2765299"/>
            <a:ext cx="20669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02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6ACC0A36-FA22-49E2-8B8D-EA80DD427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4" y="1104901"/>
            <a:ext cx="7872645" cy="3497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4C7C4E-C3DD-45BB-9349-945EF62FE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05" y="189427"/>
            <a:ext cx="5967393" cy="2855990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22EACD9-16A4-4090-AF33-921259151EC9}"/>
              </a:ext>
            </a:extLst>
          </p:cNvPr>
          <p:cNvSpPr/>
          <p:nvPr/>
        </p:nvSpPr>
        <p:spPr>
          <a:xfrm>
            <a:off x="1549831" y="189427"/>
            <a:ext cx="1232116" cy="4072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5CC1EFF-7646-4F30-AF7C-01A73D08F276}"/>
              </a:ext>
            </a:extLst>
          </p:cNvPr>
          <p:cNvSpPr txBox="1"/>
          <p:nvPr/>
        </p:nvSpPr>
        <p:spPr>
          <a:xfrm flipH="1">
            <a:off x="812886" y="3176184"/>
            <a:ext cx="488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pandas</a:t>
            </a:r>
            <a:r>
              <a:rPr lang="zh-TW" altLang="en-US" sz="1800" dirty="0"/>
              <a:t>：畫圖工具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9D57AC-D348-47DD-AF63-0FD9A8FCAEEE}"/>
              </a:ext>
            </a:extLst>
          </p:cNvPr>
          <p:cNvSpPr txBox="1"/>
          <p:nvPr/>
        </p:nvSpPr>
        <p:spPr>
          <a:xfrm flipH="1">
            <a:off x="812886" y="3436828"/>
            <a:ext cx="488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err="1"/>
              <a:t>stockstats</a:t>
            </a:r>
            <a:r>
              <a:rPr lang="zh-TW" altLang="en-US" sz="1800" dirty="0"/>
              <a:t>：提供</a:t>
            </a:r>
            <a:r>
              <a:rPr lang="en-US" altLang="zh-TW" sz="1800" dirty="0" err="1"/>
              <a:t>kd</a:t>
            </a:r>
            <a:r>
              <a:rPr lang="zh-TW" altLang="en-US" sz="1800" dirty="0"/>
              <a:t>值公式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B8625FF-6683-4025-A71B-A8E4ED905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09" y="3869142"/>
            <a:ext cx="6160031" cy="9712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7CA70A5-1D83-4BE5-A0ED-F64639A0B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7" y="634098"/>
            <a:ext cx="8043154" cy="4066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88F8C2-9248-403B-A784-CD87A3D3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89" y="1224989"/>
            <a:ext cx="4974956" cy="844035"/>
          </a:xfrm>
        </p:spPr>
        <p:txBody>
          <a:bodyPr/>
          <a:lstStyle/>
          <a:p>
            <a:r>
              <a:rPr lang="zh-TW" altLang="en-US" dirty="0"/>
              <a:t>插件安裝方法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039C1B-29C9-48CE-95B6-3182233904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8042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D3FCDA8-1874-4C7A-A78E-0D95764EAA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4" b="799"/>
          <a:stretch/>
        </p:blipFill>
        <p:spPr>
          <a:xfrm>
            <a:off x="1476375" y="293498"/>
            <a:ext cx="6191250" cy="455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29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ctrTitle" idx="4294967295"/>
          </p:nvPr>
        </p:nvSpPr>
        <p:spPr>
          <a:xfrm>
            <a:off x="2140050" y="1787278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</a:rPr>
              <a:t>Thanks!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 idx="4294967295"/>
          </p:nvPr>
        </p:nvSpPr>
        <p:spPr>
          <a:xfrm>
            <a:off x="1275150" y="233762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</a:rPr>
              <a:t>Hello!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ubTitle" idx="4294967295"/>
          </p:nvPr>
        </p:nvSpPr>
        <p:spPr>
          <a:xfrm>
            <a:off x="1275150" y="3345594"/>
            <a:ext cx="65937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zh-TW" altLang="en-US" sz="2000" b="1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rPr>
              <a:t>第六組</a:t>
            </a:r>
            <a:endParaRPr lang="en-US" altLang="zh-TW" sz="2000" b="1" dirty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lvl="0" indent="0" algn="ctr">
              <a:buNone/>
            </a:pPr>
            <a:r>
              <a:rPr lang="zh-TW" altLang="en-US" sz="2000" b="1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rPr>
              <a:t>王家均  張華鈞  張萬宇  陳又銓  陳揚智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土法煉鋼</a:t>
            </a:r>
            <a:endParaRPr lang="en-US" altLang="zh-TW" dirty="0"/>
          </a:p>
          <a:p>
            <a:r>
              <a:rPr lang="zh-TW" altLang="en-US" dirty="0"/>
              <a:t>插件介紹及使用方法</a:t>
            </a:r>
            <a:endParaRPr lang="en-US" altLang="zh-TW" dirty="0"/>
          </a:p>
          <a:p>
            <a:r>
              <a:rPr lang="zh-TW" altLang="en-US" dirty="0"/>
              <a:t>成果展示</a:t>
            </a:r>
            <a:endParaRPr lang="en-US" altLang="zh-TW" dirty="0"/>
          </a:p>
          <a:p>
            <a:r>
              <a:rPr lang="zh-TW" altLang="en-US" dirty="0"/>
              <a:t>總結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070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Shape 88"/>
          <p:cNvSpPr txBox="1">
            <a:spLocks/>
          </p:cNvSpPr>
          <p:nvPr/>
        </p:nvSpPr>
        <p:spPr>
          <a:xfrm>
            <a:off x="2635750" y="9885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387C4D-EC6A-4B17-86B0-6224B5E8F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655" y="0"/>
            <a:ext cx="4444689" cy="51435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A507C57-C8F9-49C6-A4A9-87782ED4DC27}"/>
              </a:ext>
            </a:extLst>
          </p:cNvPr>
          <p:cNvSpPr txBox="1"/>
          <p:nvPr/>
        </p:nvSpPr>
        <p:spPr>
          <a:xfrm>
            <a:off x="561193" y="762000"/>
            <a:ext cx="1015663" cy="31013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土法煉鋼</a:t>
            </a:r>
          </a:p>
        </p:txBody>
      </p:sp>
    </p:spTree>
    <p:extLst>
      <p:ext uri="{BB962C8B-B14F-4D97-AF65-F5344CB8AC3E}">
        <p14:creationId xmlns:p14="http://schemas.microsoft.com/office/powerpoint/2010/main" val="283796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C65826E-59E0-4A2F-B731-06BA94A91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" y="407349"/>
            <a:ext cx="6697980" cy="447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3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6</a:t>
            </a:fld>
            <a:endParaRPr dirty="0">
              <a:solidFill>
                <a:srgbClr val="999999"/>
              </a:solidFill>
            </a:endParaRPr>
          </a:p>
        </p:txBody>
      </p:sp>
      <p:sp>
        <p:nvSpPr>
          <p:cNvPr id="6" name="Shape 136"/>
          <p:cNvSpPr txBox="1">
            <a:spLocks/>
          </p:cNvSpPr>
          <p:nvPr/>
        </p:nvSpPr>
        <p:spPr>
          <a:xfrm>
            <a:off x="693420" y="817145"/>
            <a:ext cx="7840980" cy="1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</a:rPr>
              <a:t>我非常怒</a:t>
            </a:r>
            <a:endParaRPr lang="zh-TW" altLang="en-US" sz="36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01842-623F-406C-8513-AEB8806E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Plugin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A19D34-F38F-4CD0-A1D3-1B6675A32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</a:rPr>
              <a:t>talib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 err="1">
                <a:solidFill>
                  <a:schemeClr val="tx1"/>
                </a:solidFill>
              </a:rPr>
              <a:t>Tushare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 err="1">
                <a:solidFill>
                  <a:schemeClr val="tx1"/>
                </a:solidFill>
              </a:rPr>
              <a:t>matplotlib.pyplot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 err="1">
                <a:solidFill>
                  <a:schemeClr val="tx1"/>
                </a:solidFill>
              </a:rPr>
              <a:t>matplotlib.finance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pandas </a:t>
            </a:r>
          </a:p>
          <a:p>
            <a:r>
              <a:rPr lang="en-US" altLang="zh-TW" dirty="0" err="1">
                <a:solidFill>
                  <a:schemeClr val="tx1"/>
                </a:solidFill>
              </a:rPr>
              <a:t>Stockstats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A9F9F3-1270-41BE-ABA5-9FA31A3F53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034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AF4885-0050-4675-822D-368B453951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320A489-62B3-4544-9B2D-7EB996FD7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28" y="1202384"/>
            <a:ext cx="4371975" cy="14763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C280D1A-0387-4A26-B2A0-A585B372E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28" y="2515787"/>
            <a:ext cx="24574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9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9674F1-D908-4B7E-812A-B1C3CB9DA7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ECE5D7-4E8D-4F40-9DA7-BED9EF961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87" y="840676"/>
            <a:ext cx="8326663" cy="857399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E63E7CFA-97FE-45D4-B002-0A75B8D6DB21}"/>
              </a:ext>
            </a:extLst>
          </p:cNvPr>
          <p:cNvSpPr/>
          <p:nvPr/>
        </p:nvSpPr>
        <p:spPr>
          <a:xfrm>
            <a:off x="999641" y="891153"/>
            <a:ext cx="1348352" cy="2557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AF52508-D8C1-4764-AEB2-BE5A663659BD}"/>
              </a:ext>
            </a:extLst>
          </p:cNvPr>
          <p:cNvSpPr txBox="1"/>
          <p:nvPr/>
        </p:nvSpPr>
        <p:spPr>
          <a:xfrm flipH="1">
            <a:off x="518418" y="2471011"/>
            <a:ext cx="4882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Tushare</a:t>
            </a:r>
            <a:r>
              <a:rPr lang="zh-TW" altLang="en-US" sz="2800" dirty="0"/>
              <a:t>：引入網路股市數據</a:t>
            </a:r>
          </a:p>
        </p:txBody>
      </p:sp>
    </p:spTree>
    <p:extLst>
      <p:ext uri="{BB962C8B-B14F-4D97-AF65-F5344CB8AC3E}">
        <p14:creationId xmlns:p14="http://schemas.microsoft.com/office/powerpoint/2010/main" val="3566435784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115</Words>
  <Application>Microsoft Office PowerPoint</Application>
  <PresentationFormat>如螢幕大小 (16:9)</PresentationFormat>
  <Paragraphs>43</Paragraphs>
  <Slides>18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Wingdings</vt:lpstr>
      <vt:lpstr>Lato Hairline</vt:lpstr>
      <vt:lpstr>微軟正黑體</vt:lpstr>
      <vt:lpstr>新細明體</vt:lpstr>
      <vt:lpstr>Lato Light</vt:lpstr>
      <vt:lpstr>Arial</vt:lpstr>
      <vt:lpstr>Eglamour template</vt:lpstr>
      <vt:lpstr>大數據的統計與分析</vt:lpstr>
      <vt:lpstr>Hello!</vt:lpstr>
      <vt:lpstr>Outline</vt:lpstr>
      <vt:lpstr>PowerPoint 簡報</vt:lpstr>
      <vt:lpstr>PowerPoint 簡報</vt:lpstr>
      <vt:lpstr>PowerPoint 簡報</vt:lpstr>
      <vt:lpstr> Plugin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插件安裝方法</vt:lpstr>
      <vt:lpstr>PowerPoint 簡報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Chiang</dc:creator>
  <cp:lastModifiedBy>王家均</cp:lastModifiedBy>
  <cp:revision>23</cp:revision>
  <dcterms:modified xsi:type="dcterms:W3CDTF">2018-06-13T10:17:14Z</dcterms:modified>
</cp:coreProperties>
</file>