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CACD-B8B3-4CD6-907B-9DFCDACA6EDC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2D1D-2AB7-4A6A-9B4B-6FA739A7BC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CACD-B8B3-4CD6-907B-9DFCDACA6EDC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2D1D-2AB7-4A6A-9B4B-6FA739A7BC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CACD-B8B3-4CD6-907B-9DFCDACA6EDC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2D1D-2AB7-4A6A-9B4B-6FA739A7BC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CACD-B8B3-4CD6-907B-9DFCDACA6EDC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2D1D-2AB7-4A6A-9B4B-6FA739A7BC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CACD-B8B3-4CD6-907B-9DFCDACA6EDC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2D1D-2AB7-4A6A-9B4B-6FA739A7BC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CACD-B8B3-4CD6-907B-9DFCDACA6EDC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2D1D-2AB7-4A6A-9B4B-6FA739A7BC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CACD-B8B3-4CD6-907B-9DFCDACA6EDC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2D1D-2AB7-4A6A-9B4B-6FA739A7BC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CACD-B8B3-4CD6-907B-9DFCDACA6EDC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2D1D-2AB7-4A6A-9B4B-6FA739A7BC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CACD-B8B3-4CD6-907B-9DFCDACA6EDC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2D1D-2AB7-4A6A-9B4B-6FA739A7BC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CACD-B8B3-4CD6-907B-9DFCDACA6EDC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2D1D-2AB7-4A6A-9B4B-6FA739A7BC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CACD-B8B3-4CD6-907B-9DFCDACA6EDC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2D1D-2AB7-4A6A-9B4B-6FA739A7BC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6CACD-B8B3-4CD6-907B-9DFCDACA6EDC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52D1D-2AB7-4A6A-9B4B-6FA739A7BC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以有限長螺線管模擬任意形狀磁鐵的磁力線分布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sz="2400" b="1" dirty="0" err="1"/>
              <a:t>Creat_Magnetic_Field_User.ipynb</a:t>
            </a:r>
            <a:endParaRPr lang="en-US" altLang="zh-TW" sz="2400" b="1" dirty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程式目的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使用者可自行決定磁鐵的形狀與位置，並透過程式得到磁力線分布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800" dirty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如何讓使用者決定磁鐵形式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?</a:t>
            </a:r>
          </a:p>
          <a:p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個小磁鐵以有限長螺線管表示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800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 descr="使用者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0694" y="3571876"/>
            <a:ext cx="3143689" cy="2857899"/>
          </a:xfrm>
          <a:prstGeom prst="rect">
            <a:avLst/>
          </a:prstGeom>
        </p:spPr>
      </p:pic>
      <p:pic>
        <p:nvPicPr>
          <p:cNvPr id="5" name="圖片 4" descr="使用者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48325" y="3609981"/>
            <a:ext cx="3048426" cy="2819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程式說明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建構小磁鐵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 descr="螺線管程式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3518" y="3357562"/>
            <a:ext cx="4720482" cy="2567280"/>
          </a:xfrm>
          <a:prstGeom prst="rect">
            <a:avLst/>
          </a:prstGeom>
        </p:spPr>
      </p:pic>
      <p:pic>
        <p:nvPicPr>
          <p:cNvPr id="5" name="圖片 4" descr="螺線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2714620"/>
            <a:ext cx="3841098" cy="3191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程式說明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使用者輸入功能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 descr="使用者輸入e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2494020"/>
            <a:ext cx="2581041" cy="3649624"/>
          </a:xfrm>
          <a:prstGeom prst="rect">
            <a:avLst/>
          </a:prstGeom>
        </p:spPr>
      </p:pic>
      <p:pic>
        <p:nvPicPr>
          <p:cNvPr id="5" name="圖片 4" descr="使用者輸入座標對照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21755" y="3443015"/>
            <a:ext cx="4326008" cy="270062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755" y="1432227"/>
            <a:ext cx="4782217" cy="1733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建立磁場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428868"/>
            <a:ext cx="4491529" cy="36341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程式說明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建立磁場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pPr>
              <a:buNone/>
            </a:pPr>
            <a:r>
              <a:rPr lang="zh-TW" altLang="en-US" sz="2400" dirty="0" smtClean="0"/>
              <a:t>→利用</a:t>
            </a:r>
            <a:r>
              <a:rPr lang="en-US" altLang="zh-TW" sz="2400" dirty="0" err="1" smtClean="0"/>
              <a:t>ax.quiver</a:t>
            </a:r>
            <a:r>
              <a:rPr lang="zh-TW" altLang="en-US" sz="2400" dirty="0" smtClean="0"/>
              <a:t>畫出磁力線分布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 descr="磁場程式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29190" y="2714620"/>
            <a:ext cx="3704084" cy="261966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310" y="1731852"/>
            <a:ext cx="4894178" cy="83305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" r="32192" b="-159"/>
          <a:stretch/>
        </p:blipFill>
        <p:spPr>
          <a:xfrm>
            <a:off x="4427984" y="2714620"/>
            <a:ext cx="4392488" cy="358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結果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內容版面配置區 3" descr="eg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315" y="1428736"/>
            <a:ext cx="4919751" cy="2962575"/>
          </a:xfrm>
        </p:spPr>
      </p:pic>
      <p:pic>
        <p:nvPicPr>
          <p:cNvPr id="5" name="圖片 4" descr="eg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85557" y="3571876"/>
            <a:ext cx="4824355" cy="28339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71</Words>
  <Application>Microsoft Office PowerPoint</Application>
  <PresentationFormat>如螢幕大小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Office 佈景主題</vt:lpstr>
      <vt:lpstr>以有限長螺線管模擬任意形狀磁鐵的磁力線分布</vt:lpstr>
      <vt:lpstr>程式目的</vt:lpstr>
      <vt:lpstr>程式說明</vt:lpstr>
      <vt:lpstr>程式說明</vt:lpstr>
      <vt:lpstr>程式說明</vt:lpstr>
      <vt:lpstr>結果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以有限長螺線管模擬任意形狀磁鐵的磁力線分布</dc:title>
  <dc:creator>kairi</dc:creator>
  <cp:lastModifiedBy>user</cp:lastModifiedBy>
  <cp:revision>8</cp:revision>
  <dcterms:created xsi:type="dcterms:W3CDTF">2018-06-14T06:30:28Z</dcterms:created>
  <dcterms:modified xsi:type="dcterms:W3CDTF">2018-06-14T08:07:21Z</dcterms:modified>
</cp:coreProperties>
</file>