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2"/>
  </p:notesMasterIdLst>
  <p:sldIdLst>
    <p:sldId id="257" r:id="rId3"/>
    <p:sldId id="287" r:id="rId4"/>
    <p:sldId id="266" r:id="rId5"/>
    <p:sldId id="267" r:id="rId6"/>
    <p:sldId id="285" r:id="rId7"/>
    <p:sldId id="286" r:id="rId8"/>
    <p:sldId id="282" r:id="rId9"/>
    <p:sldId id="283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9" autoAdjust="0"/>
    <p:restoredTop sz="92175" autoAdjust="0"/>
  </p:normalViewPr>
  <p:slideViewPr>
    <p:cSldViewPr>
      <p:cViewPr varScale="1">
        <p:scale>
          <a:sx n="80" d="100"/>
          <a:sy n="80" d="100"/>
        </p:scale>
        <p:origin x="163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C5BA-7D07-4347-9319-12017CE49983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53824-7B23-4FE9-9C12-FC587CBD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7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9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7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61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5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08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ACADB6-E8A2-467E-9BFC-68E07571B1AB}" type="datetimeFigureOut">
              <a:rPr lang="zh-TW" altLang="en-US" smtClean="0">
                <a:solidFill>
                  <a:srgbClr val="FFF39D"/>
                </a:solidFill>
              </a:rPr>
              <a:pPr/>
              <a:t>2020/1/6</a:t>
            </a:fld>
            <a:endParaRPr lang="zh-TW" altLang="en-US">
              <a:solidFill>
                <a:srgbClr val="FFF39D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>
              <a:solidFill>
                <a:srgbClr val="FFF39D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5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175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232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87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47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7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99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35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98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6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2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58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3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AD3D-A0CE-42B6-A2DD-EA332FB83D5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D7CD-F62F-4A4A-86A1-758F4E3F6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7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ACADB6-E8A2-467E-9BFC-68E07571B1AB}" type="datetimeFigureOut">
              <a:rPr lang="zh-TW" altLang="en-US" smtClean="0">
                <a:solidFill>
                  <a:srgbClr val="575F6D"/>
                </a:solidFill>
              </a:rPr>
              <a:pPr/>
              <a:t>2020/1/6</a:t>
            </a:fld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C7DD3F-CDDD-4178-89FA-43231FBFC4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31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Multi-function bluetooth pedometer based on 9-axis sensor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849760"/>
          </a:xfrm>
        </p:spPr>
        <p:txBody>
          <a:bodyPr>
            <a:normAutofit lnSpcReduction="10000"/>
          </a:bodyPr>
          <a:lstStyle/>
          <a:p>
            <a:r>
              <a:rPr lang="en-US" altLang="zh-TW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5</a:t>
            </a:r>
          </a:p>
          <a:p>
            <a:r>
              <a:rPr lang="en-US" altLang="zh-TW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105061254</a:t>
            </a:r>
            <a:r>
              <a:rPr lang="zh-TW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3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林士平</a:t>
            </a:r>
            <a:endParaRPr lang="en-US" altLang="zh-TW" sz="36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105061222</a:t>
            </a:r>
            <a:r>
              <a:rPr lang="zh-TW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3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黃楠峻</a:t>
            </a:r>
            <a:endParaRPr lang="zh-TW" altLang="en-US" sz="3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1404" y="1575671"/>
            <a:ext cx="1882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8564" y="2422148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參數定義和初始</a:t>
            </a:r>
            <a:r>
              <a:rPr lang="zh-TW" altLang="en-US" dirty="0"/>
              <a:t>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3358430"/>
            <a:ext cx="2242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讀取感測器加速度值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8564" y="4237239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加速度濾波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8720" y="5116048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加速度</a:t>
            </a:r>
            <a:r>
              <a:rPr lang="zh-TW" altLang="en-US" dirty="0" smtClean="0"/>
              <a:t>濾波</a:t>
            </a:r>
            <a:endParaRPr lang="zh-TW" altLang="en-US" dirty="0"/>
          </a:p>
        </p:txBody>
      </p:sp>
      <p:cxnSp>
        <p:nvCxnSpPr>
          <p:cNvPr id="20" name="肘形接點 19"/>
          <p:cNvCxnSpPr>
            <a:stCxn id="36" idx="2"/>
            <a:endCxn id="21" idx="1"/>
          </p:cNvCxnSpPr>
          <p:nvPr/>
        </p:nvCxnSpPr>
        <p:spPr>
          <a:xfrm rot="5400000" flipH="1" flipV="1">
            <a:off x="1675681" y="1638457"/>
            <a:ext cx="4598690" cy="4804692"/>
          </a:xfrm>
          <a:prstGeom prst="bentConnector4">
            <a:avLst>
              <a:gd name="adj1" fmla="val -4971"/>
              <a:gd name="adj2" fmla="val 60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377372" y="1556792"/>
            <a:ext cx="1882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找峰谷</a:t>
            </a:r>
            <a:r>
              <a:rPr lang="zh-TW" altLang="en-US" dirty="0"/>
              <a:t>值</a:t>
            </a:r>
          </a:p>
        </p:txBody>
      </p:sp>
      <p:cxnSp>
        <p:nvCxnSpPr>
          <p:cNvPr id="24" name="直線單箭頭接點 23"/>
          <p:cNvCxnSpPr>
            <a:stCxn id="7" idx="2"/>
            <a:endCxn id="9" idx="0"/>
          </p:cNvCxnSpPr>
          <p:nvPr/>
        </p:nvCxnSpPr>
        <p:spPr>
          <a:xfrm>
            <a:off x="1572680" y="1945003"/>
            <a:ext cx="0" cy="4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1" idx="0"/>
          </p:cNvCxnSpPr>
          <p:nvPr/>
        </p:nvCxnSpPr>
        <p:spPr>
          <a:xfrm>
            <a:off x="1572680" y="2791480"/>
            <a:ext cx="5816" cy="56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3" idx="0"/>
          </p:cNvCxnSpPr>
          <p:nvPr/>
        </p:nvCxnSpPr>
        <p:spPr>
          <a:xfrm>
            <a:off x="1572680" y="3727762"/>
            <a:ext cx="0" cy="50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572680" y="4638903"/>
            <a:ext cx="0" cy="4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5837312" y="2431440"/>
            <a:ext cx="3168352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出現一對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峰谷值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7413018" y="1954295"/>
            <a:ext cx="0" cy="4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28564" y="5970816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找局部最大最小值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28564" y="4237239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三軸</a:t>
            </a:r>
            <a:r>
              <a:rPr lang="zh-TW" altLang="en-US" dirty="0" smtClean="0"/>
              <a:t>合一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572679" y="5485380"/>
            <a:ext cx="0" cy="4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32" idx="1"/>
          </p:cNvCxnSpPr>
          <p:nvPr/>
        </p:nvCxnSpPr>
        <p:spPr>
          <a:xfrm rot="10800000" flipV="1">
            <a:off x="2716732" y="2791480"/>
            <a:ext cx="3120581" cy="61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100293" y="24221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7421488" y="3167288"/>
            <a:ext cx="0" cy="4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660232" y="3219594"/>
            <a:ext cx="63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377372" y="3671470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計算最大值</a:t>
            </a:r>
            <a:r>
              <a:rPr lang="en-US" altLang="zh-TW" dirty="0" smtClean="0"/>
              <a:t>-</a:t>
            </a:r>
            <a:r>
              <a:rPr lang="zh-TW" altLang="en-US" dirty="0" smtClean="0"/>
              <a:t>最小值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7421488" y="4040802"/>
            <a:ext cx="0" cy="4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菱形 52"/>
          <p:cNvSpPr/>
          <p:nvPr/>
        </p:nvSpPr>
        <p:spPr>
          <a:xfrm>
            <a:off x="5790739" y="4543587"/>
            <a:ext cx="3301186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最大值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最小值 </a:t>
            </a:r>
            <a:r>
              <a:rPr lang="en-US" altLang="zh-TW" dirty="0" smtClean="0">
                <a:solidFill>
                  <a:schemeClr val="tx1"/>
                </a:solidFill>
              </a:rPr>
              <a:t>&gt;</a:t>
            </a:r>
            <a:r>
              <a:rPr lang="zh-TW" altLang="en-US" dirty="0" smtClean="0">
                <a:solidFill>
                  <a:schemeClr val="tx1"/>
                </a:solidFill>
              </a:rPr>
              <a:t> 閾值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endCxn id="11" idx="3"/>
          </p:cNvCxnSpPr>
          <p:nvPr/>
        </p:nvCxnSpPr>
        <p:spPr>
          <a:xfrm rot="10800000">
            <a:off x="2699792" y="3543097"/>
            <a:ext cx="3120582" cy="1361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6680820" y="5289307"/>
            <a:ext cx="63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153656" y="45081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7461895" y="5289307"/>
            <a:ext cx="0" cy="4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012160" y="5792092"/>
            <a:ext cx="29935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步數加一，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並將參數重新初始化</a:t>
            </a:r>
            <a:endParaRPr lang="zh-TW" altLang="en-US" dirty="0"/>
          </a:p>
        </p:txBody>
      </p:sp>
      <p:cxnSp>
        <p:nvCxnSpPr>
          <p:cNvPr id="73" name="肘形接點 72"/>
          <p:cNvCxnSpPr>
            <a:stCxn id="65" idx="1"/>
          </p:cNvCxnSpPr>
          <p:nvPr/>
        </p:nvCxnSpPr>
        <p:spPr>
          <a:xfrm rot="10800000">
            <a:off x="2699792" y="3671470"/>
            <a:ext cx="3312369" cy="2443788"/>
          </a:xfrm>
          <a:prstGeom prst="bentConnector3">
            <a:avLst>
              <a:gd name="adj1" fmla="val 66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Matlab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in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Algorithm in Arduino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Collect </a:t>
            </a:r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Signal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003232" cy="496855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trategy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Obtain signal from accelerometer through ADC of Arduino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board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(similar to Unit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altLang="zh-TW" sz="3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6" y="3212976"/>
            <a:ext cx="3563888" cy="26729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12976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Signal Analysis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003232" cy="496855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Triangular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Moving average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8" y="2492896"/>
            <a:ext cx="4267200" cy="320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48" y="2492896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Signal Analysis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003232" cy="496855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 of signal after triangular filtering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" y="2169392"/>
            <a:ext cx="7908804" cy="4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 simulation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003232" cy="496855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of walk and run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81560"/>
            <a:ext cx="4464496" cy="33483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81560"/>
            <a:ext cx="4480560" cy="3360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27684" y="572396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12180" y="57239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 simulation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003232" cy="4968552"/>
          </a:xfrm>
        </p:spPr>
        <p:txBody>
          <a:bodyPr>
            <a:norm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downstairs and upstairs</a:t>
            </a:r>
            <a:endParaRPr lang="en-US" altLang="zh-TW" sz="3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93658" y="5723964"/>
            <a:ext cx="16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Downstairs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12180" y="572396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Upstairs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2" y="2281560"/>
            <a:ext cx="4480560" cy="33604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81560"/>
            <a:ext cx="448056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TW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70912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4" name="demo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3608" y="2276872"/>
            <a:ext cx="6768752" cy="38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95122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157</Words>
  <Application>Microsoft Office PowerPoint</Application>
  <PresentationFormat>如螢幕大小 (4:3)</PresentationFormat>
  <Paragraphs>53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Century Schoolbook</vt:lpstr>
      <vt:lpstr>Times New Roman</vt:lpstr>
      <vt:lpstr>Wingdings</vt:lpstr>
      <vt:lpstr>Wingdings 2</vt:lpstr>
      <vt:lpstr>Office 佈景主題</vt:lpstr>
      <vt:lpstr>壁窗</vt:lpstr>
      <vt:lpstr>Multi-function bluetooth pedometer based on 9-axis sensor</vt:lpstr>
      <vt:lpstr>Algorithm</vt:lpstr>
      <vt:lpstr>Method</vt:lpstr>
      <vt:lpstr>Collect Signal</vt:lpstr>
      <vt:lpstr>Signal Analysis</vt:lpstr>
      <vt:lpstr>Signal Analysis</vt:lpstr>
      <vt:lpstr>Algorithm simulation</vt:lpstr>
      <vt:lpstr>Algorithm simulation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</dc:creator>
  <cp:lastModifiedBy>士平 林</cp:lastModifiedBy>
  <cp:revision>71</cp:revision>
  <dcterms:created xsi:type="dcterms:W3CDTF">2019-12-28T05:48:13Z</dcterms:created>
  <dcterms:modified xsi:type="dcterms:W3CDTF">2020-01-06T06:57:01Z</dcterms:modified>
</cp:coreProperties>
</file>