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7" r:id="rId4"/>
    <p:sldId id="277" r:id="rId5"/>
    <p:sldId id="273" r:id="rId6"/>
    <p:sldId id="274" r:id="rId7"/>
    <p:sldId id="278" r:id="rId8"/>
    <p:sldId id="281" r:id="rId9"/>
    <p:sldId id="275" r:id="rId10"/>
    <p:sldId id="279" r:id="rId11"/>
    <p:sldId id="283" r:id="rId12"/>
    <p:sldId id="284" r:id="rId13"/>
    <p:sldId id="285" r:id="rId14"/>
    <p:sldId id="287" r:id="rId15"/>
    <p:sldId id="28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3CBA0-837F-41C8-B3B1-784C010CBA81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58AC-D762-4191-B203-AC3B516CEA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60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05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9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jieba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中文斷詞所使用的演算法是基於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結構去生成句子中中文字所有可能成詞的情況，然後使用動態規劃（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programming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）算法來找出最大機率的路徑，這個路徑就是基於詞頻的最大斷詞結果。對於辨識新詞（字典詞庫中不存在的詞）則使用了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Markov Model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Viterbi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算法來辨識出來。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2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19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58AC-D762-4191-B203-AC3B516CEAD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9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46D8-3A52-4034-B0B6-053F1CB83C8A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9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91ED-9549-41BF-9D39-C96BB889B152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C3C0-0370-43CC-B3D5-112D6C832C81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5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C284-1464-450D-9138-CF798FE468DE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D8B-2C3F-453E-9094-7473313999D1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4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943A-21E6-4E6D-9D02-00E569F324A2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344-DCFE-46BE-A290-8EC2FC92B914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4BD4-2C5D-4C4F-9890-B7704E93FFA5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7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98B-EA04-41D2-BBC9-070455AE0440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7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7EA8-C0BB-469B-B62E-BCB93BC09950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4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30D9-A87D-40AF-931D-E4DF9B3EAD8B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8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8001-7E37-4BF5-A64C-799F0EE11A83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Arduino</a:t>
            </a:r>
            <a:r>
              <a:rPr lang="zh-TW" altLang="en-US" smtClean="0"/>
              <a:t>三軸加速度計藍芽計步器  </a:t>
            </a:r>
            <a:r>
              <a:rPr lang="en-US" altLang="zh-TW" smtClean="0"/>
              <a:t>P.1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F052-034F-4B59-8803-B16B21D99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4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2029611"/>
            <a:ext cx="6858000" cy="1555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文章推噓分析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機器學習導論期末專題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53715"/>
            <a:ext cx="6858000" cy="106323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105061225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周宣呈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105061254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林士平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5609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370"/>
            <a:ext cx="9144000" cy="15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貳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、中文分詞 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36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jieba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一、兩種情況：字典詞庫中存在詞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不存在的詞。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二、例子：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313113"/>
            <a:ext cx="5353050" cy="45720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4387273" y="3870686"/>
            <a:ext cx="295563" cy="4802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11" y="4451349"/>
            <a:ext cx="71818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3011055"/>
            <a:ext cx="6858000" cy="794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參、使用一系列機器學習演算法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5609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370"/>
            <a:ext cx="9144000" cy="15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參、訓練模型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一、首先使用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二、接著使用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三、最後嘗試深度學習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(MLP)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1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3011055"/>
            <a:ext cx="6858000" cy="794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肆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5609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370"/>
            <a:ext cx="9144000" cy="15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3011055"/>
            <a:ext cx="6858000" cy="794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伍、未來展望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5609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370"/>
            <a:ext cx="9144000" cy="15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伍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、未來展望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一、使用其他演算法，如：ＲＮＮ、ＣＮＮ。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二、加入除了文章以外的特徵。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三、看不同版之間是否有共同點。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7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38400" y="533400"/>
            <a:ext cx="4114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結束　</a:t>
            </a:r>
            <a:endParaRPr lang="en-US" altLang="zh-TW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TW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 end</a:t>
            </a:r>
          </a:p>
          <a:p>
            <a:pPr algn="ctr"/>
            <a:endParaRPr lang="en-US" altLang="zh-TW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TW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謝謝大家</a:t>
            </a:r>
            <a:r>
              <a:rPr lang="zh-TW" alt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altLang="zh-TW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1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專題簡述與目標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一、批踢踢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(PTT)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發文、推文與噓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三、針對不同的版，分析文章推噓數和特定關鍵字詞之間的關係。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四、最終目標是針對不同版各訓練出一個模型，將文章丟入便可以推測它的推噓數的區間。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97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專題流程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7814" y="1931555"/>
            <a:ext cx="8368146" cy="76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一、使用網路爬蟲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(Web Crawler)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得到資料庫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4517160" y="2786497"/>
            <a:ext cx="369454" cy="4802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9779" y="3360018"/>
            <a:ext cx="8544215" cy="76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、針對文章進行預處理，得到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vector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和對應的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471556" y="4214960"/>
            <a:ext cx="369454" cy="4802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7814" y="4774624"/>
            <a:ext cx="8368146" cy="76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、使用一系列機器學習演算法來訓練模型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3011055"/>
            <a:ext cx="6858000" cy="794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(Web Crawler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5609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370"/>
            <a:ext cx="9144000" cy="15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壹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、網路爬蟲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(Web Crawler)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 soup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中較熱門的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個版，並且沒有封鎖推噓功能。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版的特殊處理。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四、文章量與時間。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47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壹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、網路爬蟲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(Web Crawler)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P.4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76739"/>
              </p:ext>
            </p:extLst>
          </p:nvPr>
        </p:nvGraphicFramePr>
        <p:xfrm>
          <a:off x="277091" y="1539587"/>
          <a:ext cx="8589817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5993">
                  <a:extLst>
                    <a:ext uri="{9D8B030D-6E8A-4147-A177-3AD203B41FA5}">
                      <a16:colId xmlns:a16="http://schemas.microsoft.com/office/drawing/2014/main" val="3210451928"/>
                    </a:ext>
                  </a:extLst>
                </a:gridCol>
                <a:gridCol w="1466516">
                  <a:extLst>
                    <a:ext uri="{9D8B030D-6E8A-4147-A177-3AD203B41FA5}">
                      <a16:colId xmlns:a16="http://schemas.microsoft.com/office/drawing/2014/main" val="3100376386"/>
                    </a:ext>
                  </a:extLst>
                </a:gridCol>
                <a:gridCol w="3177308">
                  <a:extLst>
                    <a:ext uri="{9D8B030D-6E8A-4147-A177-3AD203B41FA5}">
                      <a16:colId xmlns:a16="http://schemas.microsoft.com/office/drawing/2014/main" val="333687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文章量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對應的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.csv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6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媽寶版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BabyMother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3958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babymother_max.csv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八卦版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(Gossiping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3541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gossiping_max.csv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政黑板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HatePolitics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3774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hatepolitics_max.csv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韓星版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KoreaStar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3983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koreastar_max.csv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0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省錢版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lifeismoney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3969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lifeismoney_max.csv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4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婚姻版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(marriage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3905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marriage_max.csv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4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行動通訊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mobilecomm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3949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mobilecomm_max.csv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電影版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(movie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3970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西斯版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(sex 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3945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sex_max.csv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(stock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3962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女版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womantalk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board)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3967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womantalk_max.csv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4873" y="2447637"/>
            <a:ext cx="8183418" cy="16163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貳、預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處理、萃取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b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encoding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5609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370"/>
            <a:ext cx="9144000" cy="15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貳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 encoding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一、分群方式：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推文數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噓文數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噓文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0-10 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噓文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11-50 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噓文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&gt;= 51   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二、問題：每一個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數量會不平衡，所以要對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upsample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4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貳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、預處理與萃取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vector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PTT</a:t>
            </a:r>
            <a:r>
              <a:rPr lang="zh-TW" altLang="en-US" dirty="0" smtClean="0">
                <a:solidFill>
                  <a:schemeClr val="bg1"/>
                </a:solidFill>
              </a:rPr>
              <a:t>文章推噓分析  </a:t>
            </a:r>
            <a:r>
              <a:rPr lang="en-US" altLang="zh-TW" dirty="0" smtClean="0">
                <a:solidFill>
                  <a:schemeClr val="bg1"/>
                </a:solidFill>
              </a:rPr>
              <a:t>P.6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814" y="1631951"/>
            <a:ext cx="8368146" cy="594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一、拿掉中英文標點以及其他無用字元。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4517160" y="2242416"/>
            <a:ext cx="369454" cy="4802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7814" y="2739158"/>
            <a:ext cx="8368146" cy="594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、中文分詞並拿掉中文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 word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4535632" y="3366075"/>
            <a:ext cx="369454" cy="4802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7814" y="3879269"/>
            <a:ext cx="8368146" cy="594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bag of word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，得到最終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vector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4517160" y="4553817"/>
            <a:ext cx="369454" cy="4802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4873" y="5097030"/>
            <a:ext cx="8617527" cy="6018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upsample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數量平衡。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2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614</Words>
  <Application>Microsoft Office PowerPoint</Application>
  <PresentationFormat>如螢幕大小 (4:3)</PresentationFormat>
  <Paragraphs>119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 PTT文章推噓分析 機器學習導論期末專題</vt:lpstr>
      <vt:lpstr>專題簡述與目標</vt:lpstr>
      <vt:lpstr>專題流程</vt:lpstr>
      <vt:lpstr> 壹、網路爬蟲(Web Crawler)</vt:lpstr>
      <vt:lpstr>壹、網路爬蟲(Web Crawler)</vt:lpstr>
      <vt:lpstr>壹、網路爬蟲(Web Crawler)</vt:lpstr>
      <vt:lpstr> 貳、預處理、萃取feature vector 與label encoding</vt:lpstr>
      <vt:lpstr>貳、label encoding</vt:lpstr>
      <vt:lpstr>貳、預處理與萃取feature vector</vt:lpstr>
      <vt:lpstr>貳、中文分詞 - jieba</vt:lpstr>
      <vt:lpstr> 參、使用一系列機器學習演算法</vt:lpstr>
      <vt:lpstr>參、訓練模型</vt:lpstr>
      <vt:lpstr> 肆、code說明</vt:lpstr>
      <vt:lpstr> 伍、未來展望</vt:lpstr>
      <vt:lpstr>伍、未來展望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Arduino三軸加速度計藍芽計步器</dc:title>
  <dc:creator>士平 林</dc:creator>
  <cp:lastModifiedBy>士平 林</cp:lastModifiedBy>
  <cp:revision>105</cp:revision>
  <dcterms:created xsi:type="dcterms:W3CDTF">2018-08-15T11:29:50Z</dcterms:created>
  <dcterms:modified xsi:type="dcterms:W3CDTF">2020-01-10T03:20:48Z</dcterms:modified>
</cp:coreProperties>
</file>