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  <p:sldId id="269" r:id="rId9"/>
    <p:sldId id="264" r:id="rId10"/>
    <p:sldId id="271" r:id="rId11"/>
    <p:sldId id="270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E786F-F5D8-4FB7-ABB5-9A42397A6BFD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60A17-A41B-4512-B10B-51B598C2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2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9492-AC88-C729-7BBA-1FB3CCC0D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AC1E-4A62-261A-876B-50DC1395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9E1F-E3D4-B2B5-C84E-C6451B91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27C-3757-43B1-894E-9B06EE4783EB}" type="datetime1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765A-0743-E490-C2ED-7674F945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CD4E-2089-BB15-827C-7B0047F3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D1E-FC7B-50D7-77B9-EAC09268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89C4-6184-1C88-B88E-FBE7E15F7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2D1D-3550-52E2-9643-EF6CA082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72BE-BECA-4F6A-A4FC-F0C1AFC92031}" type="datetime1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03A07-3C82-A2FD-A58F-325B2B72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8138-1904-8444-1E4B-FF5BE7D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3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AFCD3-3DA9-C56B-023D-1781B13A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6C72-6CEB-04AC-D76F-C3C56F01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BE9A-B4C5-39A8-E68D-B26B0E4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8D6-FF9A-444B-8BE1-0C5C8B9DD76B}" type="datetime1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049F-6525-5557-24AC-923C3D26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4105A-6AE0-E14C-B954-C9A48301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2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70D5-3985-24E4-8B66-6EA94F86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67F2-BEBF-4919-58E8-66C2C4D0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BE3F-AE0E-2056-C803-1A47D33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AEC9-502D-4A37-83B0-7CCDEC39E2C9}" type="datetime1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0C4B-8765-8DAC-138D-DD2C52D7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7911-4DD4-0A34-AC83-6DC80945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1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BB9B-9136-E74D-6C25-B4529559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2869-D480-3F60-6667-D448D349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EF7F-1777-14CC-B952-C5DC932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FCC7-01A9-4D34-A12A-12B077560306}" type="datetime1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39F5-DB74-5BBC-6223-F86B47AA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5F3B-E737-3863-8DB6-0D7CA0FF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B1E6-8BF2-50F4-E787-42E173F3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BFDB-2A98-BDD0-6944-6D5162F72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22B48-5563-78D6-DDFB-59D7EEFD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65F31-54FC-2A18-B1F9-F097D81B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00-DE27-400E-B0B7-F516E9DF7826}" type="datetime1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AD59-A20B-63BB-7DBB-2861159C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5A28-5F2A-6550-916F-DF1BF3F6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9737-2434-72FA-EF21-FE5E871B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281-3EC0-62B8-4B09-3392ABCF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29E63-D923-8EE6-D976-4A0A1D31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CDE1E-975A-BCCB-3B03-8D570D00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5BB6C-9C5E-3581-131E-3D05CFFE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756CE-8690-E8FE-91DB-7FE2746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EA5-F2A7-4F2A-BF7B-CF591DDA852F}" type="datetime1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D531-47AA-B191-2489-C4A7D6A3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46E7E-DA19-E25B-823D-E387A24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9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C5F6-C105-F308-A7FE-D3A2516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F1A47-E99E-09F8-C5FF-48A1886E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2AE-AD42-4C95-9170-7D93D887345E}" type="datetime1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442BD-9CC2-D75A-6420-13BA722B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F12A-09BC-4475-F83F-2F97083B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588BD-C2B0-5DB1-3EEF-A9C316A2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A7FB-EF5C-4A0E-8381-B72A931EA5C5}" type="datetime1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FCE9F-A63E-F83E-39FA-5A21400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4B539-67C0-4565-DE81-EE692A4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9B70-3562-A60C-BDE0-9CCD26E1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4110-FBCE-D7A1-197B-6F797030E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DE0E7-85A6-AD98-4C43-05445306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9D1B-8FCA-F3D7-B3A7-440D2651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8796-2FFF-441D-8EC1-9C226CB36E9C}" type="datetime1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304A-854D-6285-73BE-3BA03FCD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9230D-790A-7B8F-5C68-E82F1CA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2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26B3-E3F7-D59A-C62C-C90EAC4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FD82A-1635-A22B-2EC2-610262BA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407C1-EE5D-988D-7F4F-ADB6D5AA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1E1D-6D82-458A-A197-2A620946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A97-C7FC-4751-B23A-2A6B3CA6F7B4}" type="datetime1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9613-A3D9-53EC-6AE4-D8ECC3E7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8225-C78F-800F-FF89-3D674205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CEEF-AAD2-5AA7-B39A-786215CE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3E85-957D-DF64-4E07-9EBAEAC8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1421-F158-1ADA-F05D-7B2142405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84F8-2AC0-4E0A-B971-16C149724843}" type="datetime1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8182-9329-DFC5-AFC9-5F20BC14B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1A3D-5B0D-9F19-17BC-571F0242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759E-993B-4E7C-8B39-B5EEBE683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2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C94D-5378-4061-6D8B-DE9A5595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“The Internet of Things is about creating a smarter, more connected world, where devices can communicate with each other to make our lives easier and more efficient.”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de-DE" sz="20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~</a:t>
            </a:r>
            <a:r>
              <a:rPr lang="de-DE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Eric Schmidt, Executive Chairman of Alphabet (Google)</a:t>
            </a:r>
            <a:endParaRPr lang="de-DE" sz="20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evice&#10;&#10;Description automatically generated with medium confidence">
            <a:extLst>
              <a:ext uri="{FF2B5EF4-FFF2-40B4-BE49-F238E27FC236}">
                <a16:creationId xmlns:a16="http://schemas.microsoft.com/office/drawing/2014/main" id="{D6F3E22C-8B94-FD5A-301C-A6D12F143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81" y="625340"/>
            <a:ext cx="2867805" cy="5551623"/>
          </a:xfrm>
        </p:spPr>
      </p:pic>
    </p:spTree>
    <p:extLst>
      <p:ext uri="{BB962C8B-B14F-4D97-AF65-F5344CB8AC3E}">
        <p14:creationId xmlns:p14="http://schemas.microsoft.com/office/powerpoint/2010/main" val="51228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24F7-93D0-A67B-B182-127885D9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Adafruit IO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1C80E4-280B-F06A-2FFB-EFEB4BCCD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5" y="1444422"/>
            <a:ext cx="9014945" cy="4744115"/>
          </a:xfrm>
        </p:spPr>
      </p:pic>
    </p:spTree>
    <p:extLst>
      <p:ext uri="{BB962C8B-B14F-4D97-AF65-F5344CB8AC3E}">
        <p14:creationId xmlns:p14="http://schemas.microsoft.com/office/powerpoint/2010/main" val="271805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3AA20-9A24-F148-5B52-0D6FF66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861FC780-6F5E-D6A9-CD95-222C9DA19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658" y="720190"/>
            <a:ext cx="5584353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-up of a gas burner&#10;&#10;Description automatically generated">
            <a:extLst>
              <a:ext uri="{FF2B5EF4-FFF2-40B4-BE49-F238E27FC236}">
                <a16:creationId xmlns:a16="http://schemas.microsoft.com/office/drawing/2014/main" id="{3F88A216-AECE-015E-810C-CF96829F7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b="22638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A2EF0-0F9C-C0AD-6DEE-F3B72888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3951A1-DB15-8892-6128-A37CD69C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3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379E-BA32-E443-D3DD-C9E36F84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9813-BE28-1549-F01D-58458987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200000"/>
              </a:lnSpc>
            </a:pPr>
            <a:r>
              <a:rPr lang="de-DE" sz="1800" dirty="0">
                <a:effectLst/>
                <a:latin typeface="Times New Roman" panose="02020603050405020304" pitchFamily="18" charset="0"/>
              </a:rPr>
              <a:t>Adhikary, T. S. (2021, June 28). Gas leaks 4th most blamed for fires. </a:t>
            </a:r>
            <a:r>
              <a:rPr lang="de-DE" sz="1800" i="1" dirty="0">
                <a:effectLst/>
                <a:latin typeface="Times New Roman" panose="02020603050405020304" pitchFamily="18" charset="0"/>
              </a:rPr>
              <a:t>The Daily Star</a:t>
            </a:r>
            <a:r>
              <a:rPr lang="de-DE" sz="1800" dirty="0">
                <a:effectLst/>
                <a:latin typeface="Times New Roman" panose="02020603050405020304" pitchFamily="18" charset="0"/>
              </a:rPr>
              <a:t>. https://www.thedailystar.net/bangladesh/news/gas-leaks-4th-most-blamed-fires-2120013</a:t>
            </a:r>
          </a:p>
          <a:p>
            <a:pPr marL="457200" indent="-457200">
              <a:lnSpc>
                <a:spcPct val="200000"/>
              </a:lnSpc>
            </a:pPr>
            <a:r>
              <a:rPr lang="de-DE" sz="1800" dirty="0">
                <a:effectLst/>
                <a:latin typeface="Times New Roman" panose="02020603050405020304" pitchFamily="18" charset="0"/>
              </a:rPr>
              <a:t>Ommcom News. (2021). Delhi: Cylinder Blast Kills Woman, 4 Kids Injured. </a:t>
            </a:r>
            <a:r>
              <a:rPr lang="de-DE" sz="1800" i="1" dirty="0">
                <a:effectLst/>
                <a:latin typeface="Times New Roman" panose="02020603050405020304" pitchFamily="18" charset="0"/>
              </a:rPr>
              <a:t>Odisha News, Odisha Breaking News, Odisha Latest News</a:t>
            </a:r>
            <a:r>
              <a:rPr lang="de-DE" sz="1800" dirty="0">
                <a:effectLst/>
                <a:latin typeface="Times New Roman" panose="02020603050405020304" pitchFamily="18" charset="0"/>
              </a:rPr>
              <a:t>. https://ommcomnews.com/india-news/delhi-cylinder-blast-kills-woman-4-kids-injured</a:t>
            </a:r>
          </a:p>
          <a:p>
            <a:pPr marL="457200" indent="-457200">
              <a:lnSpc>
                <a:spcPct val="200000"/>
              </a:lnSpc>
            </a:pPr>
            <a:r>
              <a:rPr lang="de-DE" sz="1800" i="1" dirty="0">
                <a:effectLst/>
                <a:latin typeface="Times New Roman" panose="02020603050405020304" pitchFamily="18" charset="0"/>
              </a:rPr>
              <a:t>One in five fire accidents linked to gas leakage</a:t>
            </a:r>
            <a:r>
              <a:rPr lang="de-DE" sz="1800" dirty="0">
                <a:effectLst/>
                <a:latin typeface="Times New Roman" panose="02020603050405020304" pitchFamily="18" charset="0"/>
              </a:rPr>
              <a:t>. (n.d.). New Age | the Most Popular Outspoken English Daily in Bangladesh. https://www.newagebd.net/article/115736/one-in-five-fire-accidents-linked-to-gas-leakage</a:t>
            </a:r>
          </a:p>
          <a:p>
            <a:pPr marL="457200" indent="-457200">
              <a:lnSpc>
                <a:spcPct val="200000"/>
              </a:lnSpc>
            </a:pPr>
            <a:r>
              <a:rPr lang="de-DE" sz="1800" dirty="0">
                <a:effectLst/>
                <a:latin typeface="Times New Roman" panose="02020603050405020304" pitchFamily="18" charset="0"/>
              </a:rPr>
              <a:t>Uno Wifi Rev2 SDS011 compatibility. (2019, April 5). </a:t>
            </a:r>
            <a:r>
              <a:rPr lang="de-DE" sz="1800" i="1" dirty="0">
                <a:effectLst/>
                <a:latin typeface="Times New Roman" panose="02020603050405020304" pitchFamily="18" charset="0"/>
              </a:rPr>
              <a:t>Arduino Forum</a:t>
            </a:r>
            <a:r>
              <a:rPr lang="de-DE" sz="1800" dirty="0">
                <a:effectLst/>
                <a:latin typeface="Times New Roman" panose="02020603050405020304" pitchFamily="18" charset="0"/>
              </a:rPr>
              <a:t>. https://forum.arduino.cc/t/uno-wifi-rev2-sds011-compatibility/584209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31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ometer beer equipment">
            <a:extLst>
              <a:ext uri="{FF2B5EF4-FFF2-40B4-BE49-F238E27FC236}">
                <a16:creationId xmlns:a16="http://schemas.microsoft.com/office/drawing/2014/main" id="{56B3CFE3-FE35-AF57-35CF-56A35D10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0" b="113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EE626-CEA6-6B6E-C4EC-05B7F847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Smart Gas Leakage</a:t>
            </a:r>
            <a:br>
              <a:rPr lang="en-GB" sz="5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GB" sz="52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System</a:t>
            </a:r>
            <a:endParaRPr lang="en-GB" sz="52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2ADD1-EA76-6F44-BA4E-1A6B77C7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endParaRPr lang="en-GB" sz="1300" dirty="0">
              <a:solidFill>
                <a:srgbClr val="FFFFFF"/>
              </a:solidFill>
            </a:endParaRPr>
          </a:p>
          <a:p>
            <a:r>
              <a:rPr lang="en-GB" sz="1900" dirty="0" err="1">
                <a:solidFill>
                  <a:srgbClr val="FFFFFF"/>
                </a:solidFill>
              </a:rPr>
              <a:t>Neaz</a:t>
            </a:r>
            <a:r>
              <a:rPr lang="en-GB" sz="1900" dirty="0">
                <a:solidFill>
                  <a:srgbClr val="FFFFFF"/>
                </a:solidFill>
              </a:rPr>
              <a:t> Mahmud</a:t>
            </a:r>
          </a:p>
          <a:p>
            <a:r>
              <a:rPr lang="en-GB" sz="1900" dirty="0">
                <a:solidFill>
                  <a:srgbClr val="FFFFFF"/>
                </a:solidFill>
              </a:rPr>
              <a:t>Shihab Ud Doula</a:t>
            </a:r>
          </a:p>
          <a:p>
            <a:r>
              <a:rPr lang="en-GB" sz="1900" dirty="0" err="1">
                <a:solidFill>
                  <a:srgbClr val="FFFFFF"/>
                </a:solidFill>
              </a:rPr>
              <a:t>Yunsook</a:t>
            </a:r>
            <a:r>
              <a:rPr lang="en-GB" sz="1900" dirty="0">
                <a:solidFill>
                  <a:srgbClr val="FFFFFF"/>
                </a:solidFill>
              </a:rPr>
              <a:t> Choi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1C7F30-8A67-A739-76AB-31D5F87F4757}"/>
              </a:ext>
            </a:extLst>
          </p:cNvPr>
          <p:cNvSpPr txBox="1">
            <a:spLocks/>
          </p:cNvSpPr>
          <p:nvPr/>
        </p:nvSpPr>
        <p:spPr>
          <a:xfrm>
            <a:off x="3844212" y="3582533"/>
            <a:ext cx="4792824" cy="1019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DDE571-E57F-4AB5-83C7-30EB5DDC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6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9881-BB03-4674-D926-A9BF5C4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3622"/>
            <a:ext cx="4282380" cy="132294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CE1B-4E53-5CEF-2FCA-F86E096D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58515"/>
            <a:ext cx="3714145" cy="469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International for Fire &amp; Rescue Services-2020</a:t>
            </a: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F07C2-3E9E-FA34-3A03-04CB910994BD}"/>
              </a:ext>
            </a:extLst>
          </p:cNvPr>
          <p:cNvSpPr txBox="1"/>
          <p:nvPr/>
        </p:nvSpPr>
        <p:spPr>
          <a:xfrm>
            <a:off x="1102225" y="2572435"/>
            <a:ext cx="401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24.2% in residential budlings</a:t>
            </a:r>
          </a:p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057879-2595-A4D2-238A-E4E8333FEE3D}"/>
              </a:ext>
            </a:extLst>
          </p:cNvPr>
          <p:cNvSpPr txBox="1"/>
          <p:nvPr/>
        </p:nvSpPr>
        <p:spPr>
          <a:xfrm>
            <a:off x="1102214" y="2990622"/>
            <a:ext cx="397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82% death only in residential budlings</a:t>
            </a:r>
          </a:p>
          <a:p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F0E4A5-3C16-E00C-C126-53A115BA228F}"/>
              </a:ext>
            </a:extLst>
          </p:cNvPr>
          <p:cNvSpPr txBox="1"/>
          <p:nvPr/>
        </p:nvSpPr>
        <p:spPr>
          <a:xfrm>
            <a:off x="1102203" y="3369338"/>
            <a:ext cx="333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20 incidents per 1000 inhabitants</a:t>
            </a:r>
          </a:p>
          <a:p>
            <a:endParaRPr lang="en-GB" dirty="0"/>
          </a:p>
        </p:txBody>
      </p:sp>
      <p:pic>
        <p:nvPicPr>
          <p:cNvPr id="74" name="Picture 73" descr="A close-up of a gas cylinder&#10;&#10;Description automatically generated with low confidence">
            <a:extLst>
              <a:ext uri="{FF2B5EF4-FFF2-40B4-BE49-F238E27FC236}">
                <a16:creationId xmlns:a16="http://schemas.microsoft.com/office/drawing/2014/main" id="{64173060-FC6A-2D7F-802A-9A7272DFE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14" y="24848"/>
            <a:ext cx="6178825" cy="3707295"/>
          </a:xfrm>
          <a:prstGeom prst="rect">
            <a:avLst/>
          </a:prstGeom>
        </p:spPr>
      </p:pic>
      <p:pic>
        <p:nvPicPr>
          <p:cNvPr id="76" name="Picture 75" descr="A cartoon of feet holding a tag&#10;&#10;Description automatically generated with low confidence">
            <a:extLst>
              <a:ext uri="{FF2B5EF4-FFF2-40B4-BE49-F238E27FC236}">
                <a16:creationId xmlns:a16="http://schemas.microsoft.com/office/drawing/2014/main" id="{B0DE2E00-E173-EAAB-49A5-4819C9BB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779661"/>
            <a:ext cx="5404289" cy="30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PU with binary numbers and blueprint">
            <a:extLst>
              <a:ext uri="{FF2B5EF4-FFF2-40B4-BE49-F238E27FC236}">
                <a16:creationId xmlns:a16="http://schemas.microsoft.com/office/drawing/2014/main" id="{E4557747-6CE2-53E0-8364-E338E5FC5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8983-33CE-4989-6BD4-11FAFAF5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GB" sz="8000" dirty="0">
                <a:ln w="22225">
                  <a:solidFill>
                    <a:srgbClr val="FFFFFF"/>
                  </a:solidFill>
                </a:ln>
                <a:noFill/>
              </a:rPr>
              <a:t>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FE31-9A3F-D212-D443-C6BD0923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703" y="1146885"/>
            <a:ext cx="3860002" cy="47262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An IOT system that can monitor gas leakage and spot potential fires.</a:t>
            </a:r>
          </a:p>
          <a:p>
            <a:endParaRPr lang="en-GB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Hardware :</a:t>
            </a:r>
          </a:p>
          <a:p>
            <a:pPr marL="0" indent="0">
              <a:buNone/>
            </a:pPr>
            <a:r>
              <a:rPr lang="it-IT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Arduino Uno Wi-Fi Rev 2</a:t>
            </a:r>
          </a:p>
          <a:p>
            <a:pPr marL="0" indent="0">
              <a:buNone/>
            </a:pPr>
            <a:r>
              <a:rPr lang="en-GB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Raspberry Pi 3</a:t>
            </a:r>
          </a:p>
          <a:p>
            <a:pPr marL="0" indent="0">
              <a:buNone/>
            </a:pPr>
            <a:r>
              <a:rPr lang="en-GB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Sensors and Actuators ( MQ4 Gas, Flame</a:t>
            </a:r>
            <a:r>
              <a:rPr lang="en-GB" sz="2000" b="0" i="0" u="none" strike="noStrike" dirty="0">
                <a:solidFill>
                  <a:srgbClr val="FFFFFF"/>
                </a:solidFill>
                <a:latin typeface="Arial" panose="020B0604020202020204" pitchFamily="34" charset="0"/>
              </a:rPr>
              <a:t> sensor ,</a:t>
            </a:r>
            <a:r>
              <a:rPr lang="en-GB" sz="2000" b="0" i="0" u="none" strike="noStrike" dirty="0" err="1">
                <a:solidFill>
                  <a:srgbClr val="FFFFFF"/>
                </a:solidFill>
                <a:latin typeface="Arial" panose="020B0604020202020204" pitchFamily="34" charset="0"/>
              </a:rPr>
              <a:t>LED</a:t>
            </a:r>
            <a:r>
              <a:rPr lang="en-GB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,Piezo</a:t>
            </a:r>
            <a:r>
              <a:rPr lang="en-GB" sz="2000" dirty="0">
                <a:solidFill>
                  <a:srgbClr val="FFFFFF"/>
                </a:solidFill>
                <a:latin typeface="Arial" panose="020B0604020202020204" pitchFamily="34" charset="0"/>
              </a:rPr>
              <a:t> buzzer)</a:t>
            </a:r>
            <a:endParaRPr lang="en-GB" sz="2000" b="0" i="0" u="none" strike="noStrik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2000" b="0" i="0" u="none" strike="noStrik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Software:</a:t>
            </a:r>
          </a:p>
          <a:p>
            <a:pPr marL="0" indent="0">
              <a:buNone/>
            </a:pPr>
            <a:r>
              <a:rPr lang="en-GB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Arduino Uno IDE</a:t>
            </a:r>
            <a:endParaRPr lang="en-GB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 Raspberry Pi </a:t>
            </a:r>
            <a:r>
              <a:rPr lang="en-GB" sz="2000" dirty="0">
                <a:solidFill>
                  <a:srgbClr val="FFFFFF"/>
                </a:solidFill>
                <a:latin typeface="Arial" panose="020B0604020202020204" pitchFamily="34" charset="0"/>
              </a:rPr>
              <a:t>Imager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22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4AC3-9F24-6DD0-1489-4FC890B0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87068" cy="798653"/>
          </a:xfrm>
        </p:spPr>
        <p:txBody>
          <a:bodyPr/>
          <a:lstStyle/>
          <a:p>
            <a:r>
              <a:rPr lang="en-GB" dirty="0"/>
              <a:t>Class Diagram/Use Case Diagram</a:t>
            </a:r>
          </a:p>
        </p:txBody>
      </p:sp>
      <p:pic>
        <p:nvPicPr>
          <p:cNvPr id="7" name="Content Placeholder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CE46EE1-5805-EFC0-063F-C0B51AA4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80" y="1698303"/>
            <a:ext cx="3384884" cy="5778558"/>
          </a:xfrm>
        </p:spPr>
      </p:pic>
    </p:spTree>
    <p:extLst>
      <p:ext uri="{BB962C8B-B14F-4D97-AF65-F5344CB8AC3E}">
        <p14:creationId xmlns:p14="http://schemas.microsoft.com/office/powerpoint/2010/main" val="311078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CD7B8-5446-7FC2-070E-4B15C8A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154983"/>
            <a:ext cx="10175630" cy="56891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sz="4000" b="0" i="0" dirty="0">
                <a:effectLst/>
                <a:latin typeface="Söhne"/>
              </a:rPr>
              <a:t>System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F8A8-7036-89F2-BEF8-24A73229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118" y="878884"/>
            <a:ext cx="2847975" cy="1414612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/>
              <a:t>Block Diagram</a:t>
            </a:r>
          </a:p>
          <a:p>
            <a:pPr marL="0" indent="0" algn="ctr">
              <a:buNone/>
            </a:pPr>
            <a:endParaRPr lang="en-GB" sz="2000" dirty="0"/>
          </a:p>
        </p:txBody>
      </p:sp>
      <p:pic>
        <p:nvPicPr>
          <p:cNvPr id="6" name="Picture 5" descr="A diagram of a smart gas leakage detection system&#10;&#10;Description automatically generated with low confidence">
            <a:extLst>
              <a:ext uri="{FF2B5EF4-FFF2-40B4-BE49-F238E27FC236}">
                <a16:creationId xmlns:a16="http://schemas.microsoft.com/office/drawing/2014/main" id="{35E0C289-7AC2-B71D-C78C-1C5A8771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05" y="1586190"/>
            <a:ext cx="7204035" cy="50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93C44-C9E1-5FDB-F9E0-9BABEDDB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en-GB" sz="4000" dirty="0"/>
              <a:t>Initial Task  To Final Rendition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A2A7EAE6-D0AA-5EE8-8502-972D3634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39" y="929820"/>
            <a:ext cx="5002092" cy="50020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7113-58B4-14F3-ED4C-FD28FE4D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>
            <a:normAutofit/>
          </a:bodyPr>
          <a:lstStyle/>
          <a:p>
            <a:r>
              <a:rPr lang="en-GB" sz="2000" dirty="0"/>
              <a:t>Programming Arduino for Sensor reading</a:t>
            </a:r>
          </a:p>
          <a:p>
            <a:r>
              <a:rPr lang="en-GB" sz="2000" dirty="0"/>
              <a:t>Programming Arduino for Actuator control</a:t>
            </a:r>
          </a:p>
          <a:p>
            <a:r>
              <a:rPr lang="en-GB" sz="2000" dirty="0"/>
              <a:t>Simultaneous Iterations</a:t>
            </a:r>
          </a:p>
          <a:p>
            <a:r>
              <a:rPr lang="en-GB" sz="2000" dirty="0"/>
              <a:t>Raspberry PI as MQTT broker</a:t>
            </a:r>
          </a:p>
        </p:txBody>
      </p:sp>
    </p:spTree>
    <p:extLst>
      <p:ext uri="{BB962C8B-B14F-4D97-AF65-F5344CB8AC3E}">
        <p14:creationId xmlns:p14="http://schemas.microsoft.com/office/powerpoint/2010/main" val="5579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BF74-DF1E-7AFF-0782-8C026742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61362" cy="62581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OutPut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654FB6F-9E87-28E6-C3E3-3C57FC07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0" b="402"/>
          <a:stretch/>
        </p:blipFill>
        <p:spPr>
          <a:xfrm>
            <a:off x="1228394" y="943587"/>
            <a:ext cx="2766349" cy="3271026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C94E80-4EC0-6BB9-472C-1E15920E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7" y="1317703"/>
            <a:ext cx="4619203" cy="289691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0D01E8-509C-F2B1-34AE-4C56A9A69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86" y="4810176"/>
            <a:ext cx="5019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662C-36A0-764D-4FB9-8C5DAB88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69975" cy="811012"/>
          </a:xfrm>
        </p:spPr>
        <p:txBody>
          <a:bodyPr/>
          <a:lstStyle/>
          <a:p>
            <a:r>
              <a:rPr lang="en-GB" dirty="0"/>
              <a:t>System Visualization</a:t>
            </a:r>
          </a:p>
        </p:txBody>
      </p:sp>
      <p:pic>
        <p:nvPicPr>
          <p:cNvPr id="5" name="Content Placeholder 4" descr="A picture containing electronics, electrical wiring, electronic engineering, cable&#10;&#10;Description automatically generated">
            <a:extLst>
              <a:ext uri="{FF2B5EF4-FFF2-40B4-BE49-F238E27FC236}">
                <a16:creationId xmlns:a16="http://schemas.microsoft.com/office/drawing/2014/main" id="{8BBD5506-3056-6201-084F-63EFC1265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7" y="811012"/>
            <a:ext cx="9769033" cy="5924566"/>
          </a:xfrm>
        </p:spPr>
      </p:pic>
    </p:spTree>
    <p:extLst>
      <p:ext uri="{BB962C8B-B14F-4D97-AF65-F5344CB8AC3E}">
        <p14:creationId xmlns:p14="http://schemas.microsoft.com/office/powerpoint/2010/main" val="113073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Smart Gas Leakage System</vt:lpstr>
      <vt:lpstr>Introduction</vt:lpstr>
      <vt:lpstr>Objective</vt:lpstr>
      <vt:lpstr>Class Diagram/Use Case Diagram</vt:lpstr>
      <vt:lpstr>System Framework</vt:lpstr>
      <vt:lpstr>Initial Task  To Final Rendition</vt:lpstr>
      <vt:lpstr>OutPut</vt:lpstr>
      <vt:lpstr>System Visualization</vt:lpstr>
      <vt:lpstr>PowerPoint Presentation</vt:lpstr>
      <vt:lpstr>Adafruit IO</vt:lpstr>
      <vt:lpstr>Challenges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Gas Leakage System</dc:title>
  <dc:creator>ShihabUd Doula</dc:creator>
  <cp:lastModifiedBy>ShihabUd Doula</cp:lastModifiedBy>
  <cp:revision>16</cp:revision>
  <dcterms:created xsi:type="dcterms:W3CDTF">2023-06-19T21:53:51Z</dcterms:created>
  <dcterms:modified xsi:type="dcterms:W3CDTF">2023-06-20T10:24:20Z</dcterms:modified>
</cp:coreProperties>
</file>