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99" autoAdjust="0"/>
    <p:restoredTop sz="94660"/>
  </p:normalViewPr>
  <p:slideViewPr>
    <p:cSldViewPr snapToGrid="0">
      <p:cViewPr>
        <p:scale>
          <a:sx n="75" d="100"/>
          <a:sy n="75" d="100"/>
        </p:scale>
        <p:origin x="1397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D4A12-1236-4A74-84E0-3FB6A0D2E5F5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D32FB-2A01-4EAA-B70A-12EA17CF6C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B0BF-35E2-16B8-6085-B648204EF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903FD-9736-1883-E534-26371A168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8D9F9-DBEF-BE30-BEA1-2441E95B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23B7-776E-441F-892B-A9FCBF32A318}" type="datetime1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D5D12-65E6-CF28-F7E6-4D6C9760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6808-4758-07D6-3E06-E6BD66EF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995-B10D-4B0B-A9F9-448973219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97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DFB7-4C25-B6A0-063D-1F6F70F5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7EE39-D019-7C0B-9B57-E7BD1500A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065C8-527D-9CA8-492F-152CEAE0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6144-EB49-44F9-80A4-9AEEE48FC159}" type="datetime1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191EF-7B9C-075B-017E-30D34ADD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34952-61C0-7E42-86ED-66224536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995-B10D-4B0B-A9F9-448973219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10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21CEB-E9A7-F3B7-1263-EE2CDD696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08478-4CEF-A980-4B16-8230E621B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B0044-95CA-72B8-3B19-F05A123D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6345-B2D3-4711-B1A6-469293FAD827}" type="datetime1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7232F-F7A8-18ED-7F53-E6FEB0D0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DB19A-417E-296D-CB1C-9853A36B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995-B10D-4B0B-A9F9-448973219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53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0958-AF53-5960-77BD-CB49BD42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0409-F67D-FB9C-3717-50AF0F90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8F6A3-1A45-5FC7-D9E4-8E9ECC13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B5EA-C3D0-4FBF-9334-8A5A44E02FE2}" type="datetime1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FFB9E-E1EC-1AD3-6DC9-26AA36A4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D036-EA5C-4BB5-59BA-E02B2887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995-B10D-4B0B-A9F9-448973219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57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AF12-2750-7976-3372-0C73F10A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F10F5-C3EB-1204-A696-90352411C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3D9E-9A00-99DE-8025-5C15F707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9876-693B-46C3-BE6A-9D2525C32214}" type="datetime1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129A-1FC3-3059-DA7D-B4F22137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A3FF-F31B-736A-DA90-577548C2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995-B10D-4B0B-A9F9-448973219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60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2C28-3AD0-C047-683F-1E21EA86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DDC7-DD8C-EE55-45F2-E0F26124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926D1-C98E-F7A2-6E54-AE878B2ED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B3BE5-9CBA-CA4F-99AF-384CEC2C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72E7-5946-4449-B05E-E362141F9B3A}" type="datetime1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1EEFC-9E14-C203-8069-CFAE608C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2E6A9-BDBC-662C-960E-78D583D2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995-B10D-4B0B-A9F9-448973219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17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7608-C3FE-F9CE-5663-F8484B07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BD1E8-EF3B-17D9-FE00-A0440836C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6B8CB-C18C-FF2C-3A03-6FC85B408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B08B6-A945-0D58-4EA4-1CDCC0F41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BAD99-B770-825B-456E-24F464EA1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3A500-345D-498B-AE63-38CDA538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BE539-C8A3-4B14-912D-02C60006EB0B}" type="datetime1">
              <a:rPr lang="en-GB" smtClean="0"/>
              <a:t>03/07/2023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DA076-4909-3F91-B7E0-5BDEA692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87E33-BAF6-586C-9EB2-89A68F55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995-B10D-4B0B-A9F9-448973219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15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54F1-2AC2-23DE-42C3-7E159D23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807EC-5280-7B25-1EA2-535C2EF4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218F-8D39-4CDD-BA3B-7F793E8E49D2}" type="datetime1">
              <a:rPr lang="en-GB" smtClean="0"/>
              <a:t>03/07/2023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EC689-4C92-2433-6B48-7FE94C36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2523E-C3A3-31BF-7B09-88C43FAB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995-B10D-4B0B-A9F9-448973219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1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99AFE-C4E9-E8BC-4CB6-1AF89C0B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9E55-C2F6-4007-A82D-DBD250ED4531}" type="datetime1">
              <a:rPr lang="en-GB" smtClean="0"/>
              <a:t>03/07/2023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6F839-2910-7814-623D-798B6174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B9854-FC5C-1112-7860-9DE2E5CB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995-B10D-4B0B-A9F9-448973219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31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9BEE-16E2-B6F9-7580-FAC91EDF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83C82-7C00-091C-9A66-353B5BEC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16925-711B-F6FA-98EC-64CA743B1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19836-86A7-3706-4F56-0FF38984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300B-0D65-4C17-8B74-0E613F84BDA7}" type="datetime1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FD908-8EA6-49C9-2F4F-C696EFE7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5E3DE-0A33-2A2D-814E-2E3FBDAA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995-B10D-4B0B-A9F9-448973219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66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A09E-BC05-1FA1-4E24-D58FAF81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6C7A4-8EE6-BC16-163F-CDF1ED839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C36E9-4569-B634-950F-C04B10924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DC15-5F78-2221-F38D-079DA537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914F-8263-4947-9F24-3C374079538D}" type="datetime1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3D3F4-7AD9-D504-9DE8-08229E50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7CFC3-6055-9A58-9E63-3AED2F28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995-B10D-4B0B-A9F9-448973219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56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ECCEC-C653-D8C0-A83A-2B7D849D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44007-C6F2-2EA5-187B-7C21FF961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463A9-13D3-E4F8-800B-DF2750B4F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AD44-2398-447E-A4B5-E2502B89269C}" type="datetime1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5A01E-72C8-3336-0D1E-DB9A13D21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6E7E5-B6A0-74E0-DCA6-8A63FBDA2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9D995-B10D-4B0B-A9F9-448973219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97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0D230CC5-3088-043E-EDE3-F8DB4CC8AD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8208" b="473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3F8A54-C7DF-C779-019C-84C069073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Symbolic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5D31F-C805-394A-3F51-160E00632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Shihab Ud Doula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16283-683B-D2CA-4C4F-71D57D29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995-B10D-4B0B-A9F9-44897321939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535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1FA6A-7DF9-63FC-BAFA-2447CE1B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2333-C0F1-E8A7-61C0-9C4BB29A9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3200" dirty="0"/>
              <a:t>Scheduling vs Symbolic Scheduling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E9A8D-E83F-BE8B-6E76-764AF3C6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995-B10D-4B0B-A9F9-4489732193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14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0D91B-3738-C8BE-1A6A-8F0D1718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Heuristic based Scheduling</a:t>
            </a:r>
            <a:br>
              <a:rPr lang="en-GB" sz="4000">
                <a:solidFill>
                  <a:srgbClr val="FFFFFF"/>
                </a:solidFill>
              </a:rPr>
            </a:b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9CE2-43C2-0F76-1E53-5956F33ED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b="1" i="1"/>
              <a:t>An Approach that relies on Heuristics to make decision.</a:t>
            </a:r>
          </a:p>
          <a:p>
            <a:endParaRPr lang="en-GB" sz="2000" b="0" i="0" u="none" strike="noStrike" baseline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0" i="0" u="none" strike="noStrike" baseline="0">
                <a:latin typeface="Arial" panose="020B0604020202020204" pitchFamily="34" charset="0"/>
                <a:cs typeface="Arial" panose="020B0604020202020204" pitchFamily="34" charset="0"/>
              </a:rPr>
              <a:t>First-Come-First-Served (FCFS): </a:t>
            </a:r>
          </a:p>
          <a:p>
            <a:endParaRPr lang="en-GB" sz="2000" b="0" i="0" u="none" strike="noStrike" baseline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0" i="0" u="none" strike="noStrike" baseline="0">
                <a:latin typeface="Arial" panose="020B0604020202020204" pitchFamily="34" charset="0"/>
                <a:cs typeface="Arial" panose="020B0604020202020204" pitchFamily="34" charset="0"/>
              </a:rPr>
              <a:t>Shortest Job Next (SJN): </a:t>
            </a:r>
          </a:p>
          <a:p>
            <a:endParaRPr lang="en-GB" sz="2000" b="0" i="0" u="none" strike="noStrike" baseline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0" i="0" u="none" strike="noStrike" baseline="0">
                <a:latin typeface="Arial" panose="020B0604020202020204" pitchFamily="34" charset="0"/>
                <a:cs typeface="Arial" panose="020B0604020202020204" pitchFamily="34" charset="0"/>
              </a:rPr>
              <a:t>Priority Scheduling: </a:t>
            </a:r>
          </a:p>
          <a:p>
            <a:endParaRPr lang="en-GB" sz="2000" b="0" i="0" u="none" strike="noStrike" baseline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0" i="0" u="none" strike="noStrike" baseline="0">
                <a:latin typeface="Arial" panose="020B0604020202020204" pitchFamily="34" charset="0"/>
                <a:cs typeface="Arial" panose="020B0604020202020204" pitchFamily="34" charset="0"/>
              </a:rPr>
              <a:t>Round Robin: </a:t>
            </a:r>
          </a:p>
          <a:p>
            <a:endParaRPr lang="en-GB" sz="2000" b="0" i="0" u="none" strike="noStrike" baseline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0" i="0" u="none" strike="noStrike" baseline="0">
                <a:latin typeface="Arial" panose="020B0604020202020204" pitchFamily="34" charset="0"/>
                <a:cs typeface="Arial" panose="020B0604020202020204" pitchFamily="34" charset="0"/>
              </a:rPr>
              <a:t>Deadline-based Scheduling </a:t>
            </a:r>
          </a:p>
          <a:p>
            <a:pPr marL="0" indent="0">
              <a:buNone/>
            </a:pPr>
            <a:endParaRPr lang="en-GB" sz="2000" b="1" i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1739B-6D4C-7620-6CC6-458297AC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995-B10D-4B0B-A9F9-44897321939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35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D317E-76C2-BBE3-CFF5-29585F08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 b="0" i="0" u="none" strike="noStrik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PROBLEM AND CLOUD COMPUTING </a:t>
            </a:r>
            <a:endParaRPr lang="en-GB" sz="37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7B8B55-1AF9-B954-806F-2402DA254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Quality of Service scheduling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Task scheduling in Cloud Computing</a:t>
            </a:r>
          </a:p>
          <a:p>
            <a:r>
              <a:rPr lang="en-GB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Makespan</a:t>
            </a:r>
            <a:r>
              <a:rPr lang="en-GB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Degree of impedance 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System Throughput</a:t>
            </a:r>
          </a:p>
          <a:p>
            <a:endParaRPr lang="en-GB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48C918-CB6C-1480-2E2F-CDB9F885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995-B10D-4B0B-A9F9-44897321939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48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A0873-7C58-A7B3-D4D6-82DE6685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Min Min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BC24-AF96-6B53-2564-D96D3BAE6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de-DE" sz="2000">
                <a:latin typeface="Söhne"/>
              </a:rPr>
              <a:t>S</a:t>
            </a:r>
            <a:r>
              <a:rPr lang="de-DE" sz="2000" b="0" i="0">
                <a:effectLst/>
                <a:latin typeface="Söhne"/>
              </a:rPr>
              <a:t>mallest estimated execution time</a:t>
            </a:r>
          </a:p>
          <a:p>
            <a:r>
              <a:rPr lang="en-US" sz="2000">
                <a:latin typeface="Söhne"/>
              </a:rPr>
              <a:t>A</a:t>
            </a:r>
            <a:r>
              <a:rPr lang="en-US" sz="2000" b="0" i="0">
                <a:effectLst/>
                <a:latin typeface="Söhne"/>
              </a:rPr>
              <a:t>llocate it to the resource</a:t>
            </a:r>
          </a:p>
          <a:p>
            <a:endParaRPr lang="en-US" sz="2000">
              <a:latin typeface="Söhne"/>
            </a:endParaRPr>
          </a:p>
          <a:p>
            <a:pPr marL="0" indent="0">
              <a:buNone/>
            </a:pPr>
            <a:r>
              <a:rPr lang="en-US" sz="2000" b="0" i="0" u="none" strike="noStrike" baseline="0">
                <a:latin typeface="Times New Roman" panose="02020603050405020304" pitchFamily="18" charset="0"/>
              </a:rPr>
              <a:t>Completion time= Tcomp= max( Tfinish= Texe + Tstart ) </a:t>
            </a:r>
            <a:endParaRPr lang="en-GB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A0204-A133-FE63-94DB-CC830FED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995-B10D-4B0B-A9F9-44897321939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BA08D-A7EF-396D-14FF-A2837A16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GB" sz="3400"/>
              <a:t>Implementation of Algorithm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1681F-508E-885C-F465-2650F17F7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GB" sz="1800"/>
              <a:t>Min Min vs Max min Algorithm</a:t>
            </a:r>
          </a:p>
          <a:p>
            <a:pPr marL="0" indent="0">
              <a:buNone/>
            </a:pPr>
            <a:endParaRPr lang="en-GB" sz="1800"/>
          </a:p>
          <a:p>
            <a:pPr marL="0" indent="0">
              <a:buNone/>
            </a:pPr>
            <a:r>
              <a:rPr lang="en-GB" sz="1800"/>
              <a:t>In cloudsim </a:t>
            </a:r>
          </a:p>
          <a:p>
            <a:endParaRPr lang="en-GB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EABD2E-7286-5CC5-52F3-05C8FE74F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68" y="848614"/>
            <a:ext cx="5135719" cy="2081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8D12AE-7E1B-CF82-9F97-98C9E7EEC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68" y="4254915"/>
            <a:ext cx="5135719" cy="10913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2E88C-503B-818B-8E5E-3812E13B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995-B10D-4B0B-A9F9-44897321939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0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0B9CC-149C-278F-3D37-9335B66DAEAB}"/>
              </a:ext>
            </a:extLst>
          </p:cNvPr>
          <p:cNvSpPr txBox="1"/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i="0" u="none" strike="noStrike" baseline="0">
                <a:latin typeface="+mj-lt"/>
                <a:ea typeface="+mj-ea"/>
                <a:cs typeface="+mj-cs"/>
              </a:rPr>
              <a:t>we have run the implementation 20 times for 100 cloudlets and calculated its mean) </a:t>
            </a:r>
            <a:endParaRPr lang="en-US" sz="360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60D947-CD3D-9215-4946-5BAD17382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54" y="2957665"/>
            <a:ext cx="5631021" cy="3346376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006A27-4EA4-D021-842F-562251A28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2505" y="3625413"/>
            <a:ext cx="5828261" cy="201088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7666D4-C945-8C02-2974-FE37BB77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995-B10D-4B0B-A9F9-44897321939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39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B1662-96AA-797F-1EE8-743DC4B3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0" i="0" u="none" strike="noStrike" baseline="0">
                <a:solidFill>
                  <a:srgbClr val="FFFFFF"/>
                </a:solidFill>
              </a:rPr>
              <a:t>OPTIMIZED TECHNIQUES 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DEC5-63A8-6CCF-FDBD-A07CD3924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000" b="0" i="0" u="none" strike="noStrike" baseline="0" dirty="0">
                <a:latin typeface="Times New Roman" panose="02020603050405020304" pitchFamily="18" charset="0"/>
              </a:rPr>
              <a:t>Genetic Algorithm (GA) </a:t>
            </a:r>
          </a:p>
          <a:p>
            <a:r>
              <a:rPr lang="en-GB" sz="2000" b="0" i="0" u="none" strike="noStrike" baseline="0" dirty="0">
                <a:latin typeface="Times New Roman" panose="02020603050405020304" pitchFamily="18" charset="0"/>
              </a:rPr>
              <a:t>Harmony Search Algorithm (HS) </a:t>
            </a:r>
            <a:endParaRPr lang="en-GB" sz="2000" dirty="0">
              <a:latin typeface="Times New Roman" panose="02020603050405020304" pitchFamily="18" charset="0"/>
            </a:endParaRPr>
          </a:p>
          <a:p>
            <a:r>
              <a:rPr lang="en-GB" sz="2000" b="0" i="0" u="none" strike="noStrike" baseline="0" dirty="0">
                <a:latin typeface="Times New Roman" panose="02020603050405020304" pitchFamily="18" charset="0"/>
              </a:rPr>
              <a:t>Artificial Bee Colony (ABC) 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18B96-4F35-1270-3687-D787919E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D995-B10D-4B0B-A9F9-44897321939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91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Times New Roman</vt:lpstr>
      <vt:lpstr>Office Theme</vt:lpstr>
      <vt:lpstr>Symbolic Scheduling</vt:lpstr>
      <vt:lpstr>Introduction</vt:lpstr>
      <vt:lpstr>Heuristic based Scheduling </vt:lpstr>
      <vt:lpstr>THE PROBLEM AND CLOUD COMPUTING </vt:lpstr>
      <vt:lpstr>Min Min Algorithm</vt:lpstr>
      <vt:lpstr>Implementation of Algorithm </vt:lpstr>
      <vt:lpstr>PowerPoint Presentation</vt:lpstr>
      <vt:lpstr>OPTIMIZED TECHNIQUES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Scheduling</dc:title>
  <dc:creator>ShihabUd Doula</dc:creator>
  <cp:lastModifiedBy>ShihabUd Doula</cp:lastModifiedBy>
  <cp:revision>4</cp:revision>
  <dcterms:created xsi:type="dcterms:W3CDTF">2023-06-12T01:35:49Z</dcterms:created>
  <dcterms:modified xsi:type="dcterms:W3CDTF">2023-07-03T04:01:43Z</dcterms:modified>
</cp:coreProperties>
</file>