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Extra Bold" charset="1" panose="020B0906030804020204"/>
      <p:regular r:id="rId14"/>
    </p:embeddedFont>
    <p:embeddedFont>
      <p:font typeface="Open Sans Extra Bold Italics" charset="1" panose="020B09060308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jpe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327104" y="195165"/>
            <a:ext cx="4221289" cy="263830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804033">
            <a:off x="9593493" y="5704443"/>
            <a:ext cx="12649512" cy="822218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139238" y="4295775"/>
            <a:ext cx="9525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626533" y="1299945"/>
            <a:ext cx="11516618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Traffic light System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003621"/>
            <a:ext cx="6288732" cy="1811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Presentation by: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Danish Zaheer Malik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593631" y="3461519"/>
            <a:ext cx="7110264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Microcontroller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Presentation to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Prof Dr. Stefan Henkler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804033">
            <a:off x="9593493" y="5704443"/>
            <a:ext cx="12649512" cy="822218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327104" y="195165"/>
            <a:ext cx="4221289" cy="2638306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447655" y="866775"/>
            <a:ext cx="6532662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Motivation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50766" y="3990767"/>
            <a:ext cx="11986468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To make a traffic light system.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Adding a pedestrian Light system.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Coordinating 2 traffic light systems.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327104" y="195165"/>
            <a:ext cx="4221289" cy="263830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2833470"/>
            <a:ext cx="16842038" cy="719488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666592"/>
            <a:ext cx="13811548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State machine Diagram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804033">
            <a:off x="9593493" y="5704443"/>
            <a:ext cx="12649512" cy="822218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327104" y="195165"/>
            <a:ext cx="4221289" cy="263830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-841287" y="3088836"/>
            <a:ext cx="19389680" cy="748926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900455" y="666592"/>
            <a:ext cx="790619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Circuit Of TLS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804033">
            <a:off x="9593493" y="5704443"/>
            <a:ext cx="12649512" cy="822218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327104" y="195165"/>
            <a:ext cx="4221289" cy="2638306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189650" y="1038423"/>
            <a:ext cx="12406312" cy="2050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60"/>
              </a:lnSpc>
            </a:pPr>
            <a:r>
              <a:rPr lang="en-US" sz="5900">
                <a:solidFill>
                  <a:srgbClr val="000000"/>
                </a:solidFill>
                <a:latin typeface="Open Sans Extra Bold"/>
              </a:rPr>
              <a:t>Communication</a:t>
            </a:r>
          </a:p>
          <a:p>
            <a:pPr algn="ctr">
              <a:lnSpc>
                <a:spcPts val="8260"/>
              </a:lnSpc>
            </a:pPr>
            <a:r>
              <a:rPr lang="en-US" sz="5900">
                <a:solidFill>
                  <a:srgbClr val="000000"/>
                </a:solidFill>
                <a:latin typeface="Open Sans Extra Bold"/>
              </a:rPr>
              <a:t>Via Inter-Integrated Circuit (I2C)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51351" y="3241531"/>
            <a:ext cx="4354776" cy="1007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15"/>
              </a:lnSpc>
            </a:pPr>
            <a:r>
              <a:rPr lang="en-US" sz="5867">
                <a:solidFill>
                  <a:srgbClr val="000000"/>
                </a:solidFill>
                <a:latin typeface="Open Sans Bold"/>
              </a:rPr>
              <a:t>Advantages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64171" y="4675505"/>
            <a:ext cx="15359658" cy="458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Only uses two wires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Arimo"/>
              </a:rPr>
              <a:t>Supports multiple masters and multiple slaves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Hardware is less complicated than with UARTs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Well known and widely used protocol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804033">
            <a:off x="9593493" y="5704443"/>
            <a:ext cx="12649512" cy="822218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327104" y="195165"/>
            <a:ext cx="4221289" cy="2638306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0" y="4652327"/>
            <a:ext cx="18288000" cy="458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Slower </a:t>
            </a:r>
            <a:r>
              <a:rPr lang="en-US" sz="5199">
                <a:solidFill>
                  <a:srgbClr val="000000"/>
                </a:solidFill>
                <a:latin typeface="Open Sans"/>
              </a:rPr>
              <a:t>data transfer rate than SPI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The size of the data frame is limited to 8 bits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More complicated hardware needed to implement than SPI</a:t>
            </a:r>
          </a:p>
          <a:p>
            <a:pPr algn="ctr">
              <a:lnSpc>
                <a:spcPts val="727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062498" y="3323007"/>
            <a:ext cx="5858158" cy="1025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8"/>
              </a:lnSpc>
            </a:pPr>
            <a:r>
              <a:rPr lang="en-US" sz="5984">
                <a:solidFill>
                  <a:srgbClr val="000000"/>
                </a:solidFill>
                <a:latin typeface="Open Sans Bold"/>
              </a:rPr>
              <a:t>Dis-Advantages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89650" y="1038423"/>
            <a:ext cx="12406312" cy="2050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60"/>
              </a:lnSpc>
            </a:pPr>
            <a:r>
              <a:rPr lang="en-US" sz="5900">
                <a:solidFill>
                  <a:srgbClr val="000000"/>
                </a:solidFill>
                <a:latin typeface="Open Sans Extra Bold"/>
              </a:rPr>
              <a:t>Communication</a:t>
            </a:r>
          </a:p>
          <a:p>
            <a:pPr algn="ctr">
              <a:lnSpc>
                <a:spcPts val="8260"/>
              </a:lnSpc>
            </a:pPr>
            <a:r>
              <a:rPr lang="en-US" sz="5900">
                <a:solidFill>
                  <a:srgbClr val="000000"/>
                </a:solidFill>
                <a:latin typeface="Open Sans Extra Bold"/>
              </a:rPr>
              <a:t>Via Inter-Integrated Circuit (I2C)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98025" y="866775"/>
            <a:ext cx="689654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References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3332480"/>
            <a:ext cx="18288000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https://www.circuitbasics.com/basics-of-the-i2c-communication-protocol/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https://www.watelectronics.com/how-traffic-light-control-system-works/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804033">
            <a:off x="9593493" y="5704443"/>
            <a:ext cx="12649512" cy="822218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327104" y="195165"/>
            <a:ext cx="4221289" cy="26383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57702" y="4295775"/>
            <a:ext cx="4572595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The End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804033">
            <a:off x="9593493" y="5704443"/>
            <a:ext cx="12649512" cy="822218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327104" y="195165"/>
            <a:ext cx="4221289" cy="26383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327104" y="195165"/>
            <a:ext cx="4221289" cy="263830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986249" y="2607184"/>
            <a:ext cx="12026527" cy="7499876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6208454" y="675182"/>
            <a:ext cx="2935546" cy="1039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97"/>
              </a:lnSpc>
            </a:pPr>
            <a:r>
              <a:rPr lang="en-US" sz="6069">
                <a:solidFill>
                  <a:srgbClr val="000000"/>
                </a:solidFill>
                <a:latin typeface="Open Sans Extra Bold"/>
              </a:rPr>
              <a:t>Backup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DAE0a_nElUw</dc:identifier>
  <dcterms:modified xsi:type="dcterms:W3CDTF">2011-08-01T06:04:30Z</dcterms:modified>
  <cp:revision>1</cp:revision>
  <dc:title>Traffic light System</dc:title>
</cp:coreProperties>
</file>