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34029fe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34029fe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34029fe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34029fe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9288d3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9288d3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9288d3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e9288d3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9288d3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9288d3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9288d3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9288d3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e9288d3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e9288d3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9288d3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9288d3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e9288d3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e9288d3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e9288d3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e9288d3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se-lab.ethz.ch/wp-content/uploads/2019/12/hpcseI-tutorial6-csell-lists.pdf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iglib.eg.org/handle/10.2312/EGGH.HPG12.033-03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roximity 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ArborX: Performance Comments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improvement over baselines is </a:t>
            </a:r>
            <a:r>
              <a:rPr lang="en"/>
              <a:t>usually</a:t>
            </a:r>
            <a:r>
              <a:rPr lang="en"/>
              <a:t> significant for more than 1 million particles.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</a:t>
            </a:r>
            <a:r>
              <a:rPr lang="en"/>
              <a:t>scalability</a:t>
            </a:r>
            <a:r>
              <a:rPr lang="en"/>
              <a:t> is very good for many queries (when #particles&gt;10^6). Individual queries are NOT run in parallel.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performance is noticeably better, even for relatively fewer particles (10^5).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node. MPI is NOT supported.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415625" y="2211575"/>
            <a:ext cx="1827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Thank you.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objects: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K nearest neighbors of a given point.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all points within radius </a:t>
            </a:r>
            <a:r>
              <a:rPr b="1" i="1" lang="en"/>
              <a:t>r</a:t>
            </a:r>
            <a:r>
              <a:rPr lang="en"/>
              <a:t> of a given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search is O(N^2). Usually tree-like data structures are employed to reduce complexity.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there’s a tradeoff between the time to construct the data structure and the time to perform search queries.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common solutions, both partitions space based on axis-aligned regions: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KD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KD Tree: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the entire space into non-overlapping regions.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recursively </a:t>
            </a:r>
            <a:r>
              <a:rPr lang="en"/>
              <a:t>divides the space into two parts.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FLANN and nanoflann libraries.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50" y="3087250"/>
            <a:ext cx="7162526" cy="19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R-Tree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Each node is </a:t>
            </a:r>
            <a:r>
              <a:rPr lang="en"/>
              <a:t>represented</a:t>
            </a:r>
            <a:r>
              <a:rPr lang="en"/>
              <a:t> by a </a:t>
            </a:r>
            <a:r>
              <a:rPr lang="en"/>
              <a:t>rectangle containing one or more objects. They may overlap.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Higher level nodes of a tree are aggregations of an increasing number of objects.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concerned with entire space, only where points reside.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Used in Boost.Geometry.Index library.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25" y="802575"/>
            <a:ext cx="4855474" cy="36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Lists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60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Divides the space into equal Cells with edge&gt;</a:t>
            </a:r>
            <a:r>
              <a:rPr b="1" i="1" lang="en"/>
              <a:t>r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particle can </a:t>
            </a:r>
            <a:r>
              <a:rPr i="1" lang="en"/>
              <a:t>only</a:t>
            </a:r>
            <a:r>
              <a:rPr lang="en"/>
              <a:t> interact with other particles from same cell or neighboring cells. (9 total cells in 2D, 27 in 3D).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https://www.cse-lab.ethz.ch/wp-content/uploads/2019/12/hpcseI-tutorial6-csell-lists.pdf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https://aiichironakano.github.io/cs596/01-1LinkedListCell.pdf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125" y="942025"/>
            <a:ext cx="2730300" cy="37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ounding Volume Hierarchy (BVH) Tree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particles that form the leaf nodes of the tree, are wrapped in bounding volumes.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nodes are then grouped as small sets and enclosed within larger bounding volumes recursively.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general form of R Tree. (R Trees are a subset of BVH that uses rectangle as bounding volume).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BVH is the chosen data structure in ArborX.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350" y="1861275"/>
            <a:ext cx="44245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BVH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of the geometry of a bounding volume is crucial for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Bounding volumes should: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little data to store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fast to test for intersection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fast distance computations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 closely to the underlying object (to avoid unnecessary traversal)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common is Axis-aligned bounding boxes (AABB), which are boxes aligned with axes of the coordinate system (Rectangle for example).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minimum space (6 floats in 3D), computing distance from point to AABB is cheap.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fit tightly with underlying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in ArborX.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BVH in ArborX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 bottom up approach suffers from lack of parallelism.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parallel form by using Space-filling curve (called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Linear BVH</a:t>
            </a:r>
            <a:r>
              <a:rPr lang="en"/>
              <a:t>) is used in ArborX.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kinds of queries: Spatial and Nearest Neighbor. </a:t>
            </a:r>
            <a:r>
              <a:rPr lang="en"/>
              <a:t>These two kinds require fundamentally different algorithms.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Spatial traversal is executed top-down, starting from the root.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distance-based predicate tests for whether a distance from a bounding volume to a point is less than a given radius.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Number of points to be returned not known prior. Static memory allocation not possible.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Nearest traversal also proceeds in top-down fashion.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number of found neighbors is known in advance.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Stack, as opposed to traditional priority queue, is used to traverse the nodes.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BVH in ArborX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 Ordering: We want nearby threads to traverse the tree in as similar way as possible (execution and data divergence).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“Morton Codes”, a 1D representation of Multi-dimensional data that preserves locality, can be used to pre-sort the queries.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 this figure, row represents a query, columns represents internal node. A cell is “on” here if the query in the row accesses the node represented in the column. 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00" y="1055175"/>
            <a:ext cx="4529674" cy="28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