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Hash file upon inspection is a very dangerous malware that could endanger the network. It has been reported to have over 57 vendors and they have identified that this hash is a trojan Flagpro used by BlackTech.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cs9.wpc.v0cdn.net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104.100.62.202:443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