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1" r:id="rId4"/>
    <p:sldId id="259" r:id="rId5"/>
    <p:sldId id="258" r:id="rId6"/>
    <p:sldId id="260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4660"/>
  </p:normalViewPr>
  <p:slideViewPr>
    <p:cSldViewPr snapToGrid="0">
      <p:cViewPr>
        <p:scale>
          <a:sx n="110" d="100"/>
          <a:sy n="110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7881A25-A03C-4BEA-BF6E-12EFA1CEBEAC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691E373-C209-445B-8BD5-B13FEA11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70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1A25-A03C-4BEA-BF6E-12EFA1CEBEAC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E373-C209-445B-8BD5-B13FEA11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4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1A25-A03C-4BEA-BF6E-12EFA1CEBEAC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E373-C209-445B-8BD5-B13FEA11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17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1A25-A03C-4BEA-BF6E-12EFA1CEBEAC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E373-C209-445B-8BD5-B13FEA11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63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1A25-A03C-4BEA-BF6E-12EFA1CEBEAC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E373-C209-445B-8BD5-B13FEA11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39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1A25-A03C-4BEA-BF6E-12EFA1CEBEAC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E373-C209-445B-8BD5-B13FEA11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8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1A25-A03C-4BEA-BF6E-12EFA1CEBEAC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E373-C209-445B-8BD5-B13FEA11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49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1A25-A03C-4BEA-BF6E-12EFA1CEBEAC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E373-C209-445B-8BD5-B13FEA1193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31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1A25-A03C-4BEA-BF6E-12EFA1CEBEAC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E373-C209-445B-8BD5-B13FEA11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1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1A25-A03C-4BEA-BF6E-12EFA1CEBEAC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E373-C209-445B-8BD5-B13FEA11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8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1A25-A03C-4BEA-BF6E-12EFA1CEBEAC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E373-C209-445B-8BD5-B13FEA11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1A25-A03C-4BEA-BF6E-12EFA1CEBEAC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E373-C209-445B-8BD5-B13FEA11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1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1A25-A03C-4BEA-BF6E-12EFA1CEBEAC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E373-C209-445B-8BD5-B13FEA11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1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1A25-A03C-4BEA-BF6E-12EFA1CEBEAC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E373-C209-445B-8BD5-B13FEA11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3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1A25-A03C-4BEA-BF6E-12EFA1CEBEAC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E373-C209-445B-8BD5-B13FEA11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7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1A25-A03C-4BEA-BF6E-12EFA1CEBEAC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E373-C209-445B-8BD5-B13FEA11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3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1A25-A03C-4BEA-BF6E-12EFA1CEBEAC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E373-C209-445B-8BD5-B13FEA11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9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881A25-A03C-4BEA-BF6E-12EFA1CEBEAC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91E373-C209-445B-8BD5-B13FEA11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91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5837" y="1429790"/>
            <a:ext cx="8516565" cy="2269374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NSU STUDY PORTAL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4675" y="4222865"/>
            <a:ext cx="7197726" cy="2144683"/>
          </a:xfrm>
        </p:spPr>
        <p:txBody>
          <a:bodyPr>
            <a:normAutofit/>
          </a:bodyPr>
          <a:lstStyle/>
          <a:p>
            <a:r>
              <a:rPr lang="en-US" sz="2400" b="1" i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Group 3 members </a:t>
            </a:r>
            <a:r>
              <a:rPr lang="en-US" sz="24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 </a:t>
            </a:r>
          </a:p>
          <a:p>
            <a:r>
              <a:rPr lang="en-US" dirty="0" err="1">
                <a:latin typeface="Bahnschrift SemiLight" panose="020B0502040204020203" pitchFamily="34" charset="0"/>
              </a:rPr>
              <a:t>Monirul</a:t>
            </a:r>
            <a:r>
              <a:rPr lang="en-US" dirty="0">
                <a:latin typeface="Bahnschrift SemiLight" panose="020B0502040204020203" pitchFamily="34" charset="0"/>
              </a:rPr>
              <a:t> Islam Mahmud (2011839042)</a:t>
            </a:r>
          </a:p>
          <a:p>
            <a:r>
              <a:rPr lang="en-US" dirty="0" err="1">
                <a:latin typeface="Bahnschrift SemiLight" panose="020B0502040204020203" pitchFamily="34" charset="0"/>
              </a:rPr>
              <a:t>md.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Shihab</a:t>
            </a:r>
            <a:r>
              <a:rPr lang="en-US" dirty="0">
                <a:latin typeface="Bahnschrift SemiLight" panose="020B0502040204020203" pitchFamily="34" charset="0"/>
              </a:rPr>
              <a:t> Reza (1931229642)</a:t>
            </a:r>
          </a:p>
          <a:p>
            <a:r>
              <a:rPr lang="en-US" dirty="0" err="1">
                <a:latin typeface="Bahnschrift SemiLight" panose="020B0502040204020203" pitchFamily="34" charset="0"/>
              </a:rPr>
              <a:t>Hafeza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akter</a:t>
            </a:r>
            <a:r>
              <a:rPr lang="en-US" dirty="0">
                <a:latin typeface="Bahnschrift SemiLight" panose="020B0502040204020203" pitchFamily="34" charset="0"/>
              </a:rPr>
              <a:t> (1922175042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811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777450" cy="778625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</a:rPr>
              <a:t>Introduction and Motivation 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</a:rPr>
              <a:t>   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10453"/>
            <a:ext cx="7916331" cy="36803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28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Why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this website ???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Simple. We </a:t>
            </a:r>
            <a:r>
              <a:rPr lang="en-US" sz="2400" b="1" dirty="0" smtClean="0"/>
              <a:t>NSU’ers </a:t>
            </a:r>
            <a:r>
              <a:rPr lang="en-US" sz="2400" b="1" dirty="0"/>
              <a:t>are lacking of -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 smtClean="0"/>
              <a:t> Complaint </a:t>
            </a:r>
            <a:r>
              <a:rPr lang="en-US" sz="2400" b="1" dirty="0"/>
              <a:t>Submission Portal for NSU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 smtClean="0"/>
              <a:t> Proper </a:t>
            </a:r>
            <a:r>
              <a:rPr lang="en-US" sz="2400" b="1" dirty="0"/>
              <a:t>site to take ‘Notes’ or save ‘Homework’ or ‘To-do’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 smtClean="0"/>
              <a:t> Discussion </a:t>
            </a:r>
            <a:r>
              <a:rPr lang="en-US" sz="2400" b="1" dirty="0"/>
              <a:t>Forum for </a:t>
            </a:r>
            <a:r>
              <a:rPr lang="en-US" sz="2400" b="1" dirty="0" smtClean="0"/>
              <a:t>NSU’ers</a:t>
            </a:r>
            <a:endParaRPr lang="en-US" sz="2400" b="1" dirty="0"/>
          </a:p>
          <a:p>
            <a:endParaRPr lang="en-US" sz="24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34" name="Picture 10" descr="Premium Vector | Woman making decision between two optionsright or  wrongflat vector cartoon character illustr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3" b="99346" l="10000" r="90000">
                        <a14:foregroundMark x1="17900" y1="37002" x2="17900" y2="37002"/>
                        <a14:foregroundMark x1="79100" y1="32124" x2="79100" y2="32124"/>
                        <a14:foregroundMark x1="17250" y1="40571" x2="17250" y2="40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372" y="3850644"/>
            <a:ext cx="3672702" cy="308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26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D381-A1BB-C557-5586-60907551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b="1" u="sng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Problems and Opportunity:</a:t>
            </a:r>
            <a:endParaRPr lang="en-US" b="1" u="sng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EAD2F-8CED-3C9C-35B9-927FBBB8C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8946112" cy="3072665"/>
          </a:xfrm>
        </p:spPr>
        <p:txBody>
          <a:bodyPr>
            <a:noAutofit/>
          </a:bodyPr>
          <a:lstStyle/>
          <a:p>
            <a:r>
              <a:rPr lang="en-US" sz="2400" dirty="0"/>
              <a:t>A lot of Students lack a proper platform where they can submit their complaints to NSU authorities, a Proper site to take ‘Notes’ or save ‘Homework’ or ‘To-do’, and also a proper discussion portal 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So, we introduced the NSU Study Portal which is a website-based platform where they can have a proper discussion portal, complain portal, and features for saving their notes, homework, or </a:t>
            </a:r>
            <a:r>
              <a:rPr lang="en-US" sz="2400" dirty="0" smtClean="0"/>
              <a:t>to </a:t>
            </a:r>
            <a:r>
              <a:rPr lang="en-US" sz="2400" dirty="0"/>
              <a:t>do.</a:t>
            </a:r>
          </a:p>
        </p:txBody>
      </p:sp>
    </p:spTree>
    <p:extLst>
      <p:ext uri="{BB962C8B-B14F-4D97-AF65-F5344CB8AC3E}">
        <p14:creationId xmlns:p14="http://schemas.microsoft.com/office/powerpoint/2010/main" val="75963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480" y="476250"/>
            <a:ext cx="10131425" cy="1019695"/>
          </a:xfrm>
        </p:spPr>
        <p:txBody>
          <a:bodyPr/>
          <a:lstStyle/>
          <a:p>
            <a:r>
              <a:rPr lang="en-US" b="1" u="sng" dirty="0">
                <a:ln>
                  <a:noFill/>
                </a:ln>
                <a:solidFill>
                  <a:srgbClr val="F1D8AD"/>
                </a:solidFill>
                <a:latin typeface="Arial Black" panose="020B0A04020102020204" pitchFamily="34" charset="0"/>
              </a:rPr>
              <a:t>Technologies:</a:t>
            </a:r>
            <a:endParaRPr lang="en-US" dirty="0"/>
          </a:p>
        </p:txBody>
      </p:sp>
      <p:pic>
        <p:nvPicPr>
          <p:cNvPr id="3074" name="Picture 2" descr="Do anything related to python django by Saadmk11 | Fiver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80" y="1629295"/>
            <a:ext cx="8187111" cy="46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Bulb Head Businessman. Cartoon Character Have an Idea - Stock Vector -  Illustration of human, equipment: 10720565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50" b="90000" l="10000" r="90000">
                        <a14:foregroundMark x1="33000" y1="30750" x2="33000" y2="30750"/>
                        <a14:foregroundMark x1="30250" y1="25000" x2="30250" y2="25000"/>
                        <a14:foregroundMark x1="21625" y1="18500" x2="21625" y2="18500"/>
                        <a14:foregroundMark x1="22250" y1="13500" x2="22250" y2="13500"/>
                        <a14:foregroundMark x1="20125" y1="12000" x2="20125" y2="12000"/>
                        <a14:foregroundMark x1="27250" y1="10750" x2="27250" y2="10750"/>
                        <a14:foregroundMark x1="33625" y1="11125" x2="33625" y2="11125"/>
                        <a14:foregroundMark x1="37375" y1="14125" x2="37375" y2="14125"/>
                        <a14:foregroundMark x1="29625" y1="18125" x2="29625" y2="18125"/>
                        <a14:foregroundMark x1="34625" y1="21875" x2="34625" y2="21875"/>
                        <a14:foregroundMark x1="31250" y1="27375" x2="31250" y2="27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878" y="3076166"/>
            <a:ext cx="4119122" cy="411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78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124" y="609601"/>
            <a:ext cx="9332102" cy="883298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</a:rPr>
              <a:t>Features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124" y="1392647"/>
            <a:ext cx="8209210" cy="45906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Bahnschrift SemiLight" panose="020B0502040204020203" pitchFamily="34" charset="0"/>
              </a:rPr>
              <a:t> Signup &amp; Login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Bahnschrift SemiLight" panose="020B0502040204020203" pitchFamily="34" charset="0"/>
              </a:rPr>
              <a:t> User Profile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Bahnschrift SemiLight" panose="020B0502040204020203" pitchFamily="34" charset="0"/>
              </a:rPr>
              <a:t> Take Class Notes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Bahnschrift SemiLight" panose="020B0502040204020203" pitchFamily="34" charset="0"/>
              </a:rPr>
              <a:t> Save Homework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Bahnschrift SemiLight" panose="020B0502040204020203" pitchFamily="34" charset="0"/>
              </a:rPr>
              <a:t> </a:t>
            </a:r>
            <a:r>
              <a:rPr lang="en-US" sz="2400" dirty="0" smtClean="0">
                <a:latin typeface="Bahnschrift SemiLight" panose="020B0502040204020203" pitchFamily="34" charset="0"/>
              </a:rPr>
              <a:t>Book </a:t>
            </a:r>
            <a:r>
              <a:rPr lang="en-US" sz="2400" dirty="0">
                <a:latin typeface="Bahnschrift SemiLight" panose="020B0502040204020203" pitchFamily="34" charset="0"/>
              </a:rPr>
              <a:t>Search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Bahnschrift SemiLight" panose="020B0502040204020203" pitchFamily="34" charset="0"/>
              </a:rPr>
              <a:t> Wiki Search  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Bahnschrift SemiLight" panose="020B0502040204020203" pitchFamily="34" charset="0"/>
              </a:rPr>
              <a:t> Complaint </a:t>
            </a:r>
            <a:r>
              <a:rPr lang="en-US" sz="2400" dirty="0" smtClean="0">
                <a:latin typeface="Bahnschrift SemiLight" panose="020B0502040204020203" pitchFamily="34" charset="0"/>
              </a:rPr>
              <a:t>Submit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Bahnschrift SemiLight" panose="020B0502040204020203" pitchFamily="34" charset="0"/>
              </a:rPr>
              <a:t> Discussion Forum</a:t>
            </a:r>
            <a:endParaRPr lang="en-US" sz="2400" dirty="0">
              <a:latin typeface="Bahnschrift SemiLight" panose="020B0502040204020203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7" name="Picture 6" descr="Bulb Head Businessman. Cartoon Character Have an Idea - Stock Vector -  Illustration of human, equipment: 10720565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50" b="90000" l="10000" r="90000">
                        <a14:foregroundMark x1="33000" y1="30750" x2="33000" y2="30750"/>
                        <a14:foregroundMark x1="30250" y1="25000" x2="30250" y2="25000"/>
                        <a14:foregroundMark x1="21625" y1="18500" x2="21625" y2="18500"/>
                        <a14:foregroundMark x1="22250" y1="13500" x2="22250" y2="13500"/>
                        <a14:foregroundMark x1="20125" y1="12000" x2="20125" y2="12000"/>
                        <a14:foregroundMark x1="27250" y1="10750" x2="27250" y2="10750"/>
                        <a14:foregroundMark x1="33625" y1="11125" x2="33625" y2="11125"/>
                        <a14:foregroundMark x1="37375" y1="14125" x2="37375" y2="14125"/>
                        <a14:foregroundMark x1="29625" y1="18125" x2="29625" y2="18125"/>
                        <a14:foregroundMark x1="34625" y1="21875" x2="34625" y2="21875"/>
                        <a14:foregroundMark x1="31250" y1="27375" x2="31250" y2="27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845" y="3109417"/>
            <a:ext cx="4119122" cy="411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42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58333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Expected User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8"/>
            <a:ext cx="8475132" cy="2853266"/>
          </a:xfrm>
        </p:spPr>
        <p:txBody>
          <a:bodyPr>
            <a:normAutofit/>
          </a:bodyPr>
          <a:lstStyle/>
          <a:p>
            <a:r>
              <a:rPr lang="en-US" sz="2400" dirty="0"/>
              <a:t>The User interface of the system will be user friendly.</a:t>
            </a:r>
          </a:p>
          <a:p>
            <a:r>
              <a:rPr lang="en-US" sz="2400" dirty="0"/>
              <a:t>The system must be flexible. Should be easily modified.</a:t>
            </a:r>
          </a:p>
          <a:p>
            <a:r>
              <a:rPr lang="en-US" sz="2400" dirty="0"/>
              <a:t>Platform Independent.</a:t>
            </a:r>
          </a:p>
          <a:p>
            <a:r>
              <a:rPr lang="en-US" sz="2400" dirty="0"/>
              <a:t>The system will be secured and will respect the users privacy.</a:t>
            </a:r>
          </a:p>
          <a:p>
            <a:r>
              <a:rPr lang="en-US" sz="2400" dirty="0"/>
              <a:t>System Admin can access any type of data.</a:t>
            </a:r>
          </a:p>
        </p:txBody>
      </p:sp>
    </p:spTree>
    <p:extLst>
      <p:ext uri="{BB962C8B-B14F-4D97-AF65-F5344CB8AC3E}">
        <p14:creationId xmlns:p14="http://schemas.microsoft.com/office/powerpoint/2010/main" val="2815403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78" y="1613361"/>
            <a:ext cx="9079404" cy="39788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1178" y="814647"/>
            <a:ext cx="2279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Gantt Chart: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24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6211" y="1022466"/>
            <a:ext cx="446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Roles &amp; Responsibilities:</a:t>
            </a:r>
            <a:endParaRPr lang="en-US" sz="3200" b="1" u="sng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6211" y="1903615"/>
            <a:ext cx="965841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 Narrow" panose="020B0606020202030204" pitchFamily="34" charset="0"/>
              </a:rPr>
              <a:t>Md. </a:t>
            </a:r>
            <a:r>
              <a:rPr lang="en-US" sz="2400" dirty="0" err="1" smtClean="0">
                <a:latin typeface="Arial Narrow" panose="020B0606020202030204" pitchFamily="34" charset="0"/>
              </a:rPr>
              <a:t>Shihab</a:t>
            </a:r>
            <a:r>
              <a:rPr lang="en-US" sz="2400" dirty="0" smtClean="0">
                <a:latin typeface="Arial Narrow" panose="020B0606020202030204" pitchFamily="34" charset="0"/>
              </a:rPr>
              <a:t> Reza –  YouTube search, Take Notes &amp; Homework Save.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 Narrow" panose="020B0606020202030204" pitchFamily="34" charset="0"/>
              </a:rPr>
              <a:t>Monirul</a:t>
            </a:r>
            <a:r>
              <a:rPr lang="en-US" sz="2400" dirty="0" smtClean="0">
                <a:latin typeface="Arial Narrow" panose="020B0606020202030204" pitchFamily="34" charset="0"/>
              </a:rPr>
              <a:t> Islam Mahmud –  Discussion Forum, Wikipedia search &amp; Complain Portal.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 Narrow" panose="020B0606020202030204" pitchFamily="34" charset="0"/>
              </a:rPr>
              <a:t>Hafeza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Akter</a:t>
            </a:r>
            <a:r>
              <a:rPr lang="en-US" sz="2400" dirty="0" smtClean="0">
                <a:latin typeface="Arial Narrow" panose="020B0606020202030204" pitchFamily="34" charset="0"/>
              </a:rPr>
              <a:t> –  Signup/Login, User Profile &amp; Admin Panel.</a:t>
            </a:r>
          </a:p>
        </p:txBody>
      </p:sp>
    </p:spTree>
    <p:extLst>
      <p:ext uri="{BB962C8B-B14F-4D97-AF65-F5344CB8AC3E}">
        <p14:creationId xmlns:p14="http://schemas.microsoft.com/office/powerpoint/2010/main" val="23660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405DA-B6AA-B626-1139-97BDEA74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6615" y="2286077"/>
            <a:ext cx="4530927" cy="2111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>
                <a:latin typeface="Arial Black" panose="020B0A04020102020204" pitchFamily="34" charset="0"/>
              </a:rPr>
              <a:t>Thank </a:t>
            </a:r>
            <a:r>
              <a:rPr lang="en-US" sz="5400" dirty="0">
                <a:latin typeface="Arial Black" panose="020B0A04020102020204" pitchFamily="34" charset="0"/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3842796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369</TotalTime>
  <Words>282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Arial Narrow</vt:lpstr>
      <vt:lpstr>Bahnschrift SemiLight</vt:lpstr>
      <vt:lpstr>Bookman Old Style</vt:lpstr>
      <vt:lpstr>Calibri</vt:lpstr>
      <vt:lpstr>Calibri Light</vt:lpstr>
      <vt:lpstr>Wingdings</vt:lpstr>
      <vt:lpstr>Celestial</vt:lpstr>
      <vt:lpstr>NSU STUDY PORTAL</vt:lpstr>
      <vt:lpstr>Introduction and Motivation    </vt:lpstr>
      <vt:lpstr>Problems and Opportunity:</vt:lpstr>
      <vt:lpstr>Technologies:</vt:lpstr>
      <vt:lpstr>Features</vt:lpstr>
      <vt:lpstr>Expected User Experience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NSU STUDY PORTAL</dc:title>
  <dc:creator>Mahmud Shah</dc:creator>
  <cp:lastModifiedBy>Mahmud Shah</cp:lastModifiedBy>
  <cp:revision>39</cp:revision>
  <dcterms:created xsi:type="dcterms:W3CDTF">2022-10-14T12:32:52Z</dcterms:created>
  <dcterms:modified xsi:type="dcterms:W3CDTF">2022-10-19T14:37:33Z</dcterms:modified>
</cp:coreProperties>
</file>