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8" r:id="rId4"/>
    <p:sldId id="287" r:id="rId5"/>
    <p:sldId id="288" r:id="rId6"/>
    <p:sldId id="286" r:id="rId7"/>
  </p:sldIdLst>
  <p:sldSz cx="9144000" cy="5143500" type="screen16x9"/>
  <p:notesSz cx="6858000" cy="9144000"/>
  <p:embeddedFontLst>
    <p:embeddedFont>
      <p:font typeface="Fira Sans Extra Condensed" panose="020B0503050000020004" pitchFamily="34" charset="0"/>
      <p:regular r:id="rId9"/>
      <p:bold r:id="rId10"/>
      <p:italic r:id="rId11"/>
      <p:boldItalic r:id="rId12"/>
    </p:embeddedFont>
    <p:embeddedFont>
      <p:font typeface="Fira Sans Extra Condensed SemiBold" panose="020B0604020202020204" charset="0"/>
      <p:regular r:id="rId13"/>
      <p:bold r:id="rId14"/>
      <p:italic r:id="rId15"/>
      <p:boldItalic r:id="rId16"/>
    </p:embeddedFont>
    <p:embeddedFont>
      <p:font typeface="Roboto" panose="02000000000000000000" pitchFamily="2" charset="0"/>
      <p:regular r:id="rId17"/>
      <p:bold r:id="rId18"/>
      <p:italic r:id="rId19"/>
      <p:boldItalic r:id="rId20"/>
    </p:embeddedFont>
    <p:embeddedFont>
      <p:font typeface="segoe ui" panose="020B0502040204020203" pitchFamily="34" charset="0"/>
      <p:regular r:id="rId21"/>
      <p:bold r:id="rId22"/>
      <p:italic r:id="rId23"/>
      <p:boldItalic r:id="rId24"/>
    </p:embeddedFont>
    <p:embeddedFont>
      <p:font typeface="segoe ui" panose="020B0502040204020203" pitchFamily="3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9" d="100"/>
          <a:sy n="119" d="100"/>
        </p:scale>
        <p:origin x="4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font" Target="fonts/font16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font" Target="fonts/font15.fntdata"/><Relationship Id="rId28" Type="http://schemas.openxmlformats.org/officeDocument/2006/relationships/tableStyles" Target="tableStyles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font" Target="fonts/font14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d206afaa8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d206afaa8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c73459845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9c73459845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92a8583979_0_8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92a8583979_0_8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>
          <a:extLst>
            <a:ext uri="{FF2B5EF4-FFF2-40B4-BE49-F238E27FC236}">
              <a16:creationId xmlns:a16="http://schemas.microsoft.com/office/drawing/2014/main" id="{4631AA69-55E9-FAB3-CA18-4B419CB480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92a8583979_0_899:notes">
            <a:extLst>
              <a:ext uri="{FF2B5EF4-FFF2-40B4-BE49-F238E27FC236}">
                <a16:creationId xmlns:a16="http://schemas.microsoft.com/office/drawing/2014/main" id="{B728941A-0643-BF26-67E1-BD0AB6DBABE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92a8583979_0_899:notes">
            <a:extLst>
              <a:ext uri="{FF2B5EF4-FFF2-40B4-BE49-F238E27FC236}">
                <a16:creationId xmlns:a16="http://schemas.microsoft.com/office/drawing/2014/main" id="{4D9E2B9A-69F7-FE84-34F6-1738FC9638E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24255901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>
          <a:extLst>
            <a:ext uri="{FF2B5EF4-FFF2-40B4-BE49-F238E27FC236}">
              <a16:creationId xmlns:a16="http://schemas.microsoft.com/office/drawing/2014/main" id="{6836F724-0806-0A02-4026-5198700A17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92a8583979_0_899:notes">
            <a:extLst>
              <a:ext uri="{FF2B5EF4-FFF2-40B4-BE49-F238E27FC236}">
                <a16:creationId xmlns:a16="http://schemas.microsoft.com/office/drawing/2014/main" id="{0F9533F3-CB68-05EF-E102-99BD8CCFBF7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92a8583979_0_899:notes">
            <a:extLst>
              <a:ext uri="{FF2B5EF4-FFF2-40B4-BE49-F238E27FC236}">
                <a16:creationId xmlns:a16="http://schemas.microsoft.com/office/drawing/2014/main" id="{01ADDFE9-A071-AA85-23B1-545EA1E7F27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4426321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" name="Google Shape;1617;g9c73459845_0_54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8" name="Google Shape;1618;g9c73459845_0_54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987356" y="1629550"/>
            <a:ext cx="3422400" cy="152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987356" y="3147050"/>
            <a:ext cx="3607200" cy="36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  <a:defRPr sz="18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ctrTitle"/>
          </p:nvPr>
        </p:nvSpPr>
        <p:spPr>
          <a:xfrm>
            <a:off x="355352" y="757362"/>
            <a:ext cx="4966650" cy="287521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1" dirty="0">
                <a:solidFill>
                  <a:srgbClr val="404040"/>
                </a:solidFill>
                <a:effectLst/>
                <a:latin typeface="DeepSeek-CJK-patch"/>
              </a:rPr>
              <a:t>Analyzing Trading Behavior &amp; Performance</a:t>
            </a:r>
            <a:endParaRPr dirty="0"/>
          </a:p>
        </p:txBody>
      </p:sp>
      <p:sp>
        <p:nvSpPr>
          <p:cNvPr id="58" name="Google Shape;58;p15"/>
          <p:cNvSpPr txBox="1">
            <a:spLocks noGrp="1"/>
          </p:cNvSpPr>
          <p:nvPr>
            <p:ph type="subTitle" idx="1"/>
          </p:nvPr>
        </p:nvSpPr>
        <p:spPr>
          <a:xfrm>
            <a:off x="300968" y="3387597"/>
            <a:ext cx="5033736" cy="36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b="0" i="1" dirty="0">
                <a:solidFill>
                  <a:srgbClr val="404040"/>
                </a:solidFill>
                <a:effectLst/>
                <a:latin typeface="DeepSeek-CJK-patch"/>
              </a:rPr>
              <a:t>Key Insights on Customer Activity, RM Performance, and Geographic Trends</a:t>
            </a:r>
            <a:endParaRPr dirty="0"/>
          </a:p>
        </p:txBody>
      </p:sp>
      <p:sp>
        <p:nvSpPr>
          <p:cNvPr id="59" name="Google Shape;59;p15"/>
          <p:cNvSpPr/>
          <p:nvPr/>
        </p:nvSpPr>
        <p:spPr>
          <a:xfrm rot="5400000">
            <a:off x="7952382" y="3469259"/>
            <a:ext cx="692400" cy="6924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0" name="Google Shape;60;p15"/>
          <p:cNvSpPr/>
          <p:nvPr/>
        </p:nvSpPr>
        <p:spPr>
          <a:xfrm rot="5400000">
            <a:off x="7121457" y="3469259"/>
            <a:ext cx="692400" cy="6924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1" name="Google Shape;61;p15"/>
          <p:cNvSpPr/>
          <p:nvPr/>
        </p:nvSpPr>
        <p:spPr>
          <a:xfrm rot="5400000">
            <a:off x="6290532" y="3469259"/>
            <a:ext cx="692400" cy="6924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>
              <a:solidFill>
                <a:schemeClr val="accent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2" name="Google Shape;62;p15"/>
          <p:cNvSpPr/>
          <p:nvPr/>
        </p:nvSpPr>
        <p:spPr>
          <a:xfrm rot="5400000">
            <a:off x="5459607" y="3469259"/>
            <a:ext cx="692400" cy="6924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>
              <a:solidFill>
                <a:schemeClr val="accent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3" name="Google Shape;63;p15"/>
          <p:cNvSpPr/>
          <p:nvPr/>
        </p:nvSpPr>
        <p:spPr>
          <a:xfrm rot="5400000">
            <a:off x="6469128" y="962641"/>
            <a:ext cx="1230000" cy="12684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4" name="Google Shape;64;p15"/>
          <p:cNvGrpSpPr/>
          <p:nvPr/>
        </p:nvGrpSpPr>
        <p:grpSpPr>
          <a:xfrm>
            <a:off x="6861601" y="1220354"/>
            <a:ext cx="379746" cy="379756"/>
            <a:chOff x="-2571737" y="2403625"/>
            <a:chExt cx="292225" cy="291425"/>
          </a:xfrm>
        </p:grpSpPr>
        <p:sp>
          <p:nvSpPr>
            <p:cNvPr id="65" name="Google Shape;65;p15"/>
            <p:cNvSpPr/>
            <p:nvPr/>
          </p:nvSpPr>
          <p:spPr>
            <a:xfrm>
              <a:off x="-2571737" y="2403625"/>
              <a:ext cx="292225" cy="291425"/>
            </a:xfrm>
            <a:custGeom>
              <a:avLst/>
              <a:gdLst/>
              <a:ahLst/>
              <a:cxnLst/>
              <a:rect l="l" t="t" r="r" b="b"/>
              <a:pathLst>
                <a:path w="11689" h="11657" extrusionOk="0">
                  <a:moveTo>
                    <a:pt x="9547" y="725"/>
                  </a:moveTo>
                  <a:cubicBezTo>
                    <a:pt x="9704" y="725"/>
                    <a:pt x="9830" y="788"/>
                    <a:pt x="9893" y="914"/>
                  </a:cubicBezTo>
                  <a:lnTo>
                    <a:pt x="10681" y="2772"/>
                  </a:lnTo>
                  <a:lnTo>
                    <a:pt x="1135" y="2772"/>
                  </a:lnTo>
                  <a:lnTo>
                    <a:pt x="1891" y="914"/>
                  </a:lnTo>
                  <a:cubicBezTo>
                    <a:pt x="1922" y="788"/>
                    <a:pt x="2080" y="725"/>
                    <a:pt x="2206" y="725"/>
                  </a:cubicBezTo>
                  <a:close/>
                  <a:moveTo>
                    <a:pt x="10649" y="3403"/>
                  </a:moveTo>
                  <a:cubicBezTo>
                    <a:pt x="10870" y="3403"/>
                    <a:pt x="11027" y="3560"/>
                    <a:pt x="11027" y="3749"/>
                  </a:cubicBezTo>
                  <a:lnTo>
                    <a:pt x="11027" y="5167"/>
                  </a:lnTo>
                  <a:cubicBezTo>
                    <a:pt x="11027" y="5356"/>
                    <a:pt x="10870" y="5513"/>
                    <a:pt x="10649" y="5513"/>
                  </a:cubicBezTo>
                  <a:lnTo>
                    <a:pt x="1040" y="5513"/>
                  </a:lnTo>
                  <a:cubicBezTo>
                    <a:pt x="851" y="5513"/>
                    <a:pt x="694" y="5356"/>
                    <a:pt x="694" y="5167"/>
                  </a:cubicBezTo>
                  <a:lnTo>
                    <a:pt x="694" y="3749"/>
                  </a:lnTo>
                  <a:cubicBezTo>
                    <a:pt x="694" y="3560"/>
                    <a:pt x="851" y="3403"/>
                    <a:pt x="1040" y="3403"/>
                  </a:cubicBezTo>
                  <a:close/>
                  <a:moveTo>
                    <a:pt x="10681" y="6206"/>
                  </a:moveTo>
                  <a:cubicBezTo>
                    <a:pt x="10870" y="6238"/>
                    <a:pt x="11027" y="6364"/>
                    <a:pt x="11027" y="6553"/>
                  </a:cubicBezTo>
                  <a:lnTo>
                    <a:pt x="11027" y="7939"/>
                  </a:lnTo>
                  <a:cubicBezTo>
                    <a:pt x="11027" y="8128"/>
                    <a:pt x="10870" y="8286"/>
                    <a:pt x="10681" y="8286"/>
                  </a:cubicBezTo>
                  <a:lnTo>
                    <a:pt x="1072" y="8286"/>
                  </a:lnTo>
                  <a:cubicBezTo>
                    <a:pt x="851" y="8286"/>
                    <a:pt x="694" y="8128"/>
                    <a:pt x="694" y="7939"/>
                  </a:cubicBezTo>
                  <a:lnTo>
                    <a:pt x="694" y="6553"/>
                  </a:lnTo>
                  <a:cubicBezTo>
                    <a:pt x="694" y="6364"/>
                    <a:pt x="851" y="6206"/>
                    <a:pt x="1072" y="6206"/>
                  </a:cubicBezTo>
                  <a:close/>
                  <a:moveTo>
                    <a:pt x="10681" y="8947"/>
                  </a:moveTo>
                  <a:cubicBezTo>
                    <a:pt x="10870" y="8947"/>
                    <a:pt x="11027" y="9105"/>
                    <a:pt x="11027" y="9294"/>
                  </a:cubicBezTo>
                  <a:lnTo>
                    <a:pt x="11027" y="10680"/>
                  </a:lnTo>
                  <a:cubicBezTo>
                    <a:pt x="11027" y="10869"/>
                    <a:pt x="10870" y="11027"/>
                    <a:pt x="10681" y="11027"/>
                  </a:cubicBezTo>
                  <a:lnTo>
                    <a:pt x="1072" y="11027"/>
                  </a:lnTo>
                  <a:cubicBezTo>
                    <a:pt x="851" y="11027"/>
                    <a:pt x="694" y="10869"/>
                    <a:pt x="694" y="10680"/>
                  </a:cubicBezTo>
                  <a:lnTo>
                    <a:pt x="694" y="9294"/>
                  </a:lnTo>
                  <a:cubicBezTo>
                    <a:pt x="694" y="9105"/>
                    <a:pt x="851" y="8947"/>
                    <a:pt x="1072" y="8947"/>
                  </a:cubicBezTo>
                  <a:close/>
                  <a:moveTo>
                    <a:pt x="2174" y="0"/>
                  </a:moveTo>
                  <a:cubicBezTo>
                    <a:pt x="1733" y="0"/>
                    <a:pt x="1387" y="252"/>
                    <a:pt x="1229" y="630"/>
                  </a:cubicBezTo>
                  <a:lnTo>
                    <a:pt x="64" y="3403"/>
                  </a:lnTo>
                  <a:cubicBezTo>
                    <a:pt x="32" y="3529"/>
                    <a:pt x="0" y="3686"/>
                    <a:pt x="0" y="3781"/>
                  </a:cubicBezTo>
                  <a:lnTo>
                    <a:pt x="0" y="5198"/>
                  </a:lnTo>
                  <a:cubicBezTo>
                    <a:pt x="0" y="5482"/>
                    <a:pt x="127" y="5734"/>
                    <a:pt x="284" y="5860"/>
                  </a:cubicBezTo>
                  <a:cubicBezTo>
                    <a:pt x="127" y="6080"/>
                    <a:pt x="0" y="6301"/>
                    <a:pt x="0" y="6553"/>
                  </a:cubicBezTo>
                  <a:lnTo>
                    <a:pt x="0" y="7908"/>
                  </a:lnTo>
                  <a:cubicBezTo>
                    <a:pt x="0" y="8191"/>
                    <a:pt x="127" y="8443"/>
                    <a:pt x="284" y="8601"/>
                  </a:cubicBezTo>
                  <a:cubicBezTo>
                    <a:pt x="127" y="8790"/>
                    <a:pt x="0" y="9010"/>
                    <a:pt x="0" y="9262"/>
                  </a:cubicBezTo>
                  <a:lnTo>
                    <a:pt x="0" y="10649"/>
                  </a:lnTo>
                  <a:cubicBezTo>
                    <a:pt x="0" y="11184"/>
                    <a:pt x="473" y="11657"/>
                    <a:pt x="1009" y="11657"/>
                  </a:cubicBezTo>
                  <a:lnTo>
                    <a:pt x="10618" y="11657"/>
                  </a:lnTo>
                  <a:cubicBezTo>
                    <a:pt x="11185" y="11657"/>
                    <a:pt x="11657" y="11184"/>
                    <a:pt x="11657" y="10649"/>
                  </a:cubicBezTo>
                  <a:lnTo>
                    <a:pt x="11657" y="9262"/>
                  </a:lnTo>
                  <a:cubicBezTo>
                    <a:pt x="11657" y="8979"/>
                    <a:pt x="11531" y="8758"/>
                    <a:pt x="11374" y="8601"/>
                  </a:cubicBezTo>
                  <a:cubicBezTo>
                    <a:pt x="11531" y="8380"/>
                    <a:pt x="11657" y="8160"/>
                    <a:pt x="11657" y="7908"/>
                  </a:cubicBezTo>
                  <a:lnTo>
                    <a:pt x="11657" y="6553"/>
                  </a:lnTo>
                  <a:cubicBezTo>
                    <a:pt x="11657" y="6269"/>
                    <a:pt x="11531" y="6017"/>
                    <a:pt x="11374" y="5860"/>
                  </a:cubicBezTo>
                  <a:cubicBezTo>
                    <a:pt x="11531" y="5671"/>
                    <a:pt x="11657" y="5450"/>
                    <a:pt x="11657" y="5198"/>
                  </a:cubicBezTo>
                  <a:lnTo>
                    <a:pt x="11657" y="3781"/>
                  </a:lnTo>
                  <a:lnTo>
                    <a:pt x="11689" y="3781"/>
                  </a:lnTo>
                  <a:cubicBezTo>
                    <a:pt x="11689" y="3686"/>
                    <a:pt x="11657" y="3529"/>
                    <a:pt x="11594" y="3403"/>
                  </a:cubicBezTo>
                  <a:lnTo>
                    <a:pt x="10460" y="630"/>
                  </a:lnTo>
                  <a:cubicBezTo>
                    <a:pt x="10303" y="252"/>
                    <a:pt x="9925" y="0"/>
                    <a:pt x="95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5"/>
            <p:cNvSpPr/>
            <p:nvPr/>
          </p:nvSpPr>
          <p:spPr>
            <a:xfrm>
              <a:off x="-2485967" y="2649150"/>
              <a:ext cx="173300" cy="18150"/>
            </a:xfrm>
            <a:custGeom>
              <a:avLst/>
              <a:gdLst/>
              <a:ahLst/>
              <a:cxnLst/>
              <a:rect l="l" t="t" r="r" b="b"/>
              <a:pathLst>
                <a:path w="6932" h="726" extrusionOk="0">
                  <a:moveTo>
                    <a:pt x="378" y="1"/>
                  </a:moveTo>
                  <a:cubicBezTo>
                    <a:pt x="158" y="1"/>
                    <a:pt x="0" y="159"/>
                    <a:pt x="0" y="379"/>
                  </a:cubicBezTo>
                  <a:cubicBezTo>
                    <a:pt x="0" y="568"/>
                    <a:pt x="158" y="726"/>
                    <a:pt x="378" y="726"/>
                  </a:cubicBezTo>
                  <a:lnTo>
                    <a:pt x="6585" y="726"/>
                  </a:lnTo>
                  <a:cubicBezTo>
                    <a:pt x="6774" y="726"/>
                    <a:pt x="6931" y="568"/>
                    <a:pt x="6931" y="379"/>
                  </a:cubicBezTo>
                  <a:cubicBezTo>
                    <a:pt x="6931" y="159"/>
                    <a:pt x="6774" y="1"/>
                    <a:pt x="658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5"/>
            <p:cNvSpPr/>
            <p:nvPr/>
          </p:nvSpPr>
          <p:spPr>
            <a:xfrm>
              <a:off x="-2485967" y="2511325"/>
              <a:ext cx="173300" cy="18150"/>
            </a:xfrm>
            <a:custGeom>
              <a:avLst/>
              <a:gdLst/>
              <a:ahLst/>
              <a:cxnLst/>
              <a:rect l="l" t="t" r="r" b="b"/>
              <a:pathLst>
                <a:path w="6932" h="726" extrusionOk="0">
                  <a:moveTo>
                    <a:pt x="378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25"/>
                    <a:pt x="378" y="725"/>
                  </a:cubicBezTo>
                  <a:lnTo>
                    <a:pt x="6585" y="725"/>
                  </a:lnTo>
                  <a:cubicBezTo>
                    <a:pt x="6774" y="725"/>
                    <a:pt x="6931" y="568"/>
                    <a:pt x="6931" y="379"/>
                  </a:cubicBezTo>
                  <a:cubicBezTo>
                    <a:pt x="6931" y="158"/>
                    <a:pt x="6774" y="1"/>
                    <a:pt x="658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5"/>
            <p:cNvSpPr/>
            <p:nvPr/>
          </p:nvSpPr>
          <p:spPr>
            <a:xfrm>
              <a:off x="-2540185" y="2511325"/>
              <a:ext cx="18125" cy="18925"/>
            </a:xfrm>
            <a:custGeom>
              <a:avLst/>
              <a:gdLst/>
              <a:ahLst/>
              <a:cxnLst/>
              <a:rect l="l" t="t" r="r" b="b"/>
              <a:pathLst>
                <a:path w="725" h="757" extrusionOk="0">
                  <a:moveTo>
                    <a:pt x="378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57"/>
                    <a:pt x="378" y="757"/>
                  </a:cubicBezTo>
                  <a:cubicBezTo>
                    <a:pt x="567" y="757"/>
                    <a:pt x="725" y="568"/>
                    <a:pt x="725" y="379"/>
                  </a:cubicBezTo>
                  <a:cubicBezTo>
                    <a:pt x="725" y="158"/>
                    <a:pt x="567" y="1"/>
                    <a:pt x="3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5"/>
            <p:cNvSpPr/>
            <p:nvPr/>
          </p:nvSpPr>
          <p:spPr>
            <a:xfrm>
              <a:off x="-2485579" y="2580625"/>
              <a:ext cx="172525" cy="17350"/>
            </a:xfrm>
            <a:custGeom>
              <a:avLst/>
              <a:gdLst/>
              <a:ahLst/>
              <a:cxnLst/>
              <a:rect l="l" t="t" r="r" b="b"/>
              <a:pathLst>
                <a:path w="6901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32" y="536"/>
                    <a:pt x="158" y="693"/>
                    <a:pt x="347" y="693"/>
                  </a:cubicBezTo>
                  <a:lnTo>
                    <a:pt x="6554" y="693"/>
                  </a:lnTo>
                  <a:cubicBezTo>
                    <a:pt x="6774" y="693"/>
                    <a:pt x="6900" y="536"/>
                    <a:pt x="6900" y="347"/>
                  </a:cubicBezTo>
                  <a:cubicBezTo>
                    <a:pt x="6900" y="158"/>
                    <a:pt x="6774" y="0"/>
                    <a:pt x="655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5"/>
            <p:cNvSpPr/>
            <p:nvPr/>
          </p:nvSpPr>
          <p:spPr>
            <a:xfrm>
              <a:off x="-2540185" y="2580625"/>
              <a:ext cx="18125" cy="17350"/>
            </a:xfrm>
            <a:custGeom>
              <a:avLst/>
              <a:gdLst/>
              <a:ahLst/>
              <a:cxnLst/>
              <a:rect l="l" t="t" r="r" b="b"/>
              <a:pathLst>
                <a:path w="725" h="694" extrusionOk="0">
                  <a:moveTo>
                    <a:pt x="378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78" y="693"/>
                  </a:cubicBezTo>
                  <a:cubicBezTo>
                    <a:pt x="567" y="693"/>
                    <a:pt x="725" y="536"/>
                    <a:pt x="725" y="347"/>
                  </a:cubicBezTo>
                  <a:cubicBezTo>
                    <a:pt x="725" y="158"/>
                    <a:pt x="567" y="0"/>
                    <a:pt x="37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5"/>
            <p:cNvSpPr/>
            <p:nvPr/>
          </p:nvSpPr>
          <p:spPr>
            <a:xfrm>
              <a:off x="-2540185" y="2649150"/>
              <a:ext cx="18125" cy="18150"/>
            </a:xfrm>
            <a:custGeom>
              <a:avLst/>
              <a:gdLst/>
              <a:ahLst/>
              <a:cxnLst/>
              <a:rect l="l" t="t" r="r" b="b"/>
              <a:pathLst>
                <a:path w="725" h="726" extrusionOk="0">
                  <a:moveTo>
                    <a:pt x="378" y="1"/>
                  </a:moveTo>
                  <a:cubicBezTo>
                    <a:pt x="158" y="1"/>
                    <a:pt x="0" y="159"/>
                    <a:pt x="0" y="379"/>
                  </a:cubicBezTo>
                  <a:cubicBezTo>
                    <a:pt x="0" y="568"/>
                    <a:pt x="158" y="726"/>
                    <a:pt x="378" y="726"/>
                  </a:cubicBezTo>
                  <a:cubicBezTo>
                    <a:pt x="567" y="726"/>
                    <a:pt x="725" y="568"/>
                    <a:pt x="725" y="379"/>
                  </a:cubicBezTo>
                  <a:cubicBezTo>
                    <a:pt x="725" y="159"/>
                    <a:pt x="567" y="1"/>
                    <a:pt x="3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" name="Google Shape;72;p15"/>
          <p:cNvSpPr/>
          <p:nvPr/>
        </p:nvSpPr>
        <p:spPr>
          <a:xfrm>
            <a:off x="6326343" y="1687645"/>
            <a:ext cx="1450500" cy="2856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9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Big Data</a:t>
            </a:r>
            <a:endParaRPr sz="1900" b="1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cxnSp>
        <p:nvCxnSpPr>
          <p:cNvPr id="73" name="Google Shape;73;p15"/>
          <p:cNvCxnSpPr>
            <a:cxnSpLocks/>
            <a:stCxn id="63" idx="3"/>
            <a:endCxn id="62" idx="2"/>
          </p:cNvCxnSpPr>
          <p:nvPr/>
        </p:nvCxnSpPr>
        <p:spPr>
          <a:xfrm rot="5400000">
            <a:off x="5816328" y="2201341"/>
            <a:ext cx="1257300" cy="1278300"/>
          </a:xfrm>
          <a:prstGeom prst="bentConnector3">
            <a:avLst>
              <a:gd name="adj1" fmla="val 50004"/>
            </a:avLst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4" name="Google Shape;74;p15"/>
          <p:cNvCxnSpPr>
            <a:cxnSpLocks/>
            <a:stCxn id="63" idx="3"/>
            <a:endCxn id="61" idx="2"/>
          </p:cNvCxnSpPr>
          <p:nvPr/>
        </p:nvCxnSpPr>
        <p:spPr>
          <a:xfrm rot="5400000">
            <a:off x="6231828" y="2616841"/>
            <a:ext cx="1257300" cy="447300"/>
          </a:xfrm>
          <a:prstGeom prst="bentConnector3">
            <a:avLst>
              <a:gd name="adj1" fmla="val 50004"/>
            </a:avLst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5" name="Google Shape;75;p15"/>
          <p:cNvCxnSpPr>
            <a:cxnSpLocks/>
            <a:stCxn id="63" idx="3"/>
            <a:endCxn id="60" idx="2"/>
          </p:cNvCxnSpPr>
          <p:nvPr/>
        </p:nvCxnSpPr>
        <p:spPr>
          <a:xfrm rot="-5400000" flipH="1">
            <a:off x="6647178" y="2648791"/>
            <a:ext cx="1257300" cy="383400"/>
          </a:xfrm>
          <a:prstGeom prst="bentConnector3">
            <a:avLst>
              <a:gd name="adj1" fmla="val 50004"/>
            </a:avLst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6" name="Google Shape;76;p15"/>
          <p:cNvCxnSpPr>
            <a:cxnSpLocks/>
            <a:stCxn id="63" idx="3"/>
            <a:endCxn id="59" idx="2"/>
          </p:cNvCxnSpPr>
          <p:nvPr/>
        </p:nvCxnSpPr>
        <p:spPr>
          <a:xfrm rot="-5400000" flipH="1">
            <a:off x="7062678" y="2233291"/>
            <a:ext cx="1257300" cy="1214400"/>
          </a:xfrm>
          <a:prstGeom prst="bentConnector3">
            <a:avLst>
              <a:gd name="adj1" fmla="val 50004"/>
            </a:avLst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7" name="Google Shape;77;p15"/>
          <p:cNvGrpSpPr/>
          <p:nvPr/>
        </p:nvGrpSpPr>
        <p:grpSpPr>
          <a:xfrm>
            <a:off x="5630231" y="3632583"/>
            <a:ext cx="351136" cy="365769"/>
            <a:chOff x="-65129950" y="2646800"/>
            <a:chExt cx="311125" cy="317425"/>
          </a:xfrm>
        </p:grpSpPr>
        <p:sp>
          <p:nvSpPr>
            <p:cNvPr id="78" name="Google Shape;78;p15"/>
            <p:cNvSpPr/>
            <p:nvPr/>
          </p:nvSpPr>
          <p:spPr>
            <a:xfrm>
              <a:off x="-65129950" y="2646800"/>
              <a:ext cx="311125" cy="317425"/>
            </a:xfrm>
            <a:custGeom>
              <a:avLst/>
              <a:gdLst/>
              <a:ahLst/>
              <a:cxnLst/>
              <a:rect l="l" t="t" r="r" b="b"/>
              <a:pathLst>
                <a:path w="12445" h="12697" extrusionOk="0">
                  <a:moveTo>
                    <a:pt x="6648" y="851"/>
                  </a:moveTo>
                  <a:lnTo>
                    <a:pt x="6648" y="1954"/>
                  </a:lnTo>
                  <a:lnTo>
                    <a:pt x="5860" y="1954"/>
                  </a:lnTo>
                  <a:lnTo>
                    <a:pt x="5860" y="851"/>
                  </a:lnTo>
                  <a:close/>
                  <a:moveTo>
                    <a:pt x="1261" y="1954"/>
                  </a:moveTo>
                  <a:cubicBezTo>
                    <a:pt x="1355" y="1954"/>
                    <a:pt x="1450" y="1985"/>
                    <a:pt x="1544" y="2080"/>
                  </a:cubicBezTo>
                  <a:cubicBezTo>
                    <a:pt x="1733" y="2237"/>
                    <a:pt x="1733" y="2521"/>
                    <a:pt x="1576" y="2678"/>
                  </a:cubicBezTo>
                  <a:cubicBezTo>
                    <a:pt x="1497" y="2757"/>
                    <a:pt x="1387" y="2797"/>
                    <a:pt x="1276" y="2797"/>
                  </a:cubicBezTo>
                  <a:cubicBezTo>
                    <a:pt x="1166" y="2797"/>
                    <a:pt x="1056" y="2757"/>
                    <a:pt x="977" y="2678"/>
                  </a:cubicBezTo>
                  <a:cubicBezTo>
                    <a:pt x="819" y="2521"/>
                    <a:pt x="819" y="2237"/>
                    <a:pt x="977" y="2080"/>
                  </a:cubicBezTo>
                  <a:cubicBezTo>
                    <a:pt x="1072" y="1985"/>
                    <a:pt x="1198" y="1954"/>
                    <a:pt x="1261" y="1954"/>
                  </a:cubicBezTo>
                  <a:close/>
                  <a:moveTo>
                    <a:pt x="11216" y="1954"/>
                  </a:moveTo>
                  <a:cubicBezTo>
                    <a:pt x="11468" y="1954"/>
                    <a:pt x="11626" y="2143"/>
                    <a:pt x="11626" y="2395"/>
                  </a:cubicBezTo>
                  <a:cubicBezTo>
                    <a:pt x="11626" y="2615"/>
                    <a:pt x="11437" y="2836"/>
                    <a:pt x="11216" y="2836"/>
                  </a:cubicBezTo>
                  <a:cubicBezTo>
                    <a:pt x="11027" y="2836"/>
                    <a:pt x="10807" y="2615"/>
                    <a:pt x="10807" y="2395"/>
                  </a:cubicBezTo>
                  <a:cubicBezTo>
                    <a:pt x="10807" y="2143"/>
                    <a:pt x="10996" y="1954"/>
                    <a:pt x="11216" y="1954"/>
                  </a:cubicBezTo>
                  <a:close/>
                  <a:moveTo>
                    <a:pt x="6270" y="2773"/>
                  </a:moveTo>
                  <a:cubicBezTo>
                    <a:pt x="8759" y="2773"/>
                    <a:pt x="10807" y="4821"/>
                    <a:pt x="10807" y="7341"/>
                  </a:cubicBezTo>
                  <a:cubicBezTo>
                    <a:pt x="10807" y="9861"/>
                    <a:pt x="8759" y="11909"/>
                    <a:pt x="6270" y="11909"/>
                  </a:cubicBezTo>
                  <a:cubicBezTo>
                    <a:pt x="3781" y="11909"/>
                    <a:pt x="1733" y="9861"/>
                    <a:pt x="1733" y="7341"/>
                  </a:cubicBezTo>
                  <a:cubicBezTo>
                    <a:pt x="1733" y="4821"/>
                    <a:pt x="3781" y="2773"/>
                    <a:pt x="6270" y="2773"/>
                  </a:cubicBezTo>
                  <a:close/>
                  <a:moveTo>
                    <a:pt x="4663" y="0"/>
                  </a:moveTo>
                  <a:cubicBezTo>
                    <a:pt x="4411" y="0"/>
                    <a:pt x="4254" y="189"/>
                    <a:pt x="4254" y="410"/>
                  </a:cubicBezTo>
                  <a:cubicBezTo>
                    <a:pt x="4254" y="662"/>
                    <a:pt x="4474" y="851"/>
                    <a:pt x="4663" y="851"/>
                  </a:cubicBezTo>
                  <a:lnTo>
                    <a:pt x="5104" y="851"/>
                  </a:lnTo>
                  <a:lnTo>
                    <a:pt x="5104" y="2111"/>
                  </a:lnTo>
                  <a:cubicBezTo>
                    <a:pt x="4254" y="2300"/>
                    <a:pt x="3466" y="2710"/>
                    <a:pt x="2836" y="3245"/>
                  </a:cubicBezTo>
                  <a:lnTo>
                    <a:pt x="2489" y="2899"/>
                  </a:lnTo>
                  <a:cubicBezTo>
                    <a:pt x="2741" y="2426"/>
                    <a:pt x="2647" y="1891"/>
                    <a:pt x="2269" y="1481"/>
                  </a:cubicBezTo>
                  <a:cubicBezTo>
                    <a:pt x="2032" y="1245"/>
                    <a:pt x="1717" y="1127"/>
                    <a:pt x="1394" y="1127"/>
                  </a:cubicBezTo>
                  <a:cubicBezTo>
                    <a:pt x="1072" y="1127"/>
                    <a:pt x="741" y="1245"/>
                    <a:pt x="473" y="1481"/>
                  </a:cubicBezTo>
                  <a:cubicBezTo>
                    <a:pt x="0" y="1954"/>
                    <a:pt x="0" y="2741"/>
                    <a:pt x="473" y="3245"/>
                  </a:cubicBezTo>
                  <a:cubicBezTo>
                    <a:pt x="725" y="3498"/>
                    <a:pt x="1040" y="3624"/>
                    <a:pt x="1355" y="3624"/>
                  </a:cubicBezTo>
                  <a:cubicBezTo>
                    <a:pt x="1544" y="3624"/>
                    <a:pt x="1702" y="3561"/>
                    <a:pt x="1891" y="3498"/>
                  </a:cubicBezTo>
                  <a:lnTo>
                    <a:pt x="2269" y="3844"/>
                  </a:lnTo>
                  <a:cubicBezTo>
                    <a:pt x="1481" y="4789"/>
                    <a:pt x="946" y="6018"/>
                    <a:pt x="946" y="7341"/>
                  </a:cubicBezTo>
                  <a:cubicBezTo>
                    <a:pt x="946" y="10303"/>
                    <a:pt x="3371" y="12697"/>
                    <a:pt x="6301" y="12697"/>
                  </a:cubicBezTo>
                  <a:cubicBezTo>
                    <a:pt x="9263" y="12697"/>
                    <a:pt x="11657" y="10303"/>
                    <a:pt x="11657" y="7341"/>
                  </a:cubicBezTo>
                  <a:cubicBezTo>
                    <a:pt x="11657" y="6018"/>
                    <a:pt x="11185" y="4789"/>
                    <a:pt x="10365" y="3844"/>
                  </a:cubicBezTo>
                  <a:lnTo>
                    <a:pt x="10712" y="3498"/>
                  </a:lnTo>
                  <a:cubicBezTo>
                    <a:pt x="10838" y="3561"/>
                    <a:pt x="11027" y="3624"/>
                    <a:pt x="11216" y="3624"/>
                  </a:cubicBezTo>
                  <a:cubicBezTo>
                    <a:pt x="11909" y="3624"/>
                    <a:pt x="12445" y="3056"/>
                    <a:pt x="12445" y="2363"/>
                  </a:cubicBezTo>
                  <a:cubicBezTo>
                    <a:pt x="12445" y="1670"/>
                    <a:pt x="11909" y="1135"/>
                    <a:pt x="11216" y="1135"/>
                  </a:cubicBezTo>
                  <a:cubicBezTo>
                    <a:pt x="10555" y="1135"/>
                    <a:pt x="10019" y="1670"/>
                    <a:pt x="10019" y="2363"/>
                  </a:cubicBezTo>
                  <a:cubicBezTo>
                    <a:pt x="10019" y="2552"/>
                    <a:pt x="10050" y="2710"/>
                    <a:pt x="10113" y="2899"/>
                  </a:cubicBezTo>
                  <a:lnTo>
                    <a:pt x="9767" y="3245"/>
                  </a:lnTo>
                  <a:cubicBezTo>
                    <a:pt x="9137" y="2710"/>
                    <a:pt x="8349" y="2300"/>
                    <a:pt x="7530" y="2111"/>
                  </a:cubicBezTo>
                  <a:lnTo>
                    <a:pt x="7530" y="851"/>
                  </a:lnTo>
                  <a:lnTo>
                    <a:pt x="7971" y="851"/>
                  </a:lnTo>
                  <a:cubicBezTo>
                    <a:pt x="8192" y="851"/>
                    <a:pt x="8349" y="662"/>
                    <a:pt x="8349" y="410"/>
                  </a:cubicBezTo>
                  <a:cubicBezTo>
                    <a:pt x="8349" y="189"/>
                    <a:pt x="8160" y="0"/>
                    <a:pt x="79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5"/>
            <p:cNvSpPr/>
            <p:nvPr/>
          </p:nvSpPr>
          <p:spPr>
            <a:xfrm>
              <a:off x="-65066950" y="2738175"/>
              <a:ext cx="187475" cy="185100"/>
            </a:xfrm>
            <a:custGeom>
              <a:avLst/>
              <a:gdLst/>
              <a:ahLst/>
              <a:cxnLst/>
              <a:rect l="l" t="t" r="r" b="b"/>
              <a:pathLst>
                <a:path w="7499" h="7404" extrusionOk="0">
                  <a:moveTo>
                    <a:pt x="3309" y="819"/>
                  </a:moveTo>
                  <a:lnTo>
                    <a:pt x="3309" y="3686"/>
                  </a:lnTo>
                  <a:cubicBezTo>
                    <a:pt x="3309" y="3938"/>
                    <a:pt x="3498" y="4127"/>
                    <a:pt x="3718" y="4127"/>
                  </a:cubicBezTo>
                  <a:lnTo>
                    <a:pt x="6612" y="4127"/>
                  </a:lnTo>
                  <a:cubicBezTo>
                    <a:pt x="6410" y="5529"/>
                    <a:pt x="5188" y="6585"/>
                    <a:pt x="3750" y="6585"/>
                  </a:cubicBezTo>
                  <a:cubicBezTo>
                    <a:pt x="2143" y="6585"/>
                    <a:pt x="820" y="5261"/>
                    <a:pt x="820" y="3686"/>
                  </a:cubicBezTo>
                  <a:cubicBezTo>
                    <a:pt x="820" y="2237"/>
                    <a:pt x="1891" y="1008"/>
                    <a:pt x="3309" y="819"/>
                  </a:cubicBezTo>
                  <a:close/>
                  <a:moveTo>
                    <a:pt x="3750" y="0"/>
                  </a:moveTo>
                  <a:cubicBezTo>
                    <a:pt x="1702" y="0"/>
                    <a:pt x="1" y="1638"/>
                    <a:pt x="1" y="3686"/>
                  </a:cubicBezTo>
                  <a:cubicBezTo>
                    <a:pt x="1" y="5734"/>
                    <a:pt x="1671" y="7404"/>
                    <a:pt x="3750" y="7404"/>
                  </a:cubicBezTo>
                  <a:cubicBezTo>
                    <a:pt x="5798" y="7404"/>
                    <a:pt x="7499" y="5734"/>
                    <a:pt x="7499" y="3686"/>
                  </a:cubicBezTo>
                  <a:cubicBezTo>
                    <a:pt x="7499" y="3466"/>
                    <a:pt x="7278" y="3277"/>
                    <a:pt x="7058" y="3277"/>
                  </a:cubicBezTo>
                  <a:lnTo>
                    <a:pt x="4128" y="3277"/>
                  </a:lnTo>
                  <a:lnTo>
                    <a:pt x="4128" y="378"/>
                  </a:lnTo>
                  <a:cubicBezTo>
                    <a:pt x="4128" y="158"/>
                    <a:pt x="3939" y="0"/>
                    <a:pt x="37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" name="Google Shape;80;p15"/>
          <p:cNvGrpSpPr/>
          <p:nvPr/>
        </p:nvGrpSpPr>
        <p:grpSpPr>
          <a:xfrm>
            <a:off x="6453841" y="3632603"/>
            <a:ext cx="365756" cy="365747"/>
            <a:chOff x="1412450" y="1954475"/>
            <a:chExt cx="297750" cy="296175"/>
          </a:xfrm>
        </p:grpSpPr>
        <p:sp>
          <p:nvSpPr>
            <p:cNvPr id="81" name="Google Shape;81;p15"/>
            <p:cNvSpPr/>
            <p:nvPr/>
          </p:nvSpPr>
          <p:spPr>
            <a:xfrm>
              <a:off x="1483350" y="2023800"/>
              <a:ext cx="155975" cy="155975"/>
            </a:xfrm>
            <a:custGeom>
              <a:avLst/>
              <a:gdLst/>
              <a:ahLst/>
              <a:cxnLst/>
              <a:rect l="l" t="t" r="r" b="b"/>
              <a:pathLst>
                <a:path w="6239" h="6239" extrusionOk="0">
                  <a:moveTo>
                    <a:pt x="3119" y="2079"/>
                  </a:moveTo>
                  <a:cubicBezTo>
                    <a:pt x="3529" y="2079"/>
                    <a:pt x="3844" y="2395"/>
                    <a:pt x="3844" y="2773"/>
                  </a:cubicBezTo>
                  <a:cubicBezTo>
                    <a:pt x="3844" y="3182"/>
                    <a:pt x="3529" y="3497"/>
                    <a:pt x="3119" y="3497"/>
                  </a:cubicBezTo>
                  <a:cubicBezTo>
                    <a:pt x="2741" y="3497"/>
                    <a:pt x="2426" y="3182"/>
                    <a:pt x="2426" y="2773"/>
                  </a:cubicBezTo>
                  <a:cubicBezTo>
                    <a:pt x="2426" y="2395"/>
                    <a:pt x="2741" y="2079"/>
                    <a:pt x="3119" y="2079"/>
                  </a:cubicBezTo>
                  <a:close/>
                  <a:moveTo>
                    <a:pt x="3119" y="725"/>
                  </a:moveTo>
                  <a:cubicBezTo>
                    <a:pt x="4474" y="725"/>
                    <a:pt x="5577" y="1827"/>
                    <a:pt x="5577" y="3182"/>
                  </a:cubicBezTo>
                  <a:cubicBezTo>
                    <a:pt x="5577" y="3686"/>
                    <a:pt x="5388" y="4159"/>
                    <a:pt x="5136" y="4537"/>
                  </a:cubicBezTo>
                  <a:cubicBezTo>
                    <a:pt x="4884" y="4190"/>
                    <a:pt x="4537" y="3907"/>
                    <a:pt x="4191" y="3718"/>
                  </a:cubicBezTo>
                  <a:cubicBezTo>
                    <a:pt x="4411" y="3497"/>
                    <a:pt x="4537" y="3182"/>
                    <a:pt x="4537" y="2804"/>
                  </a:cubicBezTo>
                  <a:cubicBezTo>
                    <a:pt x="4537" y="2079"/>
                    <a:pt x="3907" y="1449"/>
                    <a:pt x="3151" y="1449"/>
                  </a:cubicBezTo>
                  <a:cubicBezTo>
                    <a:pt x="2426" y="1449"/>
                    <a:pt x="1796" y="2079"/>
                    <a:pt x="1796" y="2804"/>
                  </a:cubicBezTo>
                  <a:cubicBezTo>
                    <a:pt x="1796" y="3182"/>
                    <a:pt x="1891" y="3497"/>
                    <a:pt x="2143" y="3718"/>
                  </a:cubicBezTo>
                  <a:cubicBezTo>
                    <a:pt x="1733" y="3907"/>
                    <a:pt x="1418" y="4190"/>
                    <a:pt x="1198" y="4537"/>
                  </a:cubicBezTo>
                  <a:cubicBezTo>
                    <a:pt x="914" y="4159"/>
                    <a:pt x="756" y="3686"/>
                    <a:pt x="756" y="3182"/>
                  </a:cubicBezTo>
                  <a:cubicBezTo>
                    <a:pt x="662" y="1796"/>
                    <a:pt x="1796" y="725"/>
                    <a:pt x="3119" y="725"/>
                  </a:cubicBezTo>
                  <a:close/>
                  <a:moveTo>
                    <a:pt x="3119" y="4190"/>
                  </a:moveTo>
                  <a:cubicBezTo>
                    <a:pt x="3749" y="4190"/>
                    <a:pt x="4317" y="4505"/>
                    <a:pt x="4632" y="5041"/>
                  </a:cubicBezTo>
                  <a:cubicBezTo>
                    <a:pt x="4222" y="5387"/>
                    <a:pt x="3686" y="5577"/>
                    <a:pt x="3119" y="5577"/>
                  </a:cubicBezTo>
                  <a:cubicBezTo>
                    <a:pt x="2584" y="5577"/>
                    <a:pt x="2017" y="5387"/>
                    <a:pt x="1639" y="5041"/>
                  </a:cubicBezTo>
                  <a:cubicBezTo>
                    <a:pt x="1954" y="4505"/>
                    <a:pt x="2489" y="4190"/>
                    <a:pt x="3119" y="4190"/>
                  </a:cubicBezTo>
                  <a:close/>
                  <a:moveTo>
                    <a:pt x="3119" y="0"/>
                  </a:moveTo>
                  <a:cubicBezTo>
                    <a:pt x="1387" y="0"/>
                    <a:pt x="0" y="1418"/>
                    <a:pt x="0" y="3119"/>
                  </a:cubicBezTo>
                  <a:cubicBezTo>
                    <a:pt x="0" y="4852"/>
                    <a:pt x="1387" y="6238"/>
                    <a:pt x="3119" y="6238"/>
                  </a:cubicBezTo>
                  <a:cubicBezTo>
                    <a:pt x="4852" y="6238"/>
                    <a:pt x="6238" y="4820"/>
                    <a:pt x="6238" y="3119"/>
                  </a:cubicBezTo>
                  <a:cubicBezTo>
                    <a:pt x="6238" y="1386"/>
                    <a:pt x="4821" y="0"/>
                    <a:pt x="31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5"/>
            <p:cNvSpPr/>
            <p:nvPr/>
          </p:nvSpPr>
          <p:spPr>
            <a:xfrm>
              <a:off x="1412450" y="1954475"/>
              <a:ext cx="297750" cy="296175"/>
            </a:xfrm>
            <a:custGeom>
              <a:avLst/>
              <a:gdLst/>
              <a:ahLst/>
              <a:cxnLst/>
              <a:rect l="l" t="t" r="r" b="b"/>
              <a:pathLst>
                <a:path w="11910" h="11847" extrusionOk="0">
                  <a:moveTo>
                    <a:pt x="6365" y="662"/>
                  </a:moveTo>
                  <a:lnTo>
                    <a:pt x="6522" y="1513"/>
                  </a:lnTo>
                  <a:cubicBezTo>
                    <a:pt x="6554" y="1702"/>
                    <a:pt x="6617" y="1765"/>
                    <a:pt x="6774" y="1797"/>
                  </a:cubicBezTo>
                  <a:cubicBezTo>
                    <a:pt x="7342" y="1923"/>
                    <a:pt x="7814" y="2112"/>
                    <a:pt x="8287" y="2427"/>
                  </a:cubicBezTo>
                  <a:cubicBezTo>
                    <a:pt x="8350" y="2474"/>
                    <a:pt x="8421" y="2498"/>
                    <a:pt x="8488" y="2498"/>
                  </a:cubicBezTo>
                  <a:cubicBezTo>
                    <a:pt x="8554" y="2498"/>
                    <a:pt x="8618" y="2474"/>
                    <a:pt x="8665" y="2427"/>
                  </a:cubicBezTo>
                  <a:lnTo>
                    <a:pt x="9389" y="1923"/>
                  </a:lnTo>
                  <a:lnTo>
                    <a:pt x="9925" y="2490"/>
                  </a:lnTo>
                  <a:lnTo>
                    <a:pt x="9421" y="3183"/>
                  </a:lnTo>
                  <a:cubicBezTo>
                    <a:pt x="9358" y="3309"/>
                    <a:pt x="9358" y="3466"/>
                    <a:pt x="9421" y="3592"/>
                  </a:cubicBezTo>
                  <a:cubicBezTo>
                    <a:pt x="9736" y="4065"/>
                    <a:pt x="9925" y="4537"/>
                    <a:pt x="10051" y="5073"/>
                  </a:cubicBezTo>
                  <a:cubicBezTo>
                    <a:pt x="10082" y="5231"/>
                    <a:pt x="10209" y="5294"/>
                    <a:pt x="10335" y="5357"/>
                  </a:cubicBezTo>
                  <a:lnTo>
                    <a:pt x="11185" y="5514"/>
                  </a:lnTo>
                  <a:lnTo>
                    <a:pt x="11185" y="6302"/>
                  </a:lnTo>
                  <a:lnTo>
                    <a:pt x="10335" y="6459"/>
                  </a:lnTo>
                  <a:cubicBezTo>
                    <a:pt x="10177" y="6491"/>
                    <a:pt x="10082" y="6585"/>
                    <a:pt x="10051" y="6743"/>
                  </a:cubicBezTo>
                  <a:cubicBezTo>
                    <a:pt x="9925" y="7278"/>
                    <a:pt x="9736" y="7751"/>
                    <a:pt x="9421" y="8224"/>
                  </a:cubicBezTo>
                  <a:cubicBezTo>
                    <a:pt x="9358" y="8350"/>
                    <a:pt x="9358" y="8507"/>
                    <a:pt x="9421" y="8633"/>
                  </a:cubicBezTo>
                  <a:lnTo>
                    <a:pt x="9925" y="9326"/>
                  </a:lnTo>
                  <a:lnTo>
                    <a:pt x="9389" y="9893"/>
                  </a:lnTo>
                  <a:lnTo>
                    <a:pt x="8665" y="9358"/>
                  </a:lnTo>
                  <a:cubicBezTo>
                    <a:pt x="8618" y="9326"/>
                    <a:pt x="8554" y="9310"/>
                    <a:pt x="8488" y="9310"/>
                  </a:cubicBezTo>
                  <a:cubicBezTo>
                    <a:pt x="8421" y="9310"/>
                    <a:pt x="8350" y="9326"/>
                    <a:pt x="8287" y="9358"/>
                  </a:cubicBezTo>
                  <a:cubicBezTo>
                    <a:pt x="7814" y="9673"/>
                    <a:pt x="7342" y="9893"/>
                    <a:pt x="6774" y="9988"/>
                  </a:cubicBezTo>
                  <a:cubicBezTo>
                    <a:pt x="6617" y="10051"/>
                    <a:pt x="6554" y="10145"/>
                    <a:pt x="6522" y="10271"/>
                  </a:cubicBezTo>
                  <a:lnTo>
                    <a:pt x="6365" y="11153"/>
                  </a:lnTo>
                  <a:lnTo>
                    <a:pt x="5577" y="11153"/>
                  </a:lnTo>
                  <a:lnTo>
                    <a:pt x="5420" y="10271"/>
                  </a:lnTo>
                  <a:cubicBezTo>
                    <a:pt x="5357" y="10114"/>
                    <a:pt x="5294" y="10051"/>
                    <a:pt x="5136" y="9988"/>
                  </a:cubicBezTo>
                  <a:cubicBezTo>
                    <a:pt x="4569" y="9893"/>
                    <a:pt x="4097" y="9673"/>
                    <a:pt x="3624" y="9358"/>
                  </a:cubicBezTo>
                  <a:cubicBezTo>
                    <a:pt x="3561" y="9326"/>
                    <a:pt x="3498" y="9310"/>
                    <a:pt x="3435" y="9310"/>
                  </a:cubicBezTo>
                  <a:cubicBezTo>
                    <a:pt x="3372" y="9310"/>
                    <a:pt x="3309" y="9326"/>
                    <a:pt x="3246" y="9358"/>
                  </a:cubicBezTo>
                  <a:lnTo>
                    <a:pt x="2521" y="9893"/>
                  </a:lnTo>
                  <a:lnTo>
                    <a:pt x="1986" y="9326"/>
                  </a:lnTo>
                  <a:lnTo>
                    <a:pt x="2490" y="8633"/>
                  </a:lnTo>
                  <a:cubicBezTo>
                    <a:pt x="2584" y="8507"/>
                    <a:pt x="2584" y="8350"/>
                    <a:pt x="2490" y="8224"/>
                  </a:cubicBezTo>
                  <a:cubicBezTo>
                    <a:pt x="2175" y="7751"/>
                    <a:pt x="1986" y="7278"/>
                    <a:pt x="1860" y="6743"/>
                  </a:cubicBezTo>
                  <a:cubicBezTo>
                    <a:pt x="1828" y="6585"/>
                    <a:pt x="1702" y="6491"/>
                    <a:pt x="1576" y="6459"/>
                  </a:cubicBezTo>
                  <a:lnTo>
                    <a:pt x="726" y="6302"/>
                  </a:lnTo>
                  <a:lnTo>
                    <a:pt x="726" y="5514"/>
                  </a:lnTo>
                  <a:lnTo>
                    <a:pt x="1576" y="5357"/>
                  </a:lnTo>
                  <a:cubicBezTo>
                    <a:pt x="1734" y="5325"/>
                    <a:pt x="1828" y="5231"/>
                    <a:pt x="1860" y="5073"/>
                  </a:cubicBezTo>
                  <a:cubicBezTo>
                    <a:pt x="1986" y="4506"/>
                    <a:pt x="2175" y="4065"/>
                    <a:pt x="2490" y="3592"/>
                  </a:cubicBezTo>
                  <a:cubicBezTo>
                    <a:pt x="2584" y="3466"/>
                    <a:pt x="2584" y="3309"/>
                    <a:pt x="2490" y="3183"/>
                  </a:cubicBezTo>
                  <a:lnTo>
                    <a:pt x="1986" y="2490"/>
                  </a:lnTo>
                  <a:lnTo>
                    <a:pt x="2521" y="1923"/>
                  </a:lnTo>
                  <a:lnTo>
                    <a:pt x="3246" y="2427"/>
                  </a:lnTo>
                  <a:cubicBezTo>
                    <a:pt x="3309" y="2474"/>
                    <a:pt x="3372" y="2498"/>
                    <a:pt x="3435" y="2498"/>
                  </a:cubicBezTo>
                  <a:cubicBezTo>
                    <a:pt x="3498" y="2498"/>
                    <a:pt x="3561" y="2474"/>
                    <a:pt x="3624" y="2427"/>
                  </a:cubicBezTo>
                  <a:cubicBezTo>
                    <a:pt x="4097" y="2112"/>
                    <a:pt x="4569" y="1923"/>
                    <a:pt x="5136" y="1797"/>
                  </a:cubicBezTo>
                  <a:cubicBezTo>
                    <a:pt x="5294" y="1765"/>
                    <a:pt x="5357" y="1639"/>
                    <a:pt x="5420" y="1513"/>
                  </a:cubicBezTo>
                  <a:lnTo>
                    <a:pt x="5577" y="662"/>
                  </a:lnTo>
                  <a:close/>
                  <a:moveTo>
                    <a:pt x="5262" y="1"/>
                  </a:moveTo>
                  <a:cubicBezTo>
                    <a:pt x="5073" y="1"/>
                    <a:pt x="4916" y="127"/>
                    <a:pt x="4884" y="284"/>
                  </a:cubicBezTo>
                  <a:lnTo>
                    <a:pt x="4727" y="1166"/>
                  </a:lnTo>
                  <a:cubicBezTo>
                    <a:pt x="4254" y="1292"/>
                    <a:pt x="3813" y="1481"/>
                    <a:pt x="3435" y="1734"/>
                  </a:cubicBezTo>
                  <a:lnTo>
                    <a:pt x="2679" y="1229"/>
                  </a:lnTo>
                  <a:cubicBezTo>
                    <a:pt x="2610" y="1174"/>
                    <a:pt x="2541" y="1149"/>
                    <a:pt x="2474" y="1149"/>
                  </a:cubicBezTo>
                  <a:cubicBezTo>
                    <a:pt x="2389" y="1149"/>
                    <a:pt x="2309" y="1190"/>
                    <a:pt x="2238" y="1261"/>
                  </a:cubicBezTo>
                  <a:lnTo>
                    <a:pt x="1261" y="2238"/>
                  </a:lnTo>
                  <a:cubicBezTo>
                    <a:pt x="1135" y="2364"/>
                    <a:pt x="1135" y="2553"/>
                    <a:pt x="1230" y="2679"/>
                  </a:cubicBezTo>
                  <a:lnTo>
                    <a:pt x="1734" y="3435"/>
                  </a:lnTo>
                  <a:cubicBezTo>
                    <a:pt x="1513" y="3813"/>
                    <a:pt x="1324" y="4254"/>
                    <a:pt x="1198" y="4726"/>
                  </a:cubicBezTo>
                  <a:lnTo>
                    <a:pt x="284" y="4884"/>
                  </a:lnTo>
                  <a:cubicBezTo>
                    <a:pt x="127" y="4915"/>
                    <a:pt x="1" y="5042"/>
                    <a:pt x="1" y="5231"/>
                  </a:cubicBezTo>
                  <a:lnTo>
                    <a:pt x="1" y="6617"/>
                  </a:lnTo>
                  <a:cubicBezTo>
                    <a:pt x="64" y="6774"/>
                    <a:pt x="158" y="6932"/>
                    <a:pt x="316" y="6963"/>
                  </a:cubicBezTo>
                  <a:lnTo>
                    <a:pt x="1230" y="7121"/>
                  </a:lnTo>
                  <a:cubicBezTo>
                    <a:pt x="1356" y="7593"/>
                    <a:pt x="1545" y="8034"/>
                    <a:pt x="1797" y="8413"/>
                  </a:cubicBezTo>
                  <a:lnTo>
                    <a:pt x="1261" y="9169"/>
                  </a:lnTo>
                  <a:cubicBezTo>
                    <a:pt x="1167" y="9295"/>
                    <a:pt x="1198" y="9484"/>
                    <a:pt x="1324" y="9610"/>
                  </a:cubicBezTo>
                  <a:lnTo>
                    <a:pt x="2301" y="10586"/>
                  </a:lnTo>
                  <a:cubicBezTo>
                    <a:pt x="2368" y="10654"/>
                    <a:pt x="2454" y="10685"/>
                    <a:pt x="2533" y="10685"/>
                  </a:cubicBezTo>
                  <a:cubicBezTo>
                    <a:pt x="2602" y="10685"/>
                    <a:pt x="2666" y="10662"/>
                    <a:pt x="2710" y="10618"/>
                  </a:cubicBezTo>
                  <a:lnTo>
                    <a:pt x="3466" y="10114"/>
                  </a:lnTo>
                  <a:cubicBezTo>
                    <a:pt x="3876" y="10366"/>
                    <a:pt x="4286" y="10555"/>
                    <a:pt x="4790" y="10681"/>
                  </a:cubicBezTo>
                  <a:lnTo>
                    <a:pt x="4947" y="11563"/>
                  </a:lnTo>
                  <a:cubicBezTo>
                    <a:pt x="4979" y="11721"/>
                    <a:pt x="5105" y="11847"/>
                    <a:pt x="5294" y="11847"/>
                  </a:cubicBezTo>
                  <a:lnTo>
                    <a:pt x="6680" y="11847"/>
                  </a:lnTo>
                  <a:cubicBezTo>
                    <a:pt x="6837" y="11847"/>
                    <a:pt x="6995" y="11721"/>
                    <a:pt x="7027" y="11563"/>
                  </a:cubicBezTo>
                  <a:lnTo>
                    <a:pt x="7184" y="10681"/>
                  </a:lnTo>
                  <a:cubicBezTo>
                    <a:pt x="7657" y="10555"/>
                    <a:pt x="8098" y="10366"/>
                    <a:pt x="8476" y="10114"/>
                  </a:cubicBezTo>
                  <a:lnTo>
                    <a:pt x="9232" y="10618"/>
                  </a:lnTo>
                  <a:cubicBezTo>
                    <a:pt x="9301" y="10673"/>
                    <a:pt x="9370" y="10698"/>
                    <a:pt x="9436" y="10698"/>
                  </a:cubicBezTo>
                  <a:cubicBezTo>
                    <a:pt x="9521" y="10698"/>
                    <a:pt x="9602" y="10657"/>
                    <a:pt x="9673" y="10586"/>
                  </a:cubicBezTo>
                  <a:lnTo>
                    <a:pt x="10650" y="9610"/>
                  </a:lnTo>
                  <a:cubicBezTo>
                    <a:pt x="10776" y="9484"/>
                    <a:pt x="10776" y="9295"/>
                    <a:pt x="10681" y="9169"/>
                  </a:cubicBezTo>
                  <a:lnTo>
                    <a:pt x="10177" y="8413"/>
                  </a:lnTo>
                  <a:cubicBezTo>
                    <a:pt x="10398" y="8034"/>
                    <a:pt x="10618" y="7593"/>
                    <a:pt x="10713" y="7121"/>
                  </a:cubicBezTo>
                  <a:lnTo>
                    <a:pt x="11626" y="6963"/>
                  </a:lnTo>
                  <a:cubicBezTo>
                    <a:pt x="11784" y="6932"/>
                    <a:pt x="11910" y="6806"/>
                    <a:pt x="11910" y="6617"/>
                  </a:cubicBezTo>
                  <a:lnTo>
                    <a:pt x="11910" y="5231"/>
                  </a:lnTo>
                  <a:cubicBezTo>
                    <a:pt x="11910" y="5073"/>
                    <a:pt x="11784" y="4915"/>
                    <a:pt x="11626" y="4884"/>
                  </a:cubicBezTo>
                  <a:lnTo>
                    <a:pt x="10713" y="4726"/>
                  </a:lnTo>
                  <a:cubicBezTo>
                    <a:pt x="10618" y="4254"/>
                    <a:pt x="10398" y="3813"/>
                    <a:pt x="10177" y="3403"/>
                  </a:cubicBezTo>
                  <a:lnTo>
                    <a:pt x="10681" y="2679"/>
                  </a:lnTo>
                  <a:cubicBezTo>
                    <a:pt x="10807" y="2553"/>
                    <a:pt x="10776" y="2364"/>
                    <a:pt x="10650" y="2238"/>
                  </a:cubicBezTo>
                  <a:lnTo>
                    <a:pt x="9673" y="1261"/>
                  </a:lnTo>
                  <a:cubicBezTo>
                    <a:pt x="9605" y="1193"/>
                    <a:pt x="9520" y="1162"/>
                    <a:pt x="9435" y="1162"/>
                  </a:cubicBezTo>
                  <a:cubicBezTo>
                    <a:pt x="9362" y="1162"/>
                    <a:pt x="9290" y="1186"/>
                    <a:pt x="9232" y="1229"/>
                  </a:cubicBezTo>
                  <a:lnTo>
                    <a:pt x="8476" y="1734"/>
                  </a:lnTo>
                  <a:cubicBezTo>
                    <a:pt x="8098" y="1481"/>
                    <a:pt x="7657" y="1292"/>
                    <a:pt x="7184" y="1166"/>
                  </a:cubicBezTo>
                  <a:lnTo>
                    <a:pt x="6995" y="284"/>
                  </a:lnTo>
                  <a:cubicBezTo>
                    <a:pt x="6932" y="127"/>
                    <a:pt x="6837" y="1"/>
                    <a:pt x="66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" name="Google Shape;83;p15"/>
          <p:cNvGrpSpPr/>
          <p:nvPr/>
        </p:nvGrpSpPr>
        <p:grpSpPr>
          <a:xfrm>
            <a:off x="7271054" y="3632592"/>
            <a:ext cx="393186" cy="365766"/>
            <a:chOff x="-62890750" y="2296300"/>
            <a:chExt cx="330825" cy="317450"/>
          </a:xfrm>
        </p:grpSpPr>
        <p:sp>
          <p:nvSpPr>
            <p:cNvPr id="84" name="Google Shape;84;p15"/>
            <p:cNvSpPr/>
            <p:nvPr/>
          </p:nvSpPr>
          <p:spPr>
            <a:xfrm>
              <a:off x="-62890750" y="2296300"/>
              <a:ext cx="313500" cy="195375"/>
            </a:xfrm>
            <a:custGeom>
              <a:avLst/>
              <a:gdLst/>
              <a:ahLst/>
              <a:cxnLst/>
              <a:rect l="l" t="t" r="r" b="b"/>
              <a:pathLst>
                <a:path w="12540" h="7815" extrusionOk="0">
                  <a:moveTo>
                    <a:pt x="11437" y="2080"/>
                  </a:moveTo>
                  <a:lnTo>
                    <a:pt x="11658" y="2931"/>
                  </a:lnTo>
                  <a:lnTo>
                    <a:pt x="10776" y="2742"/>
                  </a:lnTo>
                  <a:lnTo>
                    <a:pt x="11437" y="2080"/>
                  </a:lnTo>
                  <a:close/>
                  <a:moveTo>
                    <a:pt x="6617" y="1"/>
                  </a:moveTo>
                  <a:cubicBezTo>
                    <a:pt x="4916" y="1"/>
                    <a:pt x="3340" y="662"/>
                    <a:pt x="2112" y="1828"/>
                  </a:cubicBezTo>
                  <a:cubicBezTo>
                    <a:pt x="663" y="3277"/>
                    <a:pt x="1" y="5420"/>
                    <a:pt x="379" y="7467"/>
                  </a:cubicBezTo>
                  <a:cubicBezTo>
                    <a:pt x="442" y="7656"/>
                    <a:pt x="568" y="7814"/>
                    <a:pt x="789" y="7814"/>
                  </a:cubicBezTo>
                  <a:lnTo>
                    <a:pt x="852" y="7814"/>
                  </a:lnTo>
                  <a:cubicBezTo>
                    <a:pt x="1104" y="7783"/>
                    <a:pt x="1198" y="7562"/>
                    <a:pt x="1167" y="7341"/>
                  </a:cubicBezTo>
                  <a:cubicBezTo>
                    <a:pt x="852" y="5577"/>
                    <a:pt x="1419" y="3718"/>
                    <a:pt x="2710" y="2458"/>
                  </a:cubicBezTo>
                  <a:cubicBezTo>
                    <a:pt x="3719" y="1450"/>
                    <a:pt x="5136" y="851"/>
                    <a:pt x="6617" y="851"/>
                  </a:cubicBezTo>
                  <a:cubicBezTo>
                    <a:pt x="7940" y="851"/>
                    <a:pt x="9200" y="1324"/>
                    <a:pt x="10177" y="2206"/>
                  </a:cubicBezTo>
                  <a:lnTo>
                    <a:pt x="9610" y="2773"/>
                  </a:lnTo>
                  <a:cubicBezTo>
                    <a:pt x="9484" y="2899"/>
                    <a:pt x="9452" y="3057"/>
                    <a:pt x="9484" y="3183"/>
                  </a:cubicBezTo>
                  <a:cubicBezTo>
                    <a:pt x="9515" y="3340"/>
                    <a:pt x="9641" y="3403"/>
                    <a:pt x="9799" y="3466"/>
                  </a:cubicBezTo>
                  <a:lnTo>
                    <a:pt x="12036" y="3939"/>
                  </a:lnTo>
                  <a:lnTo>
                    <a:pt x="12130" y="3939"/>
                  </a:lnTo>
                  <a:cubicBezTo>
                    <a:pt x="12225" y="3939"/>
                    <a:pt x="12319" y="3876"/>
                    <a:pt x="12382" y="3813"/>
                  </a:cubicBezTo>
                  <a:cubicBezTo>
                    <a:pt x="12508" y="3687"/>
                    <a:pt x="12540" y="3561"/>
                    <a:pt x="12508" y="3403"/>
                  </a:cubicBezTo>
                  <a:lnTo>
                    <a:pt x="12036" y="1167"/>
                  </a:lnTo>
                  <a:cubicBezTo>
                    <a:pt x="12004" y="1009"/>
                    <a:pt x="11878" y="883"/>
                    <a:pt x="11752" y="851"/>
                  </a:cubicBezTo>
                  <a:cubicBezTo>
                    <a:pt x="11715" y="844"/>
                    <a:pt x="11678" y="840"/>
                    <a:pt x="11642" y="840"/>
                  </a:cubicBezTo>
                  <a:cubicBezTo>
                    <a:pt x="11526" y="840"/>
                    <a:pt x="11422" y="881"/>
                    <a:pt x="11374" y="977"/>
                  </a:cubicBezTo>
                  <a:lnTo>
                    <a:pt x="10776" y="1576"/>
                  </a:lnTo>
                  <a:cubicBezTo>
                    <a:pt x="9641" y="536"/>
                    <a:pt x="8129" y="1"/>
                    <a:pt x="66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5"/>
            <p:cNvSpPr/>
            <p:nvPr/>
          </p:nvSpPr>
          <p:spPr>
            <a:xfrm>
              <a:off x="-62874975" y="2417475"/>
              <a:ext cx="315050" cy="196275"/>
            </a:xfrm>
            <a:custGeom>
              <a:avLst/>
              <a:gdLst/>
              <a:ahLst/>
              <a:cxnLst/>
              <a:rect l="l" t="t" r="r" b="b"/>
              <a:pathLst>
                <a:path w="12602" h="7851" extrusionOk="0">
                  <a:moveTo>
                    <a:pt x="977" y="4857"/>
                  </a:moveTo>
                  <a:lnTo>
                    <a:pt x="1827" y="5078"/>
                  </a:lnTo>
                  <a:lnTo>
                    <a:pt x="1166" y="5739"/>
                  </a:lnTo>
                  <a:lnTo>
                    <a:pt x="977" y="4857"/>
                  </a:lnTo>
                  <a:close/>
                  <a:moveTo>
                    <a:pt x="11779" y="1"/>
                  </a:moveTo>
                  <a:cubicBezTo>
                    <a:pt x="11759" y="1"/>
                    <a:pt x="11739" y="2"/>
                    <a:pt x="11720" y="6"/>
                  </a:cubicBezTo>
                  <a:cubicBezTo>
                    <a:pt x="11499" y="69"/>
                    <a:pt x="11373" y="289"/>
                    <a:pt x="11405" y="478"/>
                  </a:cubicBezTo>
                  <a:cubicBezTo>
                    <a:pt x="11720" y="2274"/>
                    <a:pt x="11184" y="4101"/>
                    <a:pt x="9861" y="5361"/>
                  </a:cubicBezTo>
                  <a:cubicBezTo>
                    <a:pt x="8853" y="6401"/>
                    <a:pt x="7435" y="7000"/>
                    <a:pt x="5986" y="7000"/>
                  </a:cubicBezTo>
                  <a:cubicBezTo>
                    <a:pt x="4631" y="7000"/>
                    <a:pt x="3371" y="6527"/>
                    <a:pt x="2394" y="5645"/>
                  </a:cubicBezTo>
                  <a:lnTo>
                    <a:pt x="2993" y="5046"/>
                  </a:lnTo>
                  <a:cubicBezTo>
                    <a:pt x="3088" y="4952"/>
                    <a:pt x="3151" y="4794"/>
                    <a:pt x="3088" y="4668"/>
                  </a:cubicBezTo>
                  <a:cubicBezTo>
                    <a:pt x="3056" y="4511"/>
                    <a:pt x="2962" y="4416"/>
                    <a:pt x="2772" y="4385"/>
                  </a:cubicBezTo>
                  <a:lnTo>
                    <a:pt x="536" y="3912"/>
                  </a:lnTo>
                  <a:cubicBezTo>
                    <a:pt x="506" y="3905"/>
                    <a:pt x="476" y="3901"/>
                    <a:pt x="446" y="3901"/>
                  </a:cubicBezTo>
                  <a:cubicBezTo>
                    <a:pt x="350" y="3901"/>
                    <a:pt x="254" y="3942"/>
                    <a:pt x="158" y="4038"/>
                  </a:cubicBezTo>
                  <a:cubicBezTo>
                    <a:pt x="32" y="4164"/>
                    <a:pt x="0" y="4290"/>
                    <a:pt x="32" y="4448"/>
                  </a:cubicBezTo>
                  <a:lnTo>
                    <a:pt x="504" y="6685"/>
                  </a:lnTo>
                  <a:cubicBezTo>
                    <a:pt x="536" y="6842"/>
                    <a:pt x="662" y="6937"/>
                    <a:pt x="788" y="7000"/>
                  </a:cubicBezTo>
                  <a:lnTo>
                    <a:pt x="882" y="7000"/>
                  </a:lnTo>
                  <a:cubicBezTo>
                    <a:pt x="1008" y="7000"/>
                    <a:pt x="1103" y="6968"/>
                    <a:pt x="1166" y="6874"/>
                  </a:cubicBezTo>
                  <a:lnTo>
                    <a:pt x="1764" y="6275"/>
                  </a:lnTo>
                  <a:cubicBezTo>
                    <a:pt x="2899" y="7315"/>
                    <a:pt x="4411" y="7850"/>
                    <a:pt x="5923" y="7850"/>
                  </a:cubicBezTo>
                  <a:cubicBezTo>
                    <a:pt x="7624" y="7850"/>
                    <a:pt x="9200" y="7189"/>
                    <a:pt x="10428" y="6023"/>
                  </a:cubicBezTo>
                  <a:cubicBezTo>
                    <a:pt x="11909" y="4511"/>
                    <a:pt x="12602" y="2400"/>
                    <a:pt x="12192" y="321"/>
                  </a:cubicBezTo>
                  <a:cubicBezTo>
                    <a:pt x="12164" y="123"/>
                    <a:pt x="11958" y="1"/>
                    <a:pt x="117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5"/>
            <p:cNvSpPr/>
            <p:nvPr/>
          </p:nvSpPr>
          <p:spPr>
            <a:xfrm>
              <a:off x="-62822225" y="2357750"/>
              <a:ext cx="193000" cy="192975"/>
            </a:xfrm>
            <a:custGeom>
              <a:avLst/>
              <a:gdLst/>
              <a:ahLst/>
              <a:cxnLst/>
              <a:rect l="l" t="t" r="r" b="b"/>
              <a:pathLst>
                <a:path w="7720" h="7719" extrusionOk="0">
                  <a:moveTo>
                    <a:pt x="2238" y="1323"/>
                  </a:moveTo>
                  <a:lnTo>
                    <a:pt x="2238" y="1323"/>
                  </a:lnTo>
                  <a:cubicBezTo>
                    <a:pt x="2143" y="1544"/>
                    <a:pt x="2049" y="1827"/>
                    <a:pt x="1986" y="2111"/>
                  </a:cubicBezTo>
                  <a:lnTo>
                    <a:pt x="1419" y="2111"/>
                  </a:lnTo>
                  <a:cubicBezTo>
                    <a:pt x="1671" y="1796"/>
                    <a:pt x="1923" y="1512"/>
                    <a:pt x="2238" y="1323"/>
                  </a:cubicBezTo>
                  <a:close/>
                  <a:moveTo>
                    <a:pt x="3466" y="1040"/>
                  </a:moveTo>
                  <a:lnTo>
                    <a:pt x="3466" y="2111"/>
                  </a:lnTo>
                  <a:lnTo>
                    <a:pt x="2836" y="2111"/>
                  </a:lnTo>
                  <a:cubicBezTo>
                    <a:pt x="2994" y="1575"/>
                    <a:pt x="3246" y="1229"/>
                    <a:pt x="3466" y="1040"/>
                  </a:cubicBezTo>
                  <a:close/>
                  <a:moveTo>
                    <a:pt x="4254" y="1040"/>
                  </a:moveTo>
                  <a:cubicBezTo>
                    <a:pt x="4538" y="1229"/>
                    <a:pt x="4727" y="1575"/>
                    <a:pt x="4884" y="2111"/>
                  </a:cubicBezTo>
                  <a:lnTo>
                    <a:pt x="4254" y="2111"/>
                  </a:lnTo>
                  <a:lnTo>
                    <a:pt x="4254" y="1040"/>
                  </a:lnTo>
                  <a:close/>
                  <a:moveTo>
                    <a:pt x="5483" y="1323"/>
                  </a:moveTo>
                  <a:lnTo>
                    <a:pt x="5483" y="1323"/>
                  </a:lnTo>
                  <a:cubicBezTo>
                    <a:pt x="5798" y="1512"/>
                    <a:pt x="6081" y="1796"/>
                    <a:pt x="6302" y="2111"/>
                  </a:cubicBezTo>
                  <a:lnTo>
                    <a:pt x="5766" y="2111"/>
                  </a:lnTo>
                  <a:cubicBezTo>
                    <a:pt x="5672" y="1827"/>
                    <a:pt x="5609" y="1544"/>
                    <a:pt x="5483" y="1323"/>
                  </a:cubicBezTo>
                  <a:close/>
                  <a:moveTo>
                    <a:pt x="1765" y="2930"/>
                  </a:moveTo>
                  <a:cubicBezTo>
                    <a:pt x="1734" y="3245"/>
                    <a:pt x="1702" y="3560"/>
                    <a:pt x="1702" y="3875"/>
                  </a:cubicBezTo>
                  <a:cubicBezTo>
                    <a:pt x="1702" y="4190"/>
                    <a:pt x="1734" y="4537"/>
                    <a:pt x="1765" y="4820"/>
                  </a:cubicBezTo>
                  <a:lnTo>
                    <a:pt x="978" y="4820"/>
                  </a:lnTo>
                  <a:cubicBezTo>
                    <a:pt x="883" y="4537"/>
                    <a:pt x="820" y="4222"/>
                    <a:pt x="820" y="3875"/>
                  </a:cubicBezTo>
                  <a:cubicBezTo>
                    <a:pt x="820" y="3497"/>
                    <a:pt x="883" y="3214"/>
                    <a:pt x="978" y="2930"/>
                  </a:cubicBezTo>
                  <a:close/>
                  <a:moveTo>
                    <a:pt x="5136" y="2930"/>
                  </a:moveTo>
                  <a:cubicBezTo>
                    <a:pt x="5168" y="3245"/>
                    <a:pt x="5199" y="3560"/>
                    <a:pt x="5199" y="3875"/>
                  </a:cubicBezTo>
                  <a:cubicBezTo>
                    <a:pt x="5199" y="4222"/>
                    <a:pt x="5168" y="4537"/>
                    <a:pt x="5136" y="4820"/>
                  </a:cubicBezTo>
                  <a:lnTo>
                    <a:pt x="4286" y="4820"/>
                  </a:lnTo>
                  <a:lnTo>
                    <a:pt x="4286" y="2930"/>
                  </a:lnTo>
                  <a:close/>
                  <a:moveTo>
                    <a:pt x="6743" y="2930"/>
                  </a:moveTo>
                  <a:cubicBezTo>
                    <a:pt x="6869" y="3245"/>
                    <a:pt x="6900" y="3560"/>
                    <a:pt x="6900" y="3875"/>
                  </a:cubicBezTo>
                  <a:cubicBezTo>
                    <a:pt x="6900" y="4222"/>
                    <a:pt x="6869" y="4537"/>
                    <a:pt x="6743" y="4820"/>
                  </a:cubicBezTo>
                  <a:lnTo>
                    <a:pt x="5955" y="4820"/>
                  </a:lnTo>
                  <a:cubicBezTo>
                    <a:pt x="5987" y="4505"/>
                    <a:pt x="6018" y="4190"/>
                    <a:pt x="6018" y="3875"/>
                  </a:cubicBezTo>
                  <a:cubicBezTo>
                    <a:pt x="6018" y="3560"/>
                    <a:pt x="5987" y="3214"/>
                    <a:pt x="5955" y="2930"/>
                  </a:cubicBezTo>
                  <a:close/>
                  <a:moveTo>
                    <a:pt x="3466" y="2930"/>
                  </a:moveTo>
                  <a:lnTo>
                    <a:pt x="3466" y="4852"/>
                  </a:lnTo>
                  <a:lnTo>
                    <a:pt x="2647" y="4852"/>
                  </a:lnTo>
                  <a:cubicBezTo>
                    <a:pt x="2553" y="4537"/>
                    <a:pt x="2553" y="4222"/>
                    <a:pt x="2553" y="3875"/>
                  </a:cubicBezTo>
                  <a:cubicBezTo>
                    <a:pt x="2553" y="3497"/>
                    <a:pt x="2616" y="3214"/>
                    <a:pt x="2647" y="2930"/>
                  </a:cubicBezTo>
                  <a:close/>
                  <a:moveTo>
                    <a:pt x="6302" y="5640"/>
                  </a:moveTo>
                  <a:cubicBezTo>
                    <a:pt x="6081" y="5955"/>
                    <a:pt x="5798" y="6238"/>
                    <a:pt x="5483" y="6427"/>
                  </a:cubicBezTo>
                  <a:cubicBezTo>
                    <a:pt x="5609" y="6207"/>
                    <a:pt x="5672" y="5923"/>
                    <a:pt x="5766" y="5640"/>
                  </a:cubicBezTo>
                  <a:close/>
                  <a:moveTo>
                    <a:pt x="1986" y="5671"/>
                  </a:moveTo>
                  <a:cubicBezTo>
                    <a:pt x="2049" y="5955"/>
                    <a:pt x="2143" y="6238"/>
                    <a:pt x="2238" y="6459"/>
                  </a:cubicBezTo>
                  <a:cubicBezTo>
                    <a:pt x="1923" y="6238"/>
                    <a:pt x="1671" y="5955"/>
                    <a:pt x="1419" y="5671"/>
                  </a:cubicBezTo>
                  <a:close/>
                  <a:moveTo>
                    <a:pt x="4916" y="5640"/>
                  </a:moveTo>
                  <a:cubicBezTo>
                    <a:pt x="4727" y="6144"/>
                    <a:pt x="4538" y="6522"/>
                    <a:pt x="4286" y="6711"/>
                  </a:cubicBezTo>
                  <a:lnTo>
                    <a:pt x="4286" y="5640"/>
                  </a:lnTo>
                  <a:close/>
                  <a:moveTo>
                    <a:pt x="3466" y="5671"/>
                  </a:moveTo>
                  <a:lnTo>
                    <a:pt x="3466" y="6742"/>
                  </a:lnTo>
                  <a:cubicBezTo>
                    <a:pt x="3246" y="6553"/>
                    <a:pt x="2994" y="6144"/>
                    <a:pt x="2836" y="5671"/>
                  </a:cubicBezTo>
                  <a:close/>
                  <a:moveTo>
                    <a:pt x="3876" y="0"/>
                  </a:moveTo>
                  <a:cubicBezTo>
                    <a:pt x="2301" y="0"/>
                    <a:pt x="915" y="945"/>
                    <a:pt x="316" y="2332"/>
                  </a:cubicBezTo>
                  <a:cubicBezTo>
                    <a:pt x="127" y="2804"/>
                    <a:pt x="1" y="3308"/>
                    <a:pt x="1" y="3875"/>
                  </a:cubicBezTo>
                  <a:cubicBezTo>
                    <a:pt x="1" y="4411"/>
                    <a:pt x="127" y="4946"/>
                    <a:pt x="316" y="5419"/>
                  </a:cubicBezTo>
                  <a:cubicBezTo>
                    <a:pt x="915" y="6774"/>
                    <a:pt x="2301" y="7719"/>
                    <a:pt x="3876" y="7719"/>
                  </a:cubicBezTo>
                  <a:cubicBezTo>
                    <a:pt x="5451" y="7719"/>
                    <a:pt x="6806" y="6774"/>
                    <a:pt x="7405" y="5419"/>
                  </a:cubicBezTo>
                  <a:cubicBezTo>
                    <a:pt x="7594" y="4946"/>
                    <a:pt x="7720" y="4411"/>
                    <a:pt x="7720" y="3875"/>
                  </a:cubicBezTo>
                  <a:cubicBezTo>
                    <a:pt x="7720" y="3308"/>
                    <a:pt x="7594" y="2804"/>
                    <a:pt x="7405" y="2332"/>
                  </a:cubicBezTo>
                  <a:cubicBezTo>
                    <a:pt x="6806" y="945"/>
                    <a:pt x="5451" y="0"/>
                    <a:pt x="38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" name="Google Shape;87;p15"/>
          <p:cNvGrpSpPr/>
          <p:nvPr/>
        </p:nvGrpSpPr>
        <p:grpSpPr>
          <a:xfrm>
            <a:off x="8115684" y="3632577"/>
            <a:ext cx="365770" cy="365770"/>
            <a:chOff x="-3137650" y="2408950"/>
            <a:chExt cx="291450" cy="292125"/>
          </a:xfrm>
        </p:grpSpPr>
        <p:sp>
          <p:nvSpPr>
            <p:cNvPr id="88" name="Google Shape;88;p15"/>
            <p:cNvSpPr/>
            <p:nvPr/>
          </p:nvSpPr>
          <p:spPr>
            <a:xfrm>
              <a:off x="-3137650" y="2408950"/>
              <a:ext cx="291450" cy="292125"/>
            </a:xfrm>
            <a:custGeom>
              <a:avLst/>
              <a:gdLst/>
              <a:ahLst/>
              <a:cxnLst/>
              <a:rect l="l" t="t" r="r" b="b"/>
              <a:pathLst>
                <a:path w="11658" h="11685" extrusionOk="0">
                  <a:moveTo>
                    <a:pt x="10618" y="662"/>
                  </a:moveTo>
                  <a:cubicBezTo>
                    <a:pt x="10807" y="662"/>
                    <a:pt x="10964" y="851"/>
                    <a:pt x="10964" y="1040"/>
                  </a:cubicBezTo>
                  <a:lnTo>
                    <a:pt x="10964" y="2741"/>
                  </a:lnTo>
                  <a:lnTo>
                    <a:pt x="662" y="2741"/>
                  </a:lnTo>
                  <a:lnTo>
                    <a:pt x="662" y="1040"/>
                  </a:lnTo>
                  <a:cubicBezTo>
                    <a:pt x="662" y="851"/>
                    <a:pt x="820" y="662"/>
                    <a:pt x="1009" y="662"/>
                  </a:cubicBezTo>
                  <a:close/>
                  <a:moveTo>
                    <a:pt x="10964" y="3403"/>
                  </a:moveTo>
                  <a:lnTo>
                    <a:pt x="10964" y="8601"/>
                  </a:lnTo>
                  <a:cubicBezTo>
                    <a:pt x="10964" y="8790"/>
                    <a:pt x="10838" y="8947"/>
                    <a:pt x="10618" y="8947"/>
                  </a:cubicBezTo>
                  <a:lnTo>
                    <a:pt x="10145" y="8947"/>
                  </a:lnTo>
                  <a:cubicBezTo>
                    <a:pt x="10208" y="8727"/>
                    <a:pt x="10240" y="8443"/>
                    <a:pt x="10240" y="8160"/>
                  </a:cubicBezTo>
                  <a:lnTo>
                    <a:pt x="10240" y="5860"/>
                  </a:lnTo>
                  <a:cubicBezTo>
                    <a:pt x="10240" y="5673"/>
                    <a:pt x="10058" y="5531"/>
                    <a:pt x="9868" y="5531"/>
                  </a:cubicBezTo>
                  <a:cubicBezTo>
                    <a:pt x="9835" y="5531"/>
                    <a:pt x="9801" y="5535"/>
                    <a:pt x="9767" y="5545"/>
                  </a:cubicBezTo>
                  <a:cubicBezTo>
                    <a:pt x="9545" y="5641"/>
                    <a:pt x="9341" y="5691"/>
                    <a:pt x="9142" y="5691"/>
                  </a:cubicBezTo>
                  <a:cubicBezTo>
                    <a:pt x="8693" y="5691"/>
                    <a:pt x="8275" y="5439"/>
                    <a:pt x="7751" y="4915"/>
                  </a:cubicBezTo>
                  <a:cubicBezTo>
                    <a:pt x="7688" y="4868"/>
                    <a:pt x="7601" y="4844"/>
                    <a:pt x="7515" y="4844"/>
                  </a:cubicBezTo>
                  <a:cubicBezTo>
                    <a:pt x="7428" y="4844"/>
                    <a:pt x="7341" y="4868"/>
                    <a:pt x="7278" y="4915"/>
                  </a:cubicBezTo>
                  <a:cubicBezTo>
                    <a:pt x="6753" y="5440"/>
                    <a:pt x="6334" y="5677"/>
                    <a:pt x="5884" y="5677"/>
                  </a:cubicBezTo>
                  <a:cubicBezTo>
                    <a:pt x="5686" y="5677"/>
                    <a:pt x="5483" y="5631"/>
                    <a:pt x="5262" y="5545"/>
                  </a:cubicBezTo>
                  <a:cubicBezTo>
                    <a:pt x="5229" y="5535"/>
                    <a:pt x="5195" y="5531"/>
                    <a:pt x="5161" y="5531"/>
                  </a:cubicBezTo>
                  <a:cubicBezTo>
                    <a:pt x="4971" y="5531"/>
                    <a:pt x="4789" y="5673"/>
                    <a:pt x="4789" y="5860"/>
                  </a:cubicBezTo>
                  <a:lnTo>
                    <a:pt x="4789" y="8160"/>
                  </a:lnTo>
                  <a:cubicBezTo>
                    <a:pt x="4789" y="8443"/>
                    <a:pt x="4821" y="8664"/>
                    <a:pt x="4884" y="8947"/>
                  </a:cubicBezTo>
                  <a:lnTo>
                    <a:pt x="1009" y="8947"/>
                  </a:lnTo>
                  <a:cubicBezTo>
                    <a:pt x="820" y="8947"/>
                    <a:pt x="662" y="8790"/>
                    <a:pt x="662" y="8601"/>
                  </a:cubicBezTo>
                  <a:lnTo>
                    <a:pt x="662" y="3403"/>
                  </a:lnTo>
                  <a:close/>
                  <a:moveTo>
                    <a:pt x="7152" y="5923"/>
                  </a:moveTo>
                  <a:lnTo>
                    <a:pt x="7152" y="10838"/>
                  </a:lnTo>
                  <a:cubicBezTo>
                    <a:pt x="6144" y="10365"/>
                    <a:pt x="5451" y="9357"/>
                    <a:pt x="5451" y="8160"/>
                  </a:cubicBezTo>
                  <a:lnTo>
                    <a:pt x="5451" y="6301"/>
                  </a:lnTo>
                  <a:cubicBezTo>
                    <a:pt x="5604" y="6330"/>
                    <a:pt x="5750" y="6344"/>
                    <a:pt x="5891" y="6344"/>
                  </a:cubicBezTo>
                  <a:cubicBezTo>
                    <a:pt x="6359" y="6344"/>
                    <a:pt x="6765" y="6189"/>
                    <a:pt x="7152" y="5923"/>
                  </a:cubicBezTo>
                  <a:close/>
                  <a:moveTo>
                    <a:pt x="7877" y="5923"/>
                  </a:moveTo>
                  <a:cubicBezTo>
                    <a:pt x="8242" y="6166"/>
                    <a:pt x="8644" y="6353"/>
                    <a:pt x="9128" y="6353"/>
                  </a:cubicBezTo>
                  <a:cubicBezTo>
                    <a:pt x="9271" y="6353"/>
                    <a:pt x="9420" y="6337"/>
                    <a:pt x="9578" y="6301"/>
                  </a:cubicBezTo>
                  <a:lnTo>
                    <a:pt x="9578" y="8160"/>
                  </a:lnTo>
                  <a:cubicBezTo>
                    <a:pt x="9547" y="9357"/>
                    <a:pt x="8885" y="10365"/>
                    <a:pt x="7877" y="10838"/>
                  </a:cubicBezTo>
                  <a:lnTo>
                    <a:pt x="7877" y="5923"/>
                  </a:ln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40"/>
                  </a:cubicBezTo>
                  <a:lnTo>
                    <a:pt x="1" y="8601"/>
                  </a:lnTo>
                  <a:cubicBezTo>
                    <a:pt x="1" y="9136"/>
                    <a:pt x="473" y="9609"/>
                    <a:pt x="1009" y="9609"/>
                  </a:cubicBezTo>
                  <a:lnTo>
                    <a:pt x="5073" y="9609"/>
                  </a:lnTo>
                  <a:cubicBezTo>
                    <a:pt x="5199" y="9893"/>
                    <a:pt x="5357" y="10145"/>
                    <a:pt x="5514" y="10365"/>
                  </a:cubicBezTo>
                  <a:cubicBezTo>
                    <a:pt x="5987" y="10995"/>
                    <a:pt x="6617" y="11436"/>
                    <a:pt x="7404" y="11657"/>
                  </a:cubicBezTo>
                  <a:cubicBezTo>
                    <a:pt x="7446" y="11657"/>
                    <a:pt x="7488" y="11685"/>
                    <a:pt x="7530" y="11685"/>
                  </a:cubicBezTo>
                  <a:cubicBezTo>
                    <a:pt x="7551" y="11685"/>
                    <a:pt x="7572" y="11678"/>
                    <a:pt x="7593" y="11657"/>
                  </a:cubicBezTo>
                  <a:cubicBezTo>
                    <a:pt x="8350" y="11436"/>
                    <a:pt x="9011" y="10995"/>
                    <a:pt x="9484" y="10365"/>
                  </a:cubicBezTo>
                  <a:cubicBezTo>
                    <a:pt x="9641" y="10145"/>
                    <a:pt x="9799" y="9893"/>
                    <a:pt x="9925" y="9609"/>
                  </a:cubicBezTo>
                  <a:lnTo>
                    <a:pt x="10618" y="9609"/>
                  </a:lnTo>
                  <a:cubicBezTo>
                    <a:pt x="11185" y="9609"/>
                    <a:pt x="11658" y="9136"/>
                    <a:pt x="11658" y="8601"/>
                  </a:cubicBezTo>
                  <a:lnTo>
                    <a:pt x="11658" y="1040"/>
                  </a:lnTo>
                  <a:cubicBezTo>
                    <a:pt x="11658" y="473"/>
                    <a:pt x="11217" y="0"/>
                    <a:pt x="106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5"/>
            <p:cNvSpPr/>
            <p:nvPr/>
          </p:nvSpPr>
          <p:spPr>
            <a:xfrm>
              <a:off x="-3104575" y="2442800"/>
              <a:ext cx="18150" cy="17350"/>
            </a:xfrm>
            <a:custGeom>
              <a:avLst/>
              <a:gdLst/>
              <a:ahLst/>
              <a:cxnLst/>
              <a:rect l="l" t="t" r="r" b="b"/>
              <a:pathLst>
                <a:path w="726" h="694" extrusionOk="0">
                  <a:moveTo>
                    <a:pt x="348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8" y="694"/>
                  </a:cubicBezTo>
                  <a:cubicBezTo>
                    <a:pt x="568" y="694"/>
                    <a:pt x="726" y="536"/>
                    <a:pt x="726" y="347"/>
                  </a:cubicBezTo>
                  <a:cubicBezTo>
                    <a:pt x="726" y="158"/>
                    <a:pt x="568" y="1"/>
                    <a:pt x="3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5"/>
            <p:cNvSpPr/>
            <p:nvPr/>
          </p:nvSpPr>
          <p:spPr>
            <a:xfrm>
              <a:off x="-3069900" y="24428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5"/>
            <p:cNvSpPr/>
            <p:nvPr/>
          </p:nvSpPr>
          <p:spPr>
            <a:xfrm>
              <a:off x="-3035250" y="24428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5"/>
            <p:cNvSpPr/>
            <p:nvPr/>
          </p:nvSpPr>
          <p:spPr>
            <a:xfrm>
              <a:off x="-3002175" y="2442800"/>
              <a:ext cx="120525" cy="17350"/>
            </a:xfrm>
            <a:custGeom>
              <a:avLst/>
              <a:gdLst/>
              <a:ahLst/>
              <a:cxnLst/>
              <a:rect l="l" t="t" r="r" b="b"/>
              <a:pathLst>
                <a:path w="4821" h="694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32" y="536"/>
                    <a:pt x="190" y="694"/>
                    <a:pt x="347" y="694"/>
                  </a:cubicBezTo>
                  <a:lnTo>
                    <a:pt x="4443" y="694"/>
                  </a:lnTo>
                  <a:cubicBezTo>
                    <a:pt x="4663" y="694"/>
                    <a:pt x="4821" y="536"/>
                    <a:pt x="4821" y="347"/>
                  </a:cubicBezTo>
                  <a:cubicBezTo>
                    <a:pt x="4821" y="158"/>
                    <a:pt x="4663" y="1"/>
                    <a:pt x="44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6"/>
          <p:cNvSpPr/>
          <p:nvPr/>
        </p:nvSpPr>
        <p:spPr>
          <a:xfrm>
            <a:off x="3632528" y="1779188"/>
            <a:ext cx="1565700" cy="1252200"/>
          </a:xfrm>
          <a:prstGeom prst="roundRect">
            <a:avLst>
              <a:gd name="adj" fmla="val 11451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6"/>
          <p:cNvSpPr/>
          <p:nvPr/>
        </p:nvSpPr>
        <p:spPr>
          <a:xfrm>
            <a:off x="4751369" y="1416388"/>
            <a:ext cx="754500" cy="7545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6"/>
          <p:cNvSpPr/>
          <p:nvPr/>
        </p:nvSpPr>
        <p:spPr>
          <a:xfrm>
            <a:off x="6238035" y="1797063"/>
            <a:ext cx="1565700" cy="1252200"/>
          </a:xfrm>
          <a:prstGeom prst="roundRect">
            <a:avLst>
              <a:gd name="adj" fmla="val 11451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1" dirty="0"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Geographic Performance Overview</a:t>
            </a:r>
            <a:endParaRPr sz="16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0" name="Google Shape;100;p16"/>
          <p:cNvSpPr/>
          <p:nvPr/>
        </p:nvSpPr>
        <p:spPr>
          <a:xfrm>
            <a:off x="7411435" y="1416388"/>
            <a:ext cx="754500" cy="7545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6"/>
          <p:cNvSpPr/>
          <p:nvPr/>
        </p:nvSpPr>
        <p:spPr>
          <a:xfrm>
            <a:off x="1066131" y="1797063"/>
            <a:ext cx="1565700" cy="1252200"/>
          </a:xfrm>
          <a:prstGeom prst="roundRect">
            <a:avLst>
              <a:gd name="adj" fmla="val 11451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Overview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06" name="Google Shape;106;p16"/>
          <p:cNvSpPr txBox="1"/>
          <p:nvPr/>
        </p:nvSpPr>
        <p:spPr>
          <a:xfrm>
            <a:off x="1164268" y="2069888"/>
            <a:ext cx="1452512" cy="7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600" b="1" i="1" dirty="0">
                <a:solidFill>
                  <a:schemeClr val="tx1"/>
                </a:solidFill>
                <a:effectLst/>
                <a:latin typeface="segoe ui" panose="020B0502040204020203" pitchFamily="34" charset="0"/>
              </a:rPr>
              <a:t>Trading Insights Dashboard</a:t>
            </a:r>
            <a:endParaRPr lang="en-US" sz="1600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" name="Google Shape;108;p16"/>
          <p:cNvSpPr txBox="1"/>
          <p:nvPr/>
        </p:nvSpPr>
        <p:spPr>
          <a:xfrm>
            <a:off x="3552929" y="2179306"/>
            <a:ext cx="1724898" cy="7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600" b="1" dirty="0"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Customer &amp; RM Performance Insights</a:t>
            </a:r>
            <a:endParaRPr lang="en-US" sz="1600" dirty="0">
              <a:solidFill>
                <a:schemeClr val="tx1"/>
              </a:solidFill>
              <a:latin typeface="Segoe UI" panose="020B0502040204020203" pitchFamily="34" charset="0"/>
              <a:ea typeface="Roboto"/>
              <a:cs typeface="Segoe UI" panose="020B0502040204020203" pitchFamily="34" charset="0"/>
              <a:sym typeface="Roboto"/>
            </a:endParaRPr>
          </a:p>
        </p:txBody>
      </p:sp>
      <p:sp>
        <p:nvSpPr>
          <p:cNvPr id="132" name="Google Shape;132;p16"/>
          <p:cNvSpPr/>
          <p:nvPr/>
        </p:nvSpPr>
        <p:spPr>
          <a:xfrm>
            <a:off x="2240281" y="1417138"/>
            <a:ext cx="753000" cy="7530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9" name="Google Shape;139;p16"/>
          <p:cNvGrpSpPr/>
          <p:nvPr/>
        </p:nvGrpSpPr>
        <p:grpSpPr>
          <a:xfrm>
            <a:off x="2432687" y="1610462"/>
            <a:ext cx="368186" cy="366364"/>
            <a:chOff x="-62151950" y="4111775"/>
            <a:chExt cx="318225" cy="316650"/>
          </a:xfrm>
        </p:grpSpPr>
        <p:sp>
          <p:nvSpPr>
            <p:cNvPr id="140" name="Google Shape;140;p16"/>
            <p:cNvSpPr/>
            <p:nvPr/>
          </p:nvSpPr>
          <p:spPr>
            <a:xfrm>
              <a:off x="-62151950" y="4407925"/>
              <a:ext cx="318225" cy="20500"/>
            </a:xfrm>
            <a:custGeom>
              <a:avLst/>
              <a:gdLst/>
              <a:ahLst/>
              <a:cxnLst/>
              <a:rect l="l" t="t" r="r" b="b"/>
              <a:pathLst>
                <a:path w="12729" h="820" extrusionOk="0">
                  <a:moveTo>
                    <a:pt x="442" y="0"/>
                  </a:moveTo>
                  <a:cubicBezTo>
                    <a:pt x="221" y="0"/>
                    <a:pt x="1" y="189"/>
                    <a:pt x="1" y="441"/>
                  </a:cubicBezTo>
                  <a:cubicBezTo>
                    <a:pt x="1" y="662"/>
                    <a:pt x="221" y="819"/>
                    <a:pt x="442" y="819"/>
                  </a:cubicBezTo>
                  <a:lnTo>
                    <a:pt x="12288" y="819"/>
                  </a:lnTo>
                  <a:cubicBezTo>
                    <a:pt x="12540" y="819"/>
                    <a:pt x="12697" y="630"/>
                    <a:pt x="12697" y="441"/>
                  </a:cubicBezTo>
                  <a:cubicBezTo>
                    <a:pt x="12729" y="158"/>
                    <a:pt x="12540" y="0"/>
                    <a:pt x="122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6"/>
            <p:cNvSpPr/>
            <p:nvPr/>
          </p:nvSpPr>
          <p:spPr>
            <a:xfrm>
              <a:off x="-62151950" y="4283475"/>
              <a:ext cx="84300" cy="104000"/>
            </a:xfrm>
            <a:custGeom>
              <a:avLst/>
              <a:gdLst/>
              <a:ahLst/>
              <a:cxnLst/>
              <a:rect l="l" t="t" r="r" b="b"/>
              <a:pathLst>
                <a:path w="3372" h="4160" extrusionOk="0">
                  <a:moveTo>
                    <a:pt x="1009" y="0"/>
                  </a:moveTo>
                  <a:cubicBezTo>
                    <a:pt x="442" y="0"/>
                    <a:pt x="1" y="442"/>
                    <a:pt x="1" y="1009"/>
                  </a:cubicBezTo>
                  <a:lnTo>
                    <a:pt x="1" y="3214"/>
                  </a:lnTo>
                  <a:cubicBezTo>
                    <a:pt x="64" y="3718"/>
                    <a:pt x="473" y="4159"/>
                    <a:pt x="1009" y="4159"/>
                  </a:cubicBezTo>
                  <a:lnTo>
                    <a:pt x="2363" y="4159"/>
                  </a:lnTo>
                  <a:cubicBezTo>
                    <a:pt x="2931" y="4159"/>
                    <a:pt x="3372" y="3718"/>
                    <a:pt x="3372" y="3214"/>
                  </a:cubicBezTo>
                  <a:lnTo>
                    <a:pt x="3372" y="1009"/>
                  </a:lnTo>
                  <a:cubicBezTo>
                    <a:pt x="3372" y="442"/>
                    <a:pt x="2931" y="0"/>
                    <a:pt x="23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6"/>
            <p:cNvSpPr/>
            <p:nvPr/>
          </p:nvSpPr>
          <p:spPr>
            <a:xfrm>
              <a:off x="-62033800" y="4111775"/>
              <a:ext cx="82725" cy="275700"/>
            </a:xfrm>
            <a:custGeom>
              <a:avLst/>
              <a:gdLst/>
              <a:ahLst/>
              <a:cxnLst/>
              <a:rect l="l" t="t" r="r" b="b"/>
              <a:pathLst>
                <a:path w="3309" h="11028" extrusionOk="0">
                  <a:moveTo>
                    <a:pt x="946" y="0"/>
                  </a:moveTo>
                  <a:cubicBezTo>
                    <a:pt x="410" y="0"/>
                    <a:pt x="0" y="410"/>
                    <a:pt x="0" y="977"/>
                  </a:cubicBezTo>
                  <a:lnTo>
                    <a:pt x="0" y="10082"/>
                  </a:lnTo>
                  <a:cubicBezTo>
                    <a:pt x="0" y="10618"/>
                    <a:pt x="441" y="11027"/>
                    <a:pt x="946" y="11027"/>
                  </a:cubicBezTo>
                  <a:lnTo>
                    <a:pt x="2332" y="11027"/>
                  </a:lnTo>
                  <a:cubicBezTo>
                    <a:pt x="2899" y="11027"/>
                    <a:pt x="3308" y="10586"/>
                    <a:pt x="3308" y="10082"/>
                  </a:cubicBezTo>
                  <a:lnTo>
                    <a:pt x="3308" y="977"/>
                  </a:lnTo>
                  <a:cubicBezTo>
                    <a:pt x="3308" y="410"/>
                    <a:pt x="2899" y="0"/>
                    <a:pt x="23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6"/>
            <p:cNvSpPr/>
            <p:nvPr/>
          </p:nvSpPr>
          <p:spPr>
            <a:xfrm>
              <a:off x="-61916450" y="4200775"/>
              <a:ext cx="82725" cy="186700"/>
            </a:xfrm>
            <a:custGeom>
              <a:avLst/>
              <a:gdLst/>
              <a:ahLst/>
              <a:cxnLst/>
              <a:rect l="l" t="t" r="r" b="b"/>
              <a:pathLst>
                <a:path w="3309" h="7468" extrusionOk="0">
                  <a:moveTo>
                    <a:pt x="946" y="0"/>
                  </a:moveTo>
                  <a:cubicBezTo>
                    <a:pt x="410" y="0"/>
                    <a:pt x="1" y="442"/>
                    <a:pt x="1" y="1009"/>
                  </a:cubicBezTo>
                  <a:lnTo>
                    <a:pt x="1" y="6522"/>
                  </a:lnTo>
                  <a:cubicBezTo>
                    <a:pt x="1" y="7058"/>
                    <a:pt x="442" y="7467"/>
                    <a:pt x="946" y="7467"/>
                  </a:cubicBezTo>
                  <a:lnTo>
                    <a:pt x="2332" y="7467"/>
                  </a:lnTo>
                  <a:cubicBezTo>
                    <a:pt x="2868" y="7467"/>
                    <a:pt x="3309" y="7026"/>
                    <a:pt x="3309" y="6522"/>
                  </a:cubicBezTo>
                  <a:lnTo>
                    <a:pt x="3309" y="1009"/>
                  </a:lnTo>
                  <a:cubicBezTo>
                    <a:pt x="3309" y="442"/>
                    <a:pt x="2868" y="0"/>
                    <a:pt x="23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" name="Google Shape;144;p16"/>
          <p:cNvGrpSpPr/>
          <p:nvPr/>
        </p:nvGrpSpPr>
        <p:grpSpPr>
          <a:xfrm>
            <a:off x="4945437" y="1609993"/>
            <a:ext cx="366364" cy="367290"/>
            <a:chOff x="-61784125" y="3377700"/>
            <a:chExt cx="316650" cy="317450"/>
          </a:xfrm>
        </p:grpSpPr>
        <p:sp>
          <p:nvSpPr>
            <p:cNvPr id="145" name="Google Shape;145;p16"/>
            <p:cNvSpPr/>
            <p:nvPr/>
          </p:nvSpPr>
          <p:spPr>
            <a:xfrm>
              <a:off x="-61688025" y="3460400"/>
              <a:ext cx="124450" cy="51225"/>
            </a:xfrm>
            <a:custGeom>
              <a:avLst/>
              <a:gdLst/>
              <a:ahLst/>
              <a:cxnLst/>
              <a:rect l="l" t="t" r="r" b="b"/>
              <a:pathLst>
                <a:path w="4978" h="2049" extrusionOk="0">
                  <a:moveTo>
                    <a:pt x="630" y="1"/>
                  </a:moveTo>
                  <a:cubicBezTo>
                    <a:pt x="252" y="442"/>
                    <a:pt x="0" y="1041"/>
                    <a:pt x="0" y="1671"/>
                  </a:cubicBezTo>
                  <a:cubicBezTo>
                    <a:pt x="0" y="1891"/>
                    <a:pt x="189" y="2049"/>
                    <a:pt x="441" y="2049"/>
                  </a:cubicBezTo>
                  <a:lnTo>
                    <a:pt x="4568" y="2049"/>
                  </a:lnTo>
                  <a:cubicBezTo>
                    <a:pt x="4820" y="2049"/>
                    <a:pt x="4978" y="1860"/>
                    <a:pt x="4978" y="1671"/>
                  </a:cubicBezTo>
                  <a:cubicBezTo>
                    <a:pt x="4978" y="1041"/>
                    <a:pt x="4726" y="442"/>
                    <a:pt x="4348" y="1"/>
                  </a:cubicBezTo>
                  <a:cubicBezTo>
                    <a:pt x="3875" y="568"/>
                    <a:pt x="3182" y="852"/>
                    <a:pt x="2489" y="852"/>
                  </a:cubicBezTo>
                  <a:cubicBezTo>
                    <a:pt x="1827" y="852"/>
                    <a:pt x="1134" y="568"/>
                    <a:pt x="6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6"/>
            <p:cNvSpPr/>
            <p:nvPr/>
          </p:nvSpPr>
          <p:spPr>
            <a:xfrm>
              <a:off x="-61677800" y="3518900"/>
              <a:ext cx="104775" cy="61850"/>
            </a:xfrm>
            <a:custGeom>
              <a:avLst/>
              <a:gdLst/>
              <a:ahLst/>
              <a:cxnLst/>
              <a:rect l="l" t="t" r="r" b="b"/>
              <a:pathLst>
                <a:path w="4191" h="2474" extrusionOk="0">
                  <a:moveTo>
                    <a:pt x="2096" y="0"/>
                  </a:moveTo>
                  <a:cubicBezTo>
                    <a:pt x="1985" y="0"/>
                    <a:pt x="1875" y="40"/>
                    <a:pt x="1796" y="118"/>
                  </a:cubicBezTo>
                  <a:lnTo>
                    <a:pt x="158" y="1757"/>
                  </a:lnTo>
                  <a:cubicBezTo>
                    <a:pt x="1" y="1914"/>
                    <a:pt x="1" y="2198"/>
                    <a:pt x="158" y="2355"/>
                  </a:cubicBezTo>
                  <a:cubicBezTo>
                    <a:pt x="237" y="2434"/>
                    <a:pt x="339" y="2473"/>
                    <a:pt x="442" y="2473"/>
                  </a:cubicBezTo>
                  <a:cubicBezTo>
                    <a:pt x="544" y="2473"/>
                    <a:pt x="646" y="2434"/>
                    <a:pt x="725" y="2355"/>
                  </a:cubicBezTo>
                  <a:lnTo>
                    <a:pt x="2111" y="969"/>
                  </a:lnTo>
                  <a:lnTo>
                    <a:pt x="3498" y="2355"/>
                  </a:lnTo>
                  <a:cubicBezTo>
                    <a:pt x="3576" y="2434"/>
                    <a:pt x="3687" y="2473"/>
                    <a:pt x="3797" y="2473"/>
                  </a:cubicBezTo>
                  <a:cubicBezTo>
                    <a:pt x="3907" y="2473"/>
                    <a:pt x="4017" y="2434"/>
                    <a:pt x="4096" y="2355"/>
                  </a:cubicBezTo>
                  <a:cubicBezTo>
                    <a:pt x="4191" y="2198"/>
                    <a:pt x="4191" y="1914"/>
                    <a:pt x="4033" y="1757"/>
                  </a:cubicBezTo>
                  <a:lnTo>
                    <a:pt x="2395" y="118"/>
                  </a:lnTo>
                  <a:cubicBezTo>
                    <a:pt x="2316" y="40"/>
                    <a:pt x="2206" y="0"/>
                    <a:pt x="20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6"/>
            <p:cNvSpPr/>
            <p:nvPr/>
          </p:nvSpPr>
          <p:spPr>
            <a:xfrm>
              <a:off x="-61667550" y="3377700"/>
              <a:ext cx="82700" cy="82725"/>
            </a:xfrm>
            <a:custGeom>
              <a:avLst/>
              <a:gdLst/>
              <a:ahLst/>
              <a:cxnLst/>
              <a:rect l="l" t="t" r="r" b="b"/>
              <a:pathLst>
                <a:path w="3308" h="3309" extrusionOk="0">
                  <a:moveTo>
                    <a:pt x="1670" y="1"/>
                  </a:moveTo>
                  <a:cubicBezTo>
                    <a:pt x="756" y="1"/>
                    <a:pt x="0" y="757"/>
                    <a:pt x="0" y="1671"/>
                  </a:cubicBezTo>
                  <a:cubicBezTo>
                    <a:pt x="0" y="2584"/>
                    <a:pt x="756" y="3309"/>
                    <a:pt x="1670" y="3309"/>
                  </a:cubicBezTo>
                  <a:cubicBezTo>
                    <a:pt x="2584" y="3309"/>
                    <a:pt x="3308" y="2584"/>
                    <a:pt x="3308" y="1671"/>
                  </a:cubicBezTo>
                  <a:cubicBezTo>
                    <a:pt x="3308" y="757"/>
                    <a:pt x="2584" y="1"/>
                    <a:pt x="16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6"/>
            <p:cNvSpPr/>
            <p:nvPr/>
          </p:nvSpPr>
          <p:spPr>
            <a:xfrm>
              <a:off x="-61591150" y="3643150"/>
              <a:ext cx="123675" cy="51200"/>
            </a:xfrm>
            <a:custGeom>
              <a:avLst/>
              <a:gdLst/>
              <a:ahLst/>
              <a:cxnLst/>
              <a:rect l="l" t="t" r="r" b="b"/>
              <a:pathLst>
                <a:path w="4947" h="2048" extrusionOk="0">
                  <a:moveTo>
                    <a:pt x="630" y="0"/>
                  </a:moveTo>
                  <a:cubicBezTo>
                    <a:pt x="221" y="410"/>
                    <a:pt x="0" y="1008"/>
                    <a:pt x="0" y="1638"/>
                  </a:cubicBezTo>
                  <a:cubicBezTo>
                    <a:pt x="0" y="1890"/>
                    <a:pt x="189" y="2048"/>
                    <a:pt x="378" y="2048"/>
                  </a:cubicBezTo>
                  <a:lnTo>
                    <a:pt x="4505" y="2048"/>
                  </a:lnTo>
                  <a:cubicBezTo>
                    <a:pt x="4757" y="2048"/>
                    <a:pt x="4946" y="1827"/>
                    <a:pt x="4946" y="1638"/>
                  </a:cubicBezTo>
                  <a:cubicBezTo>
                    <a:pt x="4946" y="1008"/>
                    <a:pt x="4726" y="410"/>
                    <a:pt x="4316" y="0"/>
                  </a:cubicBezTo>
                  <a:cubicBezTo>
                    <a:pt x="3844" y="536"/>
                    <a:pt x="3182" y="819"/>
                    <a:pt x="2458" y="819"/>
                  </a:cubicBezTo>
                  <a:cubicBezTo>
                    <a:pt x="1796" y="819"/>
                    <a:pt x="1134" y="536"/>
                    <a:pt x="6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6"/>
            <p:cNvSpPr/>
            <p:nvPr/>
          </p:nvSpPr>
          <p:spPr>
            <a:xfrm>
              <a:off x="-61570675" y="3560450"/>
              <a:ext cx="82725" cy="82725"/>
            </a:xfrm>
            <a:custGeom>
              <a:avLst/>
              <a:gdLst/>
              <a:ahLst/>
              <a:cxnLst/>
              <a:rect l="l" t="t" r="r" b="b"/>
              <a:pathLst>
                <a:path w="3309" h="3309" extrusionOk="0">
                  <a:moveTo>
                    <a:pt x="1670" y="0"/>
                  </a:moveTo>
                  <a:cubicBezTo>
                    <a:pt x="756" y="0"/>
                    <a:pt x="0" y="725"/>
                    <a:pt x="0" y="1638"/>
                  </a:cubicBezTo>
                  <a:cubicBezTo>
                    <a:pt x="0" y="2552"/>
                    <a:pt x="756" y="3308"/>
                    <a:pt x="1670" y="3308"/>
                  </a:cubicBezTo>
                  <a:cubicBezTo>
                    <a:pt x="2552" y="3308"/>
                    <a:pt x="3308" y="2552"/>
                    <a:pt x="3308" y="1638"/>
                  </a:cubicBezTo>
                  <a:cubicBezTo>
                    <a:pt x="3308" y="725"/>
                    <a:pt x="2552" y="0"/>
                    <a:pt x="16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6"/>
            <p:cNvSpPr/>
            <p:nvPr/>
          </p:nvSpPr>
          <p:spPr>
            <a:xfrm>
              <a:off x="-61784125" y="3643925"/>
              <a:ext cx="124450" cy="51225"/>
            </a:xfrm>
            <a:custGeom>
              <a:avLst/>
              <a:gdLst/>
              <a:ahLst/>
              <a:cxnLst/>
              <a:rect l="l" t="t" r="r" b="b"/>
              <a:pathLst>
                <a:path w="4978" h="2049" extrusionOk="0">
                  <a:moveTo>
                    <a:pt x="662" y="1"/>
                  </a:moveTo>
                  <a:cubicBezTo>
                    <a:pt x="252" y="442"/>
                    <a:pt x="32" y="1009"/>
                    <a:pt x="32" y="1639"/>
                  </a:cubicBezTo>
                  <a:cubicBezTo>
                    <a:pt x="0" y="1859"/>
                    <a:pt x="189" y="2048"/>
                    <a:pt x="410" y="2048"/>
                  </a:cubicBezTo>
                  <a:lnTo>
                    <a:pt x="4569" y="2048"/>
                  </a:lnTo>
                  <a:cubicBezTo>
                    <a:pt x="4789" y="2048"/>
                    <a:pt x="4978" y="1859"/>
                    <a:pt x="4978" y="1639"/>
                  </a:cubicBezTo>
                  <a:cubicBezTo>
                    <a:pt x="4978" y="1009"/>
                    <a:pt x="4758" y="442"/>
                    <a:pt x="4348" y="1"/>
                  </a:cubicBezTo>
                  <a:cubicBezTo>
                    <a:pt x="3876" y="536"/>
                    <a:pt x="3214" y="820"/>
                    <a:pt x="2521" y="820"/>
                  </a:cubicBezTo>
                  <a:cubicBezTo>
                    <a:pt x="1828" y="820"/>
                    <a:pt x="1166" y="536"/>
                    <a:pt x="6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6"/>
            <p:cNvSpPr/>
            <p:nvPr/>
          </p:nvSpPr>
          <p:spPr>
            <a:xfrm>
              <a:off x="-61763650" y="3560450"/>
              <a:ext cx="82725" cy="82725"/>
            </a:xfrm>
            <a:custGeom>
              <a:avLst/>
              <a:gdLst/>
              <a:ahLst/>
              <a:cxnLst/>
              <a:rect l="l" t="t" r="r" b="b"/>
              <a:pathLst>
                <a:path w="3309" h="3309" extrusionOk="0">
                  <a:moveTo>
                    <a:pt x="1670" y="0"/>
                  </a:moveTo>
                  <a:cubicBezTo>
                    <a:pt x="757" y="0"/>
                    <a:pt x="1" y="725"/>
                    <a:pt x="1" y="1638"/>
                  </a:cubicBezTo>
                  <a:cubicBezTo>
                    <a:pt x="1" y="2552"/>
                    <a:pt x="757" y="3308"/>
                    <a:pt x="1670" y="3308"/>
                  </a:cubicBezTo>
                  <a:cubicBezTo>
                    <a:pt x="2552" y="3308"/>
                    <a:pt x="3309" y="2552"/>
                    <a:pt x="3309" y="1638"/>
                  </a:cubicBezTo>
                  <a:cubicBezTo>
                    <a:pt x="3309" y="725"/>
                    <a:pt x="2552" y="0"/>
                    <a:pt x="16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" name="Google Shape;152;p16"/>
          <p:cNvGrpSpPr/>
          <p:nvPr/>
        </p:nvGrpSpPr>
        <p:grpSpPr>
          <a:xfrm>
            <a:off x="7605503" y="1610007"/>
            <a:ext cx="366364" cy="367290"/>
            <a:chOff x="-61783350" y="3743950"/>
            <a:chExt cx="316650" cy="317450"/>
          </a:xfrm>
        </p:grpSpPr>
        <p:sp>
          <p:nvSpPr>
            <p:cNvPr id="153" name="Google Shape;153;p16"/>
            <p:cNvSpPr/>
            <p:nvPr/>
          </p:nvSpPr>
          <p:spPr>
            <a:xfrm>
              <a:off x="-61783350" y="3743950"/>
              <a:ext cx="316650" cy="317450"/>
            </a:xfrm>
            <a:custGeom>
              <a:avLst/>
              <a:gdLst/>
              <a:ahLst/>
              <a:cxnLst/>
              <a:rect l="l" t="t" r="r" b="b"/>
              <a:pathLst>
                <a:path w="12666" h="12698" extrusionOk="0">
                  <a:moveTo>
                    <a:pt x="379" y="1"/>
                  </a:moveTo>
                  <a:cubicBezTo>
                    <a:pt x="158" y="1"/>
                    <a:pt x="1" y="190"/>
                    <a:pt x="1" y="410"/>
                  </a:cubicBezTo>
                  <a:lnTo>
                    <a:pt x="1" y="12256"/>
                  </a:lnTo>
                  <a:cubicBezTo>
                    <a:pt x="1" y="12508"/>
                    <a:pt x="190" y="12697"/>
                    <a:pt x="379" y="12697"/>
                  </a:cubicBezTo>
                  <a:lnTo>
                    <a:pt x="12256" y="12697"/>
                  </a:lnTo>
                  <a:cubicBezTo>
                    <a:pt x="12477" y="12697"/>
                    <a:pt x="12666" y="12508"/>
                    <a:pt x="12666" y="12256"/>
                  </a:cubicBezTo>
                  <a:cubicBezTo>
                    <a:pt x="12634" y="12067"/>
                    <a:pt x="12477" y="11878"/>
                    <a:pt x="12256" y="11878"/>
                  </a:cubicBezTo>
                  <a:lnTo>
                    <a:pt x="820" y="11878"/>
                  </a:lnTo>
                  <a:lnTo>
                    <a:pt x="820" y="410"/>
                  </a:lnTo>
                  <a:cubicBezTo>
                    <a:pt x="820" y="158"/>
                    <a:pt x="631" y="1"/>
                    <a:pt x="3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6"/>
            <p:cNvSpPr/>
            <p:nvPr/>
          </p:nvSpPr>
          <p:spPr>
            <a:xfrm>
              <a:off x="-61739225" y="3833750"/>
              <a:ext cx="272525" cy="149675"/>
            </a:xfrm>
            <a:custGeom>
              <a:avLst/>
              <a:gdLst/>
              <a:ahLst/>
              <a:cxnLst/>
              <a:rect l="l" t="t" r="r" b="b"/>
              <a:pathLst>
                <a:path w="10901" h="5987" extrusionOk="0">
                  <a:moveTo>
                    <a:pt x="9641" y="0"/>
                  </a:moveTo>
                  <a:cubicBezTo>
                    <a:pt x="8979" y="0"/>
                    <a:pt x="8444" y="536"/>
                    <a:pt x="8444" y="1229"/>
                  </a:cubicBezTo>
                  <a:cubicBezTo>
                    <a:pt x="8444" y="1418"/>
                    <a:pt x="8475" y="1575"/>
                    <a:pt x="8538" y="1733"/>
                  </a:cubicBezTo>
                  <a:lnTo>
                    <a:pt x="6900" y="3403"/>
                  </a:lnTo>
                  <a:cubicBezTo>
                    <a:pt x="6742" y="3308"/>
                    <a:pt x="6553" y="3277"/>
                    <a:pt x="6396" y="3277"/>
                  </a:cubicBezTo>
                  <a:cubicBezTo>
                    <a:pt x="6238" y="3277"/>
                    <a:pt x="6018" y="3308"/>
                    <a:pt x="5860" y="3403"/>
                  </a:cubicBezTo>
                  <a:lnTo>
                    <a:pt x="5041" y="2552"/>
                  </a:lnTo>
                  <a:cubicBezTo>
                    <a:pt x="5136" y="2395"/>
                    <a:pt x="5167" y="2206"/>
                    <a:pt x="5167" y="2048"/>
                  </a:cubicBezTo>
                  <a:cubicBezTo>
                    <a:pt x="5167" y="1386"/>
                    <a:pt x="4600" y="819"/>
                    <a:pt x="3938" y="819"/>
                  </a:cubicBezTo>
                  <a:cubicBezTo>
                    <a:pt x="3277" y="819"/>
                    <a:pt x="2710" y="1386"/>
                    <a:pt x="2710" y="2048"/>
                  </a:cubicBezTo>
                  <a:cubicBezTo>
                    <a:pt x="2710" y="2237"/>
                    <a:pt x="2773" y="2395"/>
                    <a:pt x="2836" y="2552"/>
                  </a:cubicBezTo>
                  <a:lnTo>
                    <a:pt x="1733" y="3655"/>
                  </a:lnTo>
                  <a:cubicBezTo>
                    <a:pt x="1575" y="3592"/>
                    <a:pt x="1386" y="3560"/>
                    <a:pt x="1229" y="3560"/>
                  </a:cubicBezTo>
                  <a:cubicBezTo>
                    <a:pt x="567" y="3560"/>
                    <a:pt x="0" y="4096"/>
                    <a:pt x="0" y="4757"/>
                  </a:cubicBezTo>
                  <a:cubicBezTo>
                    <a:pt x="0" y="5451"/>
                    <a:pt x="567" y="5986"/>
                    <a:pt x="1229" y="5986"/>
                  </a:cubicBezTo>
                  <a:cubicBezTo>
                    <a:pt x="1891" y="5986"/>
                    <a:pt x="2458" y="5451"/>
                    <a:pt x="2458" y="4757"/>
                  </a:cubicBezTo>
                  <a:cubicBezTo>
                    <a:pt x="2458" y="4568"/>
                    <a:pt x="2395" y="4411"/>
                    <a:pt x="2332" y="4253"/>
                  </a:cubicBezTo>
                  <a:lnTo>
                    <a:pt x="3434" y="3151"/>
                  </a:lnTo>
                  <a:cubicBezTo>
                    <a:pt x="3592" y="3214"/>
                    <a:pt x="3781" y="3277"/>
                    <a:pt x="3938" y="3277"/>
                  </a:cubicBezTo>
                  <a:cubicBezTo>
                    <a:pt x="4096" y="3277"/>
                    <a:pt x="4285" y="3214"/>
                    <a:pt x="4442" y="3151"/>
                  </a:cubicBezTo>
                  <a:lnTo>
                    <a:pt x="5293" y="3970"/>
                  </a:lnTo>
                  <a:cubicBezTo>
                    <a:pt x="5199" y="4127"/>
                    <a:pt x="5167" y="4348"/>
                    <a:pt x="5167" y="4505"/>
                  </a:cubicBezTo>
                  <a:cubicBezTo>
                    <a:pt x="5167" y="5167"/>
                    <a:pt x="5703" y="5703"/>
                    <a:pt x="6396" y="5703"/>
                  </a:cubicBezTo>
                  <a:cubicBezTo>
                    <a:pt x="7057" y="5703"/>
                    <a:pt x="7593" y="5167"/>
                    <a:pt x="7593" y="4505"/>
                  </a:cubicBezTo>
                  <a:cubicBezTo>
                    <a:pt x="7593" y="4285"/>
                    <a:pt x="7561" y="4127"/>
                    <a:pt x="7498" y="3970"/>
                  </a:cubicBezTo>
                  <a:lnTo>
                    <a:pt x="9137" y="2332"/>
                  </a:lnTo>
                  <a:cubicBezTo>
                    <a:pt x="9294" y="2395"/>
                    <a:pt x="9483" y="2458"/>
                    <a:pt x="9641" y="2458"/>
                  </a:cubicBezTo>
                  <a:cubicBezTo>
                    <a:pt x="10334" y="2458"/>
                    <a:pt x="10901" y="1890"/>
                    <a:pt x="10901" y="1229"/>
                  </a:cubicBezTo>
                  <a:cubicBezTo>
                    <a:pt x="10901" y="536"/>
                    <a:pt x="10334" y="0"/>
                    <a:pt x="96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Google Shape;294;p19">
            <a:extLst>
              <a:ext uri="{FF2B5EF4-FFF2-40B4-BE49-F238E27FC236}">
                <a16:creationId xmlns:a16="http://schemas.microsoft.com/office/drawing/2014/main" id="{9CA4E2FE-4690-51B7-0359-FF72DB080A4C}"/>
              </a:ext>
            </a:extLst>
          </p:cNvPr>
          <p:cNvSpPr/>
          <p:nvPr/>
        </p:nvSpPr>
        <p:spPr>
          <a:xfrm>
            <a:off x="2922883" y="2069888"/>
            <a:ext cx="535692" cy="829501"/>
          </a:xfrm>
          <a:custGeom>
            <a:avLst/>
            <a:gdLst/>
            <a:ahLst/>
            <a:cxnLst/>
            <a:rect l="l" t="t" r="r" b="b"/>
            <a:pathLst>
              <a:path w="15124" h="23419" extrusionOk="0">
                <a:moveTo>
                  <a:pt x="0" y="0"/>
                </a:moveTo>
                <a:lnTo>
                  <a:pt x="8086" y="11730"/>
                </a:lnTo>
                <a:lnTo>
                  <a:pt x="0" y="23418"/>
                </a:lnTo>
                <a:lnTo>
                  <a:pt x="7038" y="23418"/>
                </a:lnTo>
                <a:lnTo>
                  <a:pt x="15124" y="11730"/>
                </a:lnTo>
                <a:lnTo>
                  <a:pt x="7038" y="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294;p19">
            <a:extLst>
              <a:ext uri="{FF2B5EF4-FFF2-40B4-BE49-F238E27FC236}">
                <a16:creationId xmlns:a16="http://schemas.microsoft.com/office/drawing/2014/main" id="{1E209563-26D9-733A-CCAB-E661FFC2B31A}"/>
              </a:ext>
            </a:extLst>
          </p:cNvPr>
          <p:cNvSpPr/>
          <p:nvPr/>
        </p:nvSpPr>
        <p:spPr>
          <a:xfrm>
            <a:off x="5490085" y="2069888"/>
            <a:ext cx="535692" cy="829501"/>
          </a:xfrm>
          <a:custGeom>
            <a:avLst/>
            <a:gdLst/>
            <a:ahLst/>
            <a:cxnLst/>
            <a:rect l="l" t="t" r="r" b="b"/>
            <a:pathLst>
              <a:path w="15124" h="23419" extrusionOk="0">
                <a:moveTo>
                  <a:pt x="0" y="0"/>
                </a:moveTo>
                <a:lnTo>
                  <a:pt x="8086" y="11730"/>
                </a:lnTo>
                <a:lnTo>
                  <a:pt x="0" y="23418"/>
                </a:lnTo>
                <a:lnTo>
                  <a:pt x="7038" y="23418"/>
                </a:lnTo>
                <a:lnTo>
                  <a:pt x="15124" y="11730"/>
                </a:lnTo>
                <a:lnTo>
                  <a:pt x="7038" y="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dk1"/>
                </a:solidFill>
              </a:rPr>
              <a:t>Trading Insights Dashboard</a:t>
            </a:r>
            <a:br>
              <a:rPr lang="en-US" dirty="0">
                <a:solidFill>
                  <a:schemeClr val="dk1"/>
                </a:solidFill>
              </a:rPr>
            </a:b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82CA3B7-2D83-9B07-0322-0B1B9CDA1A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4405" y="839180"/>
            <a:ext cx="6485959" cy="401702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>
          <a:extLst>
            <a:ext uri="{FF2B5EF4-FFF2-40B4-BE49-F238E27FC236}">
              <a16:creationId xmlns:a16="http://schemas.microsoft.com/office/drawing/2014/main" id="{B71154EF-72F0-E64F-8E14-C5CF7FC8AD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">
            <a:extLst>
              <a:ext uri="{FF2B5EF4-FFF2-40B4-BE49-F238E27FC236}">
                <a16:creationId xmlns:a16="http://schemas.microsoft.com/office/drawing/2014/main" id="{4D75D366-1C70-68DA-93E4-32D6D8088C1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dk1"/>
                </a:solidFill>
              </a:rPr>
              <a:t>Customer &amp; RM Performance Insights Dashboard</a:t>
            </a:r>
            <a:br>
              <a:rPr lang="en-US" dirty="0">
                <a:solidFill>
                  <a:schemeClr val="dk1"/>
                </a:solidFill>
              </a:rPr>
            </a:b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A37E288-4DA0-45D6-68FB-ED73E3AA90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8343" y="835418"/>
            <a:ext cx="5527314" cy="4018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789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>
          <a:extLst>
            <a:ext uri="{FF2B5EF4-FFF2-40B4-BE49-F238E27FC236}">
              <a16:creationId xmlns:a16="http://schemas.microsoft.com/office/drawing/2014/main" id="{4D33B4B8-B460-97E4-4C71-A0595C19AA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">
            <a:extLst>
              <a:ext uri="{FF2B5EF4-FFF2-40B4-BE49-F238E27FC236}">
                <a16:creationId xmlns:a16="http://schemas.microsoft.com/office/drawing/2014/main" id="{F5758578-03AA-143D-0382-6B49C5C4570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tx1"/>
                </a:solidFill>
                <a:effectLst/>
                <a:latin typeface="Fira Sans Extra Condensed" panose="020B0503050000020004" pitchFamily="34" charset="0"/>
              </a:rPr>
              <a:t>Geographic Performance Overview </a:t>
            </a:r>
            <a:r>
              <a:rPr lang="en-US" dirty="0">
                <a:solidFill>
                  <a:schemeClr val="tx1"/>
                </a:solidFill>
                <a:latin typeface="Fira Sans Extra Condensed" panose="020B0503050000020004" pitchFamily="34" charset="0"/>
              </a:rPr>
              <a:t>Dashboard</a:t>
            </a:r>
            <a:br>
              <a:rPr lang="en-US" dirty="0">
                <a:solidFill>
                  <a:schemeClr val="tx1"/>
                </a:solidFill>
                <a:latin typeface="Fira Sans Extra Condensed" panose="020B0503050000020004" pitchFamily="34" charset="0"/>
              </a:rPr>
            </a:br>
            <a:endParaRPr lang="en-US" dirty="0">
              <a:solidFill>
                <a:schemeClr val="tx1"/>
              </a:solidFill>
              <a:latin typeface="Fira Sans Extra Condensed" panose="020B05030500000200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4A34F00-1584-2FA5-1600-FE1C579370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0766" y="663320"/>
            <a:ext cx="6238150" cy="4212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118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5" name="Google Shape;1635;p45"/>
          <p:cNvSpPr txBox="1">
            <a:spLocks noGrp="1"/>
          </p:cNvSpPr>
          <p:nvPr>
            <p:ph type="title"/>
          </p:nvPr>
        </p:nvSpPr>
        <p:spPr>
          <a:xfrm>
            <a:off x="457200" y="2090250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Thank You</a:t>
            </a: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ig Data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C64E"/>
      </a:accent1>
      <a:accent2>
        <a:srgbClr val="FF8001"/>
      </a:accent2>
      <a:accent3>
        <a:srgbClr val="5FD0DB"/>
      </a:accent3>
      <a:accent4>
        <a:srgbClr val="32AAD9"/>
      </a:accent4>
      <a:accent5>
        <a:srgbClr val="1A569C"/>
      </a:accent5>
      <a:accent6>
        <a:srgbClr val="D55800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49</Words>
  <Application>Microsoft Office PowerPoint</Application>
  <PresentationFormat>On-screen Show (16:9)</PresentationFormat>
  <Paragraphs>11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Fira Sans Extra Condensed SemiBold</vt:lpstr>
      <vt:lpstr>Arial</vt:lpstr>
      <vt:lpstr>segoe ui</vt:lpstr>
      <vt:lpstr>Fira Sans Extra Condensed</vt:lpstr>
      <vt:lpstr>Roboto</vt:lpstr>
      <vt:lpstr>segoe ui</vt:lpstr>
      <vt:lpstr>DeepSeek-CJK-patch</vt:lpstr>
      <vt:lpstr>Big Data Infographics by Slidesgo</vt:lpstr>
      <vt:lpstr>Analyzing Trading Behavior &amp; Performance</vt:lpstr>
      <vt:lpstr>Overview</vt:lpstr>
      <vt:lpstr>Trading Insights Dashboard </vt:lpstr>
      <vt:lpstr>Customer &amp; RM Performance Insights Dashboard </vt:lpstr>
      <vt:lpstr>Geographic Performance Overview Dashboard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Md Shihab Reza</dc:creator>
  <cp:lastModifiedBy>Shihab Reza</cp:lastModifiedBy>
  <cp:revision>2</cp:revision>
  <dcterms:modified xsi:type="dcterms:W3CDTF">2025-05-17T20:31:55Z</dcterms:modified>
</cp:coreProperties>
</file>