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  <p:sldMasterId id="2147483692" r:id="rId2"/>
  </p:sldMasterIdLst>
  <p:notesMasterIdLst>
    <p:notesMasterId r:id="rId16"/>
  </p:notesMasterIdLst>
  <p:handoutMasterIdLst>
    <p:handoutMasterId r:id="rId17"/>
  </p:handoutMasterIdLst>
  <p:sldIdLst>
    <p:sldId id="330" r:id="rId3"/>
    <p:sldId id="341" r:id="rId4"/>
    <p:sldId id="331" r:id="rId5"/>
    <p:sldId id="332" r:id="rId6"/>
    <p:sldId id="335" r:id="rId7"/>
    <p:sldId id="337" r:id="rId8"/>
    <p:sldId id="338" r:id="rId9"/>
    <p:sldId id="336" r:id="rId10"/>
    <p:sldId id="339" r:id="rId11"/>
    <p:sldId id="340" r:id="rId12"/>
    <p:sldId id="342" r:id="rId13"/>
    <p:sldId id="343" r:id="rId14"/>
    <p:sldId id="3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D4AC"/>
    <a:srgbClr val="6D645B"/>
    <a:srgbClr val="FEB723"/>
    <a:srgbClr val="50B398"/>
    <a:srgbClr val="EB2341"/>
    <a:srgbClr val="FF0000"/>
    <a:srgbClr val="7D1A09"/>
    <a:srgbClr val="218767"/>
    <a:srgbClr val="F0563B"/>
    <a:srgbClr val="1E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5" autoAdjust="0"/>
    <p:restoredTop sz="96370" autoAdjust="0"/>
  </p:normalViewPr>
  <p:slideViewPr>
    <p:cSldViewPr snapToGrid="0" showGuides="1">
      <p:cViewPr varScale="1">
        <p:scale>
          <a:sx n="81" d="100"/>
          <a:sy n="81" d="100"/>
        </p:scale>
        <p:origin x="893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DCC7D9-4B34-4F85-9DAE-2C3C476C1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C2724-FF66-4AEC-986C-F1ECF4911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63208-4D5B-44C4-A045-6495A8B4492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0D9D7-F7F2-409A-89D5-542D106E9A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35BE0-0675-46A0-81BD-572D42AE4E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1B75-E75A-491C-95D1-D70845B24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6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385100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2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3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080B99-07D2-4EFE-919F-8D441B19C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" y="0"/>
            <a:ext cx="12191994" cy="4159244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4" h="4159244">
                <a:moveTo>
                  <a:pt x="0" y="0"/>
                </a:moveTo>
                <a:lnTo>
                  <a:pt x="12191994" y="0"/>
                </a:lnTo>
                <a:lnTo>
                  <a:pt x="12191994" y="2062010"/>
                </a:lnTo>
                <a:lnTo>
                  <a:pt x="12172138" y="2073270"/>
                </a:lnTo>
                <a:cubicBezTo>
                  <a:pt x="10126645" y="3159296"/>
                  <a:pt x="7398182" y="3912771"/>
                  <a:pt x="4335530" y="4157144"/>
                </a:cubicBezTo>
                <a:lnTo>
                  <a:pt x="4303869" y="4159244"/>
                </a:lnTo>
                <a:lnTo>
                  <a:pt x="4393550" y="4151137"/>
                </a:lnTo>
                <a:lnTo>
                  <a:pt x="4199670" y="4117929"/>
                </a:lnTo>
                <a:cubicBezTo>
                  <a:pt x="2842546" y="3866392"/>
                  <a:pt x="1594227" y="3500596"/>
                  <a:pt x="500184" y="3043554"/>
                </a:cubicBezTo>
                <a:lnTo>
                  <a:pt x="0" y="281343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A8ECF8-9EC0-4371-9073-B718C78D330B}"/>
              </a:ext>
            </a:extLst>
          </p:cNvPr>
          <p:cNvSpPr/>
          <p:nvPr userDrawn="1"/>
        </p:nvSpPr>
        <p:spPr>
          <a:xfrm>
            <a:off x="5987168" y="6021954"/>
            <a:ext cx="6204832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50B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0A6D83-D876-44E9-844F-067A0C9D2F58}"/>
              </a:ext>
            </a:extLst>
          </p:cNvPr>
          <p:cNvSpPr/>
          <p:nvPr userDrawn="1"/>
        </p:nvSpPr>
        <p:spPr>
          <a:xfrm>
            <a:off x="0" y="2240554"/>
            <a:ext cx="12192000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EB2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CC98-1580-4C28-8EDC-0F8AF5CA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7" y="2814638"/>
            <a:ext cx="9144000" cy="2387600"/>
          </a:xfrm>
        </p:spPr>
        <p:txBody>
          <a:bodyPr rIns="365760" anchor="b">
            <a:normAutofit/>
          </a:bodyPr>
          <a:lstStyle>
            <a:lvl1pPr algn="r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115-C742-440E-8A08-171CBD18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7" y="5202238"/>
            <a:ext cx="9144000" cy="899846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0A06-6586-46C1-B5BF-0E56DC48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B2341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DF8E-04ED-4796-A02C-D6887C6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B234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7708-0653-4BFE-BDCB-7EDB4C0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74A6-9ACF-48E9-94B2-A31C5D9D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8485-679C-4CBF-96E0-7B94ACE0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C0E27-1D0F-4482-BEB4-7B35D130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8B8C-412F-4976-86BF-3026982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5394-D95D-4871-B12A-BAB69CEA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58251-DB04-4CC3-8D3F-72EFC2D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A641-9EB4-47B3-96C0-8C6296E9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35125-47C4-4402-8ECD-A77221001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04F91-84C2-4779-B493-9A846A0B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C727-52D8-44D1-9315-E16DC5F8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021E5-8C17-46A9-941A-D3D45533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AE64-06A5-4DE1-81C2-B4718D55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7C73-0918-49E5-B934-2FDB3935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01DD-4B31-4C85-8BF4-8E25AA33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22BC-0AD6-44A3-B05F-C1991EE0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789E-B678-4E09-BDB1-7B16B525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1187-E69A-4C50-93EC-72399E53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16490-53E5-4B7C-B69A-D1843F524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4891A-25FC-4192-AC93-F8C59674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5203-0495-4DDC-A983-D66926B4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0432-3913-4AEC-96D5-1119D47A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639B-5ED7-488C-9414-EABF4BC8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4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7E4-22B8-4563-90A9-82C2F2EE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B398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B398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B398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EB2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EB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101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7E4-22B8-4563-90A9-82C2F2EE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EB723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EB72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EB723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EB2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50B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16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7E4-22B8-4563-90A9-82C2F2EE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B2341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B234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B234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EB2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58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04AC-9159-4934-8481-28CFB4B4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6811C-389E-4C9A-9545-FD7B79A7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2F26-D929-4224-B7D5-F9CC419E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DAD2-3D9E-4B72-AB17-C033F18A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86D7-6C7E-4A29-AFAD-F8AF921E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26FE-2A1A-42E8-8EB8-E8C2F1F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07FC-5F80-4767-A8D4-75E008AE6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EDFBF-95C8-482A-B30A-04986A025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08A8-1524-4742-BDE9-246AD4B9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00CFF-B864-4717-99A5-43C9EA07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6820-5E3F-49A9-8E44-8ECF083F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83B-03A0-409F-8573-D57329B5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7087-5633-49FA-8485-A981586BC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79E2C-033B-4FBA-A3E2-A445B074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FFF85-E5C7-4BEE-B6C4-60A80C3B6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009E7-C5BE-40E0-9D13-EBAA5DE9A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1D6F-9B4A-4DA8-874F-D47E161C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3727-9126-450C-9166-FA163FBC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D302A-A571-4F55-8B61-EA8AB97E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749-FDF9-4F94-A421-8EABE309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64008-8BD8-4542-8DFA-D33857B3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89E25-02BB-4E6D-A193-F5D306FA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C2355-36B6-4F9E-BA79-5CA5E9C4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1EAFB-B6A5-4380-9C39-01D3761D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85C40-FDBA-43C0-90CF-DDBB124A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D6155-F780-4D68-868D-D48E591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presentationgo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4E5A5-FAF5-42E9-A705-A2830C6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365760" bIns="45720" rtlCol="0" anchor="b">
            <a:normAutofit/>
          </a:bodyPr>
          <a:lstStyle/>
          <a:p>
            <a:pPr lvl="0" algn="r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322A-EE1B-4EA9-BECD-220E5044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6965-5A0F-4C0C-9415-32EBA327B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E8F6-4D81-4B3A-BC45-BBA4A1C9BD0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338F-E89C-43B8-B0CB-A1D888EA8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7CEF-ACB9-4347-8B7A-F5C824194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0335A-67B4-43C9-975E-354313EAB164}"/>
              </a:ext>
            </a:extLst>
          </p:cNvPr>
          <p:cNvSpPr/>
          <p:nvPr userDrawn="1"/>
        </p:nvSpPr>
        <p:spPr>
          <a:xfrm>
            <a:off x="-88899" y="6959601"/>
            <a:ext cx="162095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5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9598CF-92E8-45BD-884E-AFB827C1311E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3DA16-62CF-49AF-9B2D-01A786E29D65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D0F24F-F3D9-4255-8887-CDC22426826E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0FB697-DEAA-42BC-86CE-F3D239923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18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1" r:id="rId2"/>
    <p:sldLayoutId id="2147483772" r:id="rId3"/>
    <p:sldLayoutId id="2147483773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kern="1200" cap="all" baseline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42268" y="3370820"/>
            <a:ext cx="9144000" cy="2387600"/>
          </a:xfrm>
        </p:spPr>
        <p:txBody>
          <a:bodyPr/>
          <a:lstStyle/>
          <a:p>
            <a:r>
              <a:rPr lang="en-US" dirty="0"/>
              <a:t>A Landscape view from the remoteness of Bangladesh</a:t>
            </a:r>
            <a:endParaRPr lang="en-US" i="1" dirty="0">
              <a:solidFill>
                <a:srgbClr val="4ED4AC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CEEFAB-8007-4E30-80A1-6265CA3AF86A}"/>
              </a:ext>
            </a:extLst>
          </p:cNvPr>
          <p:cNvSpPr/>
          <p:nvPr/>
        </p:nvSpPr>
        <p:spPr>
          <a:xfrm>
            <a:off x="3" y="2802836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EB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Box 1"/>
          <p:cNvSpPr txBox="1"/>
          <p:nvPr/>
        </p:nvSpPr>
        <p:spPr>
          <a:xfrm>
            <a:off x="120258" y="5288340"/>
            <a:ext cx="29017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Prepared by,</a:t>
            </a:r>
          </a:p>
          <a:p>
            <a:endParaRPr lang="en-US" sz="1600" dirty="0" smtClean="0"/>
          </a:p>
          <a:p>
            <a:r>
              <a:rPr lang="en-US" sz="1600" dirty="0" smtClean="0"/>
              <a:t>Fayaz, Fahim              16-32748-3</a:t>
            </a:r>
          </a:p>
          <a:p>
            <a:r>
              <a:rPr lang="en-US" sz="1600" dirty="0" smtClean="0"/>
              <a:t>Kazi Shakawat Absar 18-36913-1</a:t>
            </a:r>
          </a:p>
          <a:p>
            <a:r>
              <a:rPr lang="en-US" sz="1600" dirty="0" smtClean="0"/>
              <a:t>Alam, Nazmul             17-34473-2</a:t>
            </a:r>
          </a:p>
          <a:p>
            <a:r>
              <a:rPr lang="en-US" sz="1600" dirty="0" smtClean="0"/>
              <a:t>Uddin Shihab              17-34216-1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5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3616" y="5578764"/>
            <a:ext cx="10824768" cy="1200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Cloud can move</a:t>
            </a:r>
          </a:p>
          <a:p>
            <a:r>
              <a:rPr lang="en-US" dirty="0" smtClean="0"/>
              <a:t>Cloud can be stopped moving</a:t>
            </a:r>
          </a:p>
          <a:p>
            <a:r>
              <a:rPr lang="en-US" dirty="0" smtClean="0"/>
              <a:t>Keypress action- D[move cloud], A[pause cloud] 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0181"/>
          <a:stretch/>
        </p:blipFill>
        <p:spPr>
          <a:xfrm>
            <a:off x="838200" y="1902532"/>
            <a:ext cx="10972801" cy="31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 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42722" y="1990715"/>
            <a:ext cx="3849278" cy="48187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Sun goes and moon comes up</a:t>
            </a:r>
          </a:p>
          <a:p>
            <a:r>
              <a:rPr lang="en-US" sz="2800" dirty="0" smtClean="0"/>
              <a:t>Some static star added</a:t>
            </a:r>
          </a:p>
          <a:p>
            <a:r>
              <a:rPr lang="en-US" sz="2800" dirty="0" smtClean="0"/>
              <a:t>Everything’s color become darker </a:t>
            </a:r>
          </a:p>
          <a:p>
            <a:r>
              <a:rPr lang="en-US" sz="2800" dirty="0" smtClean="0"/>
              <a:t>Building’s window color changes for night view</a:t>
            </a:r>
          </a:p>
          <a:p>
            <a:r>
              <a:rPr lang="en-US" sz="2800" dirty="0" smtClean="0"/>
              <a:t>All the reflection’s are gone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312"/>
            <a:ext cx="8239027" cy="49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" y="1847654"/>
            <a:ext cx="6272098" cy="5010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847655"/>
            <a:ext cx="5504290" cy="50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15032" y="3462560"/>
            <a:ext cx="10515600" cy="3970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64288" y="6188706"/>
            <a:ext cx="4249138" cy="6692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Day to night effect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based project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Day mode &amp; Night Mode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373"/>
            <a:ext cx="6345382" cy="4300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2" y="1819373"/>
            <a:ext cx="5846617" cy="43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52968"/>
            <a:ext cx="12191997" cy="18660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Keypress action – Stop[Q], Start[W], Speed    [E], Speed    [R]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69BB-9CF1-436E-9ADF-E46804694E4E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5F32A6-7FB3-43D2-80F8-5D9A0CBC784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move, stop, speed up, speed down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train’s reflection on the river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0" b="6273"/>
          <a:stretch/>
        </p:blipFill>
        <p:spPr>
          <a:xfrm>
            <a:off x="1" y="2304969"/>
            <a:ext cx="12191999" cy="2624254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8257095" y="5381748"/>
            <a:ext cx="245882" cy="4053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0575922" y="5366574"/>
            <a:ext cx="226243" cy="42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77781"/>
            <a:ext cx="12009748" cy="2357137"/>
          </a:xfrm>
        </p:spPr>
        <p:txBody>
          <a:bodyPr>
            <a:noAutofit/>
          </a:bodyPr>
          <a:lstStyle/>
          <a:p>
            <a:pPr algn="just"/>
            <a:endParaRPr lang="en-US" dirty="0"/>
          </a:p>
          <a:p>
            <a:pPr algn="just"/>
            <a:r>
              <a:rPr lang="en-US" sz="3200" dirty="0" smtClean="0"/>
              <a:t>Flag changes side when ferry passes the car from one side to another  </a:t>
            </a:r>
          </a:p>
          <a:p>
            <a:pPr algn="just"/>
            <a:r>
              <a:rPr lang="en-US" sz="3200" dirty="0" smtClean="0"/>
              <a:t>Object’s reflection on the river. 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69BB-9CF1-436E-9ADF-E46804694E4E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Ferry Boat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5F32A6-7FB3-43D2-80F8-5D9A0CBC784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179973" y="984271"/>
            <a:ext cx="9144000" cy="7144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Car drives on, car drives off the ferry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Ferry moves one side to another on the river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9372"/>
            <a:ext cx="12192001" cy="2015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834763"/>
            <a:ext cx="12192001" cy="19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287" y="5137467"/>
            <a:ext cx="3538694" cy="1704575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 </a:t>
            </a:r>
            <a:r>
              <a:rPr lang="en-US" sz="2400" dirty="0" smtClean="0"/>
              <a:t>Mountain</a:t>
            </a:r>
            <a:endParaRPr lang="en-US" sz="2400" dirty="0"/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Cityscape</a:t>
            </a:r>
            <a:endParaRPr lang="en-US" sz="2400" dirty="0"/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River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V="1">
            <a:off x="381000" y="6595110"/>
            <a:ext cx="1813560" cy="246932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69BB-9CF1-436E-9ADF-E46804694E4E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object example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5F32A6-7FB3-43D2-80F8-5D9A0CBC784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 flipH="1" flipV="1">
            <a:off x="12191999" y="1064317"/>
            <a:ext cx="186691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2239"/>
            <a:ext cx="6334813" cy="33652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0"/>
          <a:stretch/>
        </p:blipFill>
        <p:spPr>
          <a:xfrm>
            <a:off x="6334812" y="1706252"/>
            <a:ext cx="5846544" cy="343121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90600" y="5110898"/>
            <a:ext cx="3983826" cy="2915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smtClean="0"/>
              <a:t> </a:t>
            </a:r>
            <a:r>
              <a:rPr lang="en-US" sz="2400" smtClean="0"/>
              <a:t>River bank</a:t>
            </a:r>
          </a:p>
          <a:p>
            <a:pPr algn="just"/>
            <a:r>
              <a:rPr lang="en-US" sz="2400" smtClean="0"/>
              <a:t> Tunnel</a:t>
            </a:r>
          </a:p>
          <a:p>
            <a:pPr algn="just"/>
            <a:r>
              <a:rPr lang="en-US" sz="2400" smtClean="0"/>
              <a:t> Bridge &amp; it’s reflection</a:t>
            </a:r>
          </a:p>
          <a:p>
            <a:pPr algn="just"/>
            <a:r>
              <a:rPr lang="en-US" sz="2400" smtClean="0"/>
              <a:t> Railline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1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4996206"/>
            <a:ext cx="10374630" cy="2915285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 </a:t>
            </a:r>
            <a:r>
              <a:rPr lang="en-US" sz="2800" dirty="0" smtClean="0"/>
              <a:t>Windmill can rotate anticlockwise</a:t>
            </a:r>
            <a:endParaRPr lang="en-US" sz="2800" dirty="0"/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Windmill reflection on the river bank </a:t>
            </a:r>
            <a:endParaRPr lang="en-US" sz="2800" dirty="0"/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No reflection at night view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V="1">
            <a:off x="381000" y="6595110"/>
            <a:ext cx="1813560" cy="246932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69BB-9CF1-436E-9ADF-E46804694E4E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Windmill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5F32A6-7FB3-43D2-80F8-5D9A0CBC784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 flipH="1" flipV="1">
            <a:off x="12191999" y="1064317"/>
            <a:ext cx="186691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6456"/>
          <a:stretch/>
        </p:blipFill>
        <p:spPr>
          <a:xfrm>
            <a:off x="-1" y="1783730"/>
            <a:ext cx="12191999" cy="30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61" y="4645176"/>
            <a:ext cx="10374630" cy="29152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Night View</a:t>
            </a:r>
          </a:p>
          <a:p>
            <a:pPr algn="just"/>
            <a:r>
              <a:rPr lang="en-US" sz="2800" dirty="0"/>
              <a:t>N</a:t>
            </a:r>
            <a:r>
              <a:rPr lang="en-US" sz="2800" dirty="0" smtClean="0"/>
              <a:t>o reflection of windmill on the river bank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V="1">
            <a:off x="381000" y="6595110"/>
            <a:ext cx="1813560" cy="246932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69BB-9CF1-436E-9ADF-E46804694E4E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Windmill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5F32A6-7FB3-43D2-80F8-5D9A0CBC784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 flipH="1" flipV="1">
            <a:off x="12191999" y="1064317"/>
            <a:ext cx="186691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05" b="35637"/>
          <a:stretch/>
        </p:blipFill>
        <p:spPr>
          <a:xfrm>
            <a:off x="0" y="1907604"/>
            <a:ext cx="12192000" cy="2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913006-6A33-4F07-A7CA-7961D05B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214" y="4449451"/>
            <a:ext cx="9449586" cy="172751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Rotate clockwise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81F53-1370-4992-B7CF-A41B69D4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Ferris Wheel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28C577-3049-4D2B-A745-B00D24DA34A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051154"/>
            <a:ext cx="11353800" cy="32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77037" y="3671740"/>
            <a:ext cx="6080290" cy="302600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Night Mode Ferris Wheel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Ferris Wheel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435"/>
          <a:stretch/>
        </p:blipFill>
        <p:spPr>
          <a:xfrm>
            <a:off x="2225964" y="1856979"/>
            <a:ext cx="9966033" cy="36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02_T_PGO_Template-City-16_9" id="{893A06AE-6C5D-49EF-8FB6-AAABED464B79}" vid="{0716CB8D-B4D7-4ABF-814C-951020066E2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02_T_PGO_Template-City-16_9" id="{893A06AE-6C5D-49EF-8FB6-AAABED464B79}" vid="{58CEDEFE-9845-4E90-8130-216AEE348E1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0102_T_PGO_Template-City-16_9</Template>
  <TotalTime>363</TotalTime>
  <Words>287</Words>
  <Application>Microsoft Office PowerPoint</Application>
  <PresentationFormat>Widescreen</PresentationFormat>
  <Paragraphs>80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1_Custom Design</vt:lpstr>
      <vt:lpstr>Custom Design</vt:lpstr>
      <vt:lpstr>A Landscape view from the remoteness of Bangladesh</vt:lpstr>
      <vt:lpstr>scenario based project</vt:lpstr>
      <vt:lpstr>Train</vt:lpstr>
      <vt:lpstr>Ferry Boat</vt:lpstr>
      <vt:lpstr>Static object example</vt:lpstr>
      <vt:lpstr>Windmill</vt:lpstr>
      <vt:lpstr>Windmill</vt:lpstr>
      <vt:lpstr>Ferris Wheel </vt:lpstr>
      <vt:lpstr>Ferris Wheel</vt:lpstr>
      <vt:lpstr>Cloud</vt:lpstr>
      <vt:lpstr>Night View</vt:lpstr>
      <vt:lpstr>Code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MODERN CITY VIEW</dc:title>
  <dc:creator>jahid hasan</dc:creator>
  <dc:description>© Copyright PresentationGo.com</dc:description>
  <cp:lastModifiedBy>Shihab Uddin</cp:lastModifiedBy>
  <cp:revision>35</cp:revision>
  <dcterms:created xsi:type="dcterms:W3CDTF">2019-12-06T15:31:30Z</dcterms:created>
  <dcterms:modified xsi:type="dcterms:W3CDTF">2020-09-22T19:31:02Z</dcterms:modified>
  <cp:category>Templates</cp:category>
</cp:coreProperties>
</file>