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65" r:id="rId3"/>
    <p:sldId id="266" r:id="rId4"/>
    <p:sldId id="258" r:id="rId5"/>
    <p:sldId id="259" r:id="rId6"/>
    <p:sldId id="257" r:id="rId7"/>
    <p:sldId id="264" r:id="rId8"/>
    <p:sldId id="267" r:id="rId9"/>
    <p:sldId id="268" r:id="rId10"/>
    <p:sldId id="270" r:id="rId11"/>
    <p:sldId id="269" r:id="rId12"/>
    <p:sldId id="271" r:id="rId13"/>
    <p:sldId id="272" r:id="rId14"/>
    <p:sldId id="273" r:id="rId15"/>
    <p:sldId id="280" r:id="rId16"/>
    <p:sldId id="276" r:id="rId17"/>
    <p:sldId id="277" r:id="rId18"/>
    <p:sldId id="284" r:id="rId19"/>
    <p:sldId id="274" r:id="rId20"/>
    <p:sldId id="278" r:id="rId21"/>
    <p:sldId id="281" r:id="rId22"/>
    <p:sldId id="282" r:id="rId23"/>
    <p:sldId id="283" r:id="rId24"/>
    <p:sldId id="279"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56" autoAdjust="0"/>
    <p:restoredTop sz="94660"/>
  </p:normalViewPr>
  <p:slideViewPr>
    <p:cSldViewPr snapToGrid="0">
      <p:cViewPr varScale="1">
        <p:scale>
          <a:sx n="92" d="100"/>
          <a:sy n="92" d="100"/>
        </p:scale>
        <p:origin x="34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DAF61AA-5A98-4049-A93E-477E5505141A}" type="datetimeFigureOut">
              <a:rPr lang="en-US" smtClean="0"/>
              <a:pPr/>
              <a:t>8/7/2021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3B850FF-6169-4056-8077-06FFA93A5366}"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624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48227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19339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47322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991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5642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pPr/>
              <a:t>8/7/2021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77182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pPr/>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66319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pPr/>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801176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537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81416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DAF61AA-5A98-4049-A93E-477E5505141A}" type="datetimeFigureOut">
              <a:rPr lang="en-US" smtClean="0"/>
              <a:pPr/>
              <a:t>8/7/2021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7690858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6275" y="744909"/>
            <a:ext cx="10190071" cy="3145855"/>
          </a:xfrm>
        </p:spPr>
        <p:txBody>
          <a:bodyPr anchor="b">
            <a:normAutofit/>
          </a:bodyPr>
          <a:lstStyle/>
          <a:p>
            <a:r>
              <a:rPr lang="en-US" sz="5400">
                <a:cs typeface="Calibri Light"/>
              </a:rPr>
              <a:t>Workers App</a:t>
            </a:r>
            <a:endParaRPr lang="en-US" sz="5400"/>
          </a:p>
        </p:txBody>
      </p:sp>
      <p:sp>
        <p:nvSpPr>
          <p:cNvPr id="3" name="Subtitle 2"/>
          <p:cNvSpPr>
            <a:spLocks noGrp="1"/>
          </p:cNvSpPr>
          <p:nvPr>
            <p:ph type="subTitle" idx="1"/>
          </p:nvPr>
        </p:nvSpPr>
        <p:spPr>
          <a:xfrm>
            <a:off x="1218708" y="4069780"/>
            <a:ext cx="9781327" cy="2056617"/>
          </a:xfrm>
        </p:spPr>
        <p:txBody>
          <a:bodyPr anchor="t">
            <a:normAutofit/>
          </a:bodyPr>
          <a:lstStyle/>
          <a:p>
            <a:r>
              <a:rPr lang="en-US" sz="2200" dirty="0">
                <a:ea typeface="+mn-lt"/>
                <a:cs typeface="+mn-lt"/>
              </a:rPr>
              <a:t>Easily </a:t>
            </a:r>
            <a:r>
              <a:rPr lang="en-US" sz="2200" dirty="0">
                <a:cs typeface="Arial"/>
              </a:rPr>
              <a:t>find your expert near you</a:t>
            </a:r>
          </a:p>
        </p:txBody>
      </p:sp>
      <p:pic>
        <p:nvPicPr>
          <p:cNvPr id="5" name="Picture 5" descr="A picture containing text&#10;&#10;Description automatically generated">
            <a:extLst>
              <a:ext uri="{FF2B5EF4-FFF2-40B4-BE49-F238E27FC236}">
                <a16:creationId xmlns:a16="http://schemas.microsoft.com/office/drawing/2014/main" id="{8D68FECE-537C-4226-BBA7-E86060F6ED94}"/>
              </a:ext>
            </a:extLst>
          </p:cNvPr>
          <p:cNvPicPr>
            <a:picLocks noChangeAspect="1"/>
          </p:cNvPicPr>
          <p:nvPr/>
        </p:nvPicPr>
        <p:blipFill>
          <a:blip r:embed="rId2"/>
          <a:stretch>
            <a:fillRect/>
          </a:stretch>
        </p:blipFill>
        <p:spPr>
          <a:xfrm>
            <a:off x="711239" y="263100"/>
            <a:ext cx="1495425" cy="1666875"/>
          </a:xfrm>
          <a:prstGeom prst="rect">
            <a:avLst/>
          </a:prstGeom>
        </p:spPr>
      </p:pic>
      <p:sp>
        <p:nvSpPr>
          <p:cNvPr id="6" name="TextBox 5">
            <a:extLst>
              <a:ext uri="{FF2B5EF4-FFF2-40B4-BE49-F238E27FC236}">
                <a16:creationId xmlns:a16="http://schemas.microsoft.com/office/drawing/2014/main" id="{00556170-2D0C-456D-8688-20E851E6F3D7}"/>
              </a:ext>
            </a:extLst>
          </p:cNvPr>
          <p:cNvSpPr txBox="1"/>
          <p:nvPr/>
        </p:nvSpPr>
        <p:spPr>
          <a:xfrm>
            <a:off x="2912326" y="663498"/>
            <a:ext cx="77519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2F5597"/>
                </a:solidFill>
                <a:latin typeface="Gill Sans MT"/>
                <a:ea typeface="+mn-lt"/>
                <a:cs typeface="+mn-lt"/>
              </a:rPr>
              <a:t>Port City </a:t>
            </a:r>
            <a:r>
              <a:rPr lang="en-US" sz="4000">
                <a:solidFill>
                  <a:srgbClr val="2F5597"/>
                </a:solidFill>
                <a:latin typeface="Gill Sans MT"/>
                <a:ea typeface="+mn-lt"/>
                <a:cs typeface="+mn-lt"/>
              </a:rPr>
              <a:t>International University</a:t>
            </a:r>
            <a:r>
              <a:rPr lang="en-US" sz="4000">
                <a:solidFill>
                  <a:srgbClr val="000000"/>
                </a:solidFill>
                <a:latin typeface="Gill Sans MT"/>
                <a:ea typeface="+mn-lt"/>
                <a:cs typeface="+mn-lt"/>
              </a:rPr>
              <a:t>​</a:t>
            </a:r>
            <a:endParaRPr lang="en-US" sz="4000">
              <a:latin typeface="Arial"/>
              <a:cs typeface="Aria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352062"/>
            <a:ext cx="10515600" cy="6218555"/>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000" dirty="0">
                <a:solidFill>
                  <a:schemeClr val="tx1"/>
                </a:solidFill>
                <a:latin typeface="+mn-lt"/>
              </a:rPr>
              <a:t>Figure 1.2: Log in Screen.</a:t>
            </a:r>
          </a:p>
        </p:txBody>
      </p:sp>
      <p:pic>
        <p:nvPicPr>
          <p:cNvPr id="4" name="Picture 3" descr="226593755_251839310113333_590066222257200313_n.png"/>
          <p:cNvPicPr>
            <a:picLocks noChangeAspect="1"/>
          </p:cNvPicPr>
          <p:nvPr/>
        </p:nvPicPr>
        <p:blipFill>
          <a:blip r:embed="rId2" cstate="print"/>
          <a:stretch>
            <a:fillRect/>
          </a:stretch>
        </p:blipFill>
        <p:spPr>
          <a:xfrm>
            <a:off x="4553071" y="654628"/>
            <a:ext cx="3335238" cy="53275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6153241"/>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r>
              <a:rPr lang="en-US" dirty="0"/>
              <a:t>                   </a:t>
            </a:r>
            <a:br>
              <a:rPr lang="en-US" dirty="0"/>
            </a:br>
            <a:br>
              <a:rPr lang="en-US" dirty="0"/>
            </a:br>
            <a:br>
              <a:rPr lang="en-US" dirty="0"/>
            </a:br>
            <a:r>
              <a:rPr lang="en-US" sz="2000" dirty="0">
                <a:solidFill>
                  <a:schemeClr val="tx1"/>
                </a:solidFill>
                <a:latin typeface="+mn-lt"/>
              </a:rPr>
              <a:t>Figure 1.3: Sign Up Screen.</a:t>
            </a:r>
          </a:p>
        </p:txBody>
      </p:sp>
      <p:pic>
        <p:nvPicPr>
          <p:cNvPr id="4" name="Picture 3" descr="226592383_1171936349973880_2431720688032749628_n.png"/>
          <p:cNvPicPr>
            <a:picLocks noChangeAspect="1"/>
          </p:cNvPicPr>
          <p:nvPr/>
        </p:nvPicPr>
        <p:blipFill>
          <a:blip r:embed="rId2" cstate="print"/>
          <a:stretch>
            <a:fillRect/>
          </a:stretch>
        </p:blipFill>
        <p:spPr>
          <a:xfrm>
            <a:off x="4430522" y="779318"/>
            <a:ext cx="3330956" cy="51007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70806"/>
          </a:xfrm>
        </p:spPr>
        <p:txBody>
          <a:bodyPr>
            <a:normAutofit/>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2000" dirty="0">
                <a:latin typeface="+mn-lt"/>
              </a:rPr>
              <a:t>Figure 1.4: Forget Password.</a:t>
            </a:r>
          </a:p>
        </p:txBody>
      </p:sp>
      <p:pic>
        <p:nvPicPr>
          <p:cNvPr id="3" name="Picture 2" descr="226980324_927662611298459_8748513783207969313_n.png"/>
          <p:cNvPicPr>
            <a:picLocks noChangeAspect="1"/>
          </p:cNvPicPr>
          <p:nvPr/>
        </p:nvPicPr>
        <p:blipFill>
          <a:blip r:embed="rId2" cstate="print"/>
          <a:stretch>
            <a:fillRect/>
          </a:stretch>
        </p:blipFill>
        <p:spPr>
          <a:xfrm>
            <a:off x="4389192" y="248195"/>
            <a:ext cx="3335238" cy="57868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92429"/>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2000" dirty="0">
                <a:latin typeface="+mn-lt"/>
              </a:rPr>
              <a:t>Figure 1.5: Home Screen.</a:t>
            </a:r>
          </a:p>
        </p:txBody>
      </p:sp>
      <p:pic>
        <p:nvPicPr>
          <p:cNvPr id="3" name="Picture 2" descr="226397508_209963711071442_3369799630313814407_n.png"/>
          <p:cNvPicPr>
            <a:picLocks noChangeAspect="1"/>
          </p:cNvPicPr>
          <p:nvPr/>
        </p:nvPicPr>
        <p:blipFill>
          <a:blip r:embed="rId2" cstate="print"/>
          <a:stretch>
            <a:fillRect/>
          </a:stretch>
        </p:blipFill>
        <p:spPr>
          <a:xfrm>
            <a:off x="4428381" y="178130"/>
            <a:ext cx="3335238" cy="57868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44681"/>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2000" dirty="0">
                <a:latin typeface="+mn-lt"/>
              </a:rPr>
              <a:t>Figure 1.6: Category fragment</a:t>
            </a:r>
          </a:p>
        </p:txBody>
      </p:sp>
      <p:pic>
        <p:nvPicPr>
          <p:cNvPr id="3" name="Picture 2" descr="226379802_1043427866402458_7650738395899944851_n.png"/>
          <p:cNvPicPr>
            <a:picLocks noChangeAspect="1"/>
          </p:cNvPicPr>
          <p:nvPr/>
        </p:nvPicPr>
        <p:blipFill>
          <a:blip r:embed="rId2" cstate="print"/>
          <a:stretch>
            <a:fillRect/>
          </a:stretch>
        </p:blipFill>
        <p:spPr>
          <a:xfrm>
            <a:off x="4271627" y="209006"/>
            <a:ext cx="3335238" cy="57607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8A33D0-25BA-471A-AEFD-F86291C7E4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8381" y="0"/>
            <a:ext cx="3335238" cy="5891645"/>
          </a:xfrm>
          <a:prstGeom prst="rect">
            <a:avLst/>
          </a:prstGeom>
        </p:spPr>
      </p:pic>
      <p:sp>
        <p:nvSpPr>
          <p:cNvPr id="5" name="TextBox 4">
            <a:extLst>
              <a:ext uri="{FF2B5EF4-FFF2-40B4-BE49-F238E27FC236}">
                <a16:creationId xmlns:a16="http://schemas.microsoft.com/office/drawing/2014/main" id="{3376B2A1-A58B-4A29-B803-B81BA442EFC1}"/>
              </a:ext>
            </a:extLst>
          </p:cNvPr>
          <p:cNvSpPr txBox="1"/>
          <p:nvPr/>
        </p:nvSpPr>
        <p:spPr>
          <a:xfrm>
            <a:off x="3043671" y="3809274"/>
            <a:ext cx="6104658" cy="2585323"/>
          </a:xfrm>
          <a:prstGeom prst="rect">
            <a:avLst/>
          </a:prstGeom>
          <a:noFill/>
        </p:spPr>
        <p:txBody>
          <a:bodyPr wrap="square">
            <a:spAutoFit/>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1800" dirty="0">
                <a:latin typeface="+mn-lt"/>
              </a:rPr>
              <a:t>Figure 1.7: Profile fragment</a:t>
            </a:r>
            <a:endParaRPr lang="en-US" dirty="0"/>
          </a:p>
        </p:txBody>
      </p:sp>
    </p:spTree>
    <p:extLst>
      <p:ext uri="{BB962C8B-B14F-4D97-AF65-F5344CB8AC3E}">
        <p14:creationId xmlns:p14="http://schemas.microsoft.com/office/powerpoint/2010/main" val="16120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92429"/>
          </a:xfrm>
        </p:spPr>
        <p:txBody>
          <a:bodyPr>
            <a:normAutofit/>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2000" dirty="0">
                <a:latin typeface="+mn-lt"/>
              </a:rPr>
              <a:t>Figure 1.8: Gig detail</a:t>
            </a:r>
          </a:p>
        </p:txBody>
      </p:sp>
      <p:pic>
        <p:nvPicPr>
          <p:cNvPr id="3" name="Picture 2" descr="225978247_536156557696365_1736354943873624781_n.png"/>
          <p:cNvPicPr>
            <a:picLocks noChangeAspect="1"/>
          </p:cNvPicPr>
          <p:nvPr/>
        </p:nvPicPr>
        <p:blipFill>
          <a:blip r:embed="rId2" cstate="print"/>
          <a:stretch>
            <a:fillRect/>
          </a:stretch>
        </p:blipFill>
        <p:spPr>
          <a:xfrm>
            <a:off x="4258564" y="235132"/>
            <a:ext cx="3335238" cy="56823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6932"/>
          </a:xfrm>
        </p:spPr>
        <p:txBody>
          <a:bodyPr>
            <a:normAutofit/>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2000" dirty="0">
                <a:latin typeface="+mn-lt"/>
              </a:rPr>
              <a:t>1.9: Profile</a:t>
            </a:r>
          </a:p>
        </p:txBody>
      </p:sp>
      <p:pic>
        <p:nvPicPr>
          <p:cNvPr id="3" name="Picture 2" descr="226054412_297242732151938_6633586439893161873_n.png"/>
          <p:cNvPicPr>
            <a:picLocks noChangeAspect="1"/>
          </p:cNvPicPr>
          <p:nvPr/>
        </p:nvPicPr>
        <p:blipFill>
          <a:blip r:embed="rId2" cstate="print"/>
          <a:stretch>
            <a:fillRect/>
          </a:stretch>
        </p:blipFill>
        <p:spPr>
          <a:xfrm>
            <a:off x="4319722" y="440279"/>
            <a:ext cx="3335238" cy="575270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C0A5A5-D07D-4AD7-A099-5956CEDBA6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8381" y="228600"/>
            <a:ext cx="3335238" cy="5694218"/>
          </a:xfrm>
          <a:prstGeom prst="rect">
            <a:avLst/>
          </a:prstGeom>
        </p:spPr>
      </p:pic>
      <p:sp>
        <p:nvSpPr>
          <p:cNvPr id="5" name="TextBox 4">
            <a:extLst>
              <a:ext uri="{FF2B5EF4-FFF2-40B4-BE49-F238E27FC236}">
                <a16:creationId xmlns:a16="http://schemas.microsoft.com/office/drawing/2014/main" id="{E394430D-BE1F-47F4-9E70-5FFFA634E9EB}"/>
              </a:ext>
            </a:extLst>
          </p:cNvPr>
          <p:cNvSpPr txBox="1"/>
          <p:nvPr/>
        </p:nvSpPr>
        <p:spPr>
          <a:xfrm>
            <a:off x="4794417" y="3605645"/>
            <a:ext cx="6104658" cy="2862322"/>
          </a:xfrm>
          <a:prstGeom prst="rect">
            <a:avLst/>
          </a:prstGeom>
          <a:noFill/>
        </p:spPr>
        <p:txBody>
          <a:bodyPr wrap="square">
            <a:spAutoFit/>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1800" dirty="0">
                <a:latin typeface="+mn-lt"/>
              </a:rPr>
              <a:t>Figure 1.10: Gig Activity.</a:t>
            </a:r>
            <a:endParaRPr lang="en-US" dirty="0"/>
          </a:p>
        </p:txBody>
      </p:sp>
    </p:spTree>
    <p:extLst>
      <p:ext uri="{BB962C8B-B14F-4D97-AF65-F5344CB8AC3E}">
        <p14:creationId xmlns:p14="http://schemas.microsoft.com/office/powerpoint/2010/main" val="320983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44681"/>
          </a:xfrm>
        </p:spPr>
        <p:txBody>
          <a:bodyPr>
            <a:normAutofit/>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000" dirty="0">
                <a:latin typeface="+mn-lt"/>
              </a:rPr>
              <a:t>Figure 1.11: Adding Gig.</a:t>
            </a:r>
          </a:p>
        </p:txBody>
      </p:sp>
      <p:pic>
        <p:nvPicPr>
          <p:cNvPr id="3" name="Picture 2" descr="227134304_600514851354590_3300038533191343037_n.png"/>
          <p:cNvPicPr>
            <a:picLocks noChangeAspect="1"/>
          </p:cNvPicPr>
          <p:nvPr/>
        </p:nvPicPr>
        <p:blipFill>
          <a:blip r:embed="rId2"/>
          <a:stretch>
            <a:fillRect/>
          </a:stretch>
        </p:blipFill>
        <p:spPr>
          <a:xfrm>
            <a:off x="4350004" y="248195"/>
            <a:ext cx="3335238" cy="58390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87ECFF-71B2-4CA2-93B6-3E12E092547B}"/>
              </a:ext>
            </a:extLst>
          </p:cNvPr>
          <p:cNvSpPr>
            <a:spLocks noGrp="1"/>
          </p:cNvSpPr>
          <p:nvPr>
            <p:ph sz="half" idx="1"/>
          </p:nvPr>
        </p:nvSpPr>
        <p:spPr/>
        <p:txBody>
          <a:bodyPr/>
          <a:lstStyle/>
          <a:p>
            <a:pPr marL="0" marR="0" indent="0" algn="ctr">
              <a:lnSpc>
                <a:spcPct val="115000"/>
              </a:lnSpc>
              <a:spcBef>
                <a:spcPts val="0"/>
              </a:spcBef>
              <a:spcAft>
                <a:spcPts val="10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15000"/>
              </a:lnSpc>
              <a:spcBef>
                <a:spcPts val="0"/>
              </a:spcBef>
              <a:spcAft>
                <a:spcPts val="1000"/>
              </a:spcAft>
              <a:buNone/>
            </a:pPr>
            <a:r>
              <a:rPr lang="en-US" sz="3200" b="1" dirty="0">
                <a:effectLst/>
                <a:latin typeface="Calibri" panose="020F0502020204030204" pitchFamily="34" charset="0"/>
                <a:ea typeface="Calibri" panose="020F0502020204030204" pitchFamily="34" charset="0"/>
                <a:cs typeface="Times New Roman" panose="02020603050405020304" pitchFamily="18" charset="0"/>
              </a:rPr>
              <a:t>Submitted to</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15000"/>
              </a:lnSpc>
              <a:spcBef>
                <a:spcPts val="0"/>
              </a:spcBef>
              <a:spcAft>
                <a:spcPts val="1000"/>
              </a:spcAft>
              <a:buNone/>
            </a:pPr>
            <a:r>
              <a:rPr lang="en-US" dirty="0" err="1">
                <a:effectLst/>
                <a:latin typeface="Calibri" panose="020F0502020204030204" pitchFamily="34" charset="0"/>
                <a:ea typeface="Arial" panose="020B0604020202020204" pitchFamily="34" charset="0"/>
                <a:cs typeface="Calibri" panose="020F0502020204030204" pitchFamily="34" charset="0"/>
              </a:rPr>
              <a:t>Mumtahina</a:t>
            </a:r>
            <a:r>
              <a:rPr lang="en-US" dirty="0">
                <a:effectLst/>
                <a:latin typeface="Calibri" panose="020F0502020204030204" pitchFamily="34" charset="0"/>
                <a:ea typeface="Arial" panose="020B0604020202020204" pitchFamily="34" charset="0"/>
                <a:cs typeface="Calibri" panose="020F0502020204030204" pitchFamily="34" charset="0"/>
              </a:rPr>
              <a:t> Ahmed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15000"/>
              </a:lnSpc>
              <a:spcBef>
                <a:spcPts val="0"/>
              </a:spcBef>
              <a:spcAft>
                <a:spcPts val="1000"/>
              </a:spcAft>
              <a:buNone/>
            </a:pPr>
            <a:r>
              <a:rPr lang="en-US" dirty="0">
                <a:effectLst/>
                <a:latin typeface="Calibri" panose="020F0502020204030204" pitchFamily="34" charset="0"/>
                <a:ea typeface="Arial" panose="020B0604020202020204" pitchFamily="34" charset="0"/>
                <a:cs typeface="Calibri" panose="020F0502020204030204" pitchFamily="34" charset="0"/>
              </a:rPr>
              <a:t>Lecturer, Department of CSE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26939A1B-210B-435E-BFAC-975EA196A20E}"/>
              </a:ext>
            </a:extLst>
          </p:cNvPr>
          <p:cNvSpPr>
            <a:spLocks noGrp="1"/>
          </p:cNvSpPr>
          <p:nvPr>
            <p:ph sz="half" idx="2"/>
          </p:nvPr>
        </p:nvSpPr>
        <p:spPr/>
        <p:txBody>
          <a:bodyPr/>
          <a:lstStyle/>
          <a:p>
            <a:pPr marL="0" marR="0" indent="0" algn="ctr">
              <a:lnSpc>
                <a:spcPct val="115000"/>
              </a:lnSpc>
              <a:spcBef>
                <a:spcPts val="0"/>
              </a:spcBef>
              <a:spcAft>
                <a:spcPts val="1000"/>
              </a:spcAft>
              <a:buNone/>
            </a:pPr>
            <a:r>
              <a:rPr lang="en-US" sz="3200" b="1" dirty="0">
                <a:effectLst/>
                <a:latin typeface="Calibri" panose="020F0502020204030204" pitchFamily="34" charset="0"/>
                <a:ea typeface="Calibri" panose="020F0502020204030204" pitchFamily="34" charset="0"/>
                <a:cs typeface="Times New Roman" panose="02020603050405020304" pitchFamily="18" charset="0"/>
              </a:rPr>
              <a:t>Presented By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15000"/>
              </a:lnSpc>
              <a:spcBef>
                <a:spcPts val="0"/>
              </a:spcBef>
              <a:spcAft>
                <a:spcPts val="1000"/>
              </a:spcAft>
              <a:buNone/>
            </a:pPr>
            <a:r>
              <a:rPr lang="en-US" dirty="0" err="1">
                <a:effectLst/>
                <a:latin typeface="Calibri" panose="020F0502020204030204" pitchFamily="34" charset="0"/>
                <a:ea typeface="Calibri" panose="020F0502020204030204" pitchFamily="34" charset="0"/>
                <a:cs typeface="Calibri" panose="020F0502020204030204" pitchFamily="34" charset="0"/>
              </a:rPr>
              <a:t>Ayan</a:t>
            </a:r>
            <a:r>
              <a:rPr lang="en-US" dirty="0">
                <a:effectLst/>
                <a:latin typeface="Calibri" panose="020F0502020204030204" pitchFamily="34" charset="0"/>
                <a:ea typeface="Calibri" panose="020F0502020204030204" pitchFamily="34" charset="0"/>
                <a:cs typeface="Calibri" panose="020F0502020204030204" pitchFamily="34" charset="0"/>
              </a:rPr>
              <a:t> Kumar Dey (CSE-01806659)</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15000"/>
              </a:lnSpc>
              <a:spcBef>
                <a:spcPts val="0"/>
              </a:spcBef>
              <a:spcAft>
                <a:spcPts val="1000"/>
              </a:spcAft>
              <a:buNone/>
            </a:pPr>
            <a:r>
              <a:rPr lang="en-US" dirty="0" err="1">
                <a:effectLst/>
                <a:latin typeface="Calibri" panose="020F0502020204030204" pitchFamily="34" charset="0"/>
                <a:ea typeface="Calibri" panose="020F0502020204030204" pitchFamily="34" charset="0"/>
                <a:cs typeface="Calibri" panose="020F0502020204030204" pitchFamily="34" charset="0"/>
              </a:rPr>
              <a:t>Souman</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Barua</a:t>
            </a:r>
            <a:r>
              <a:rPr lang="en-US" dirty="0">
                <a:effectLst/>
                <a:latin typeface="Calibri" panose="020F0502020204030204" pitchFamily="34" charset="0"/>
                <a:ea typeface="Calibri" panose="020F0502020204030204" pitchFamily="34" charset="0"/>
                <a:cs typeface="Calibri" panose="020F0502020204030204" pitchFamily="34" charset="0"/>
              </a:rPr>
              <a:t> (CSE-01806660)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15000"/>
              </a:lnSpc>
              <a:spcBef>
                <a:spcPts val="0"/>
              </a:spcBef>
              <a:spcAft>
                <a:spcPts val="1000"/>
              </a:spcAft>
              <a:buNone/>
            </a:pPr>
            <a:r>
              <a:rPr lang="en-US" dirty="0">
                <a:effectLst/>
                <a:latin typeface="Calibri" panose="020F0502020204030204" pitchFamily="34" charset="0"/>
                <a:ea typeface="Calibri" panose="020F0502020204030204" pitchFamily="34" charset="0"/>
                <a:cs typeface="Calibri" panose="020F0502020204030204" pitchFamily="34" charset="0"/>
              </a:rPr>
              <a:t>Sanjoy </a:t>
            </a:r>
            <a:r>
              <a:rPr lang="en-US" dirty="0" err="1">
                <a:effectLst/>
                <a:latin typeface="Calibri" panose="020F0502020204030204" pitchFamily="34" charset="0"/>
                <a:ea typeface="Calibri" panose="020F0502020204030204" pitchFamily="34" charset="0"/>
                <a:cs typeface="Calibri" panose="020F0502020204030204" pitchFamily="34" charset="0"/>
              </a:rPr>
              <a:t>Barua</a:t>
            </a:r>
            <a:r>
              <a:rPr lang="en-US" dirty="0">
                <a:effectLst/>
                <a:latin typeface="Calibri" panose="020F0502020204030204" pitchFamily="34" charset="0"/>
                <a:ea typeface="Calibri" panose="020F0502020204030204" pitchFamily="34" charset="0"/>
                <a:cs typeface="Calibri" panose="020F0502020204030204" pitchFamily="34" charset="0"/>
              </a:rPr>
              <a:t> (CSE-01806661)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15000"/>
              </a:lnSpc>
              <a:spcBef>
                <a:spcPts val="0"/>
              </a:spcBef>
              <a:spcAft>
                <a:spcPts val="1000"/>
              </a:spcAft>
              <a:buNone/>
            </a:pPr>
            <a:r>
              <a:rPr lang="en-US" dirty="0">
                <a:effectLst/>
                <a:latin typeface="Calibri" panose="020F0502020204030204" pitchFamily="34" charset="0"/>
                <a:ea typeface="Calibri" panose="020F0502020204030204" pitchFamily="34" charset="0"/>
                <a:cs typeface="Calibri" panose="020F0502020204030204" pitchFamily="34" charset="0"/>
              </a:rPr>
              <a:t>Shihab Hossain (CSE-01806670)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5188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FF5DEE-7DD5-4843-821C-BE2D838A0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402" y="1174173"/>
            <a:ext cx="8118646" cy="4351338"/>
          </a:xfrm>
        </p:spPr>
      </p:pic>
      <p:sp>
        <p:nvSpPr>
          <p:cNvPr id="7" name="TextBox 6">
            <a:extLst>
              <a:ext uri="{FF2B5EF4-FFF2-40B4-BE49-F238E27FC236}">
                <a16:creationId xmlns:a16="http://schemas.microsoft.com/office/drawing/2014/main" id="{3A6EE1A9-2001-414A-BDCC-103C44828DE1}"/>
              </a:ext>
            </a:extLst>
          </p:cNvPr>
          <p:cNvSpPr txBox="1"/>
          <p:nvPr/>
        </p:nvSpPr>
        <p:spPr>
          <a:xfrm>
            <a:off x="1895279" y="3625988"/>
            <a:ext cx="7556891" cy="2585323"/>
          </a:xfrm>
          <a:prstGeom prst="rect">
            <a:avLst/>
          </a:prstGeom>
          <a:noFill/>
        </p:spPr>
        <p:txBody>
          <a:bodyPr wrap="square">
            <a:spAutoFit/>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dirty="0"/>
              <a:t>1</a:t>
            </a:r>
            <a:r>
              <a:rPr lang="en-US" sz="1800" dirty="0">
                <a:latin typeface="+mn-lt"/>
              </a:rPr>
              <a:t>.12: Database for User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156F8-8005-4468-ADF0-699FD569F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271" y="941535"/>
            <a:ext cx="10170102" cy="4713143"/>
          </a:xfrm>
          <a:prstGeom prst="rect">
            <a:avLst/>
          </a:prstGeom>
        </p:spPr>
      </p:pic>
      <p:sp>
        <p:nvSpPr>
          <p:cNvPr id="5" name="TextBox 4">
            <a:extLst>
              <a:ext uri="{FF2B5EF4-FFF2-40B4-BE49-F238E27FC236}">
                <a16:creationId xmlns:a16="http://schemas.microsoft.com/office/drawing/2014/main" id="{F6E8B409-C624-4F9D-AF9F-039984C89D6F}"/>
              </a:ext>
            </a:extLst>
          </p:cNvPr>
          <p:cNvSpPr txBox="1"/>
          <p:nvPr/>
        </p:nvSpPr>
        <p:spPr>
          <a:xfrm>
            <a:off x="2544474" y="3559893"/>
            <a:ext cx="6104658" cy="2585323"/>
          </a:xfrm>
          <a:prstGeom prst="rect">
            <a:avLst/>
          </a:prstGeom>
          <a:noFill/>
        </p:spPr>
        <p:txBody>
          <a:bodyPr wrap="square">
            <a:spAutoFit/>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dirty="0"/>
              <a:t>1</a:t>
            </a:r>
            <a:r>
              <a:rPr lang="en-US" sz="1800" dirty="0">
                <a:latin typeface="+mn-lt"/>
              </a:rPr>
              <a:t>.13: Database for </a:t>
            </a:r>
            <a:r>
              <a:rPr lang="en-US" dirty="0"/>
              <a:t>Workers</a:t>
            </a:r>
          </a:p>
        </p:txBody>
      </p:sp>
    </p:spTree>
    <p:extLst>
      <p:ext uri="{BB962C8B-B14F-4D97-AF65-F5344CB8AC3E}">
        <p14:creationId xmlns:p14="http://schemas.microsoft.com/office/powerpoint/2010/main" val="91695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E83619-6413-4459-AE28-5F87A70D03E2}"/>
              </a:ext>
            </a:extLst>
          </p:cNvPr>
          <p:cNvSpPr txBox="1"/>
          <p:nvPr/>
        </p:nvSpPr>
        <p:spPr>
          <a:xfrm>
            <a:off x="1244311" y="1689530"/>
            <a:ext cx="8294544" cy="2960169"/>
          </a:xfrm>
          <a:prstGeom prst="rect">
            <a:avLst/>
          </a:prstGeom>
          <a:noFill/>
        </p:spPr>
        <p:txBody>
          <a:bodyPr wrap="square">
            <a:spAutoFit/>
          </a:bodyPr>
          <a:lstStyle/>
          <a:p>
            <a:pPr marL="0" marR="0">
              <a:lnSpc>
                <a:spcPct val="140000"/>
              </a:lnSpc>
              <a:spcBef>
                <a:spcPts val="0"/>
              </a:spcBef>
              <a:spcAft>
                <a:spcPts val="4500"/>
              </a:spcAft>
            </a:pPr>
            <a:endParaRPr lang="en-US" spc="-5" dirty="0">
              <a:effectLst/>
              <a:latin typeface="Calibri" panose="020F0502020204030204" pitchFamily="34" charset="0"/>
              <a:ea typeface="Times New Roman" panose="02020603050405020304" pitchFamily="18" charset="0"/>
            </a:endParaRPr>
          </a:p>
          <a:p>
            <a:pPr marL="0" marR="0">
              <a:lnSpc>
                <a:spcPct val="140000"/>
              </a:lnSpc>
              <a:spcBef>
                <a:spcPts val="0"/>
              </a:spcBef>
              <a:spcAft>
                <a:spcPts val="4500"/>
              </a:spcAft>
            </a:pPr>
            <a:r>
              <a:rPr lang="en-US" spc="-5" dirty="0">
                <a:effectLst/>
                <a:latin typeface="Calibri" panose="020F0502020204030204" pitchFamily="34" charset="0"/>
                <a:ea typeface="Times New Roman" panose="02020603050405020304" pitchFamily="18" charset="0"/>
              </a:rPr>
              <a:t> </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our daily life we face different types of problem fixing things around us(for example light, fan, pipe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etc</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because most of the time we don’t have the correct information about the workers around us. Because of workers app ,we can get the information about the workers around us and seek help from them whenever we need. A workers app refers to an app which will have information about all kinds of workers around us.</a:t>
            </a:r>
            <a:r>
              <a:rPr lang="en-US" sz="1800"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431A9A76-28BF-4914-A336-826F35AD4A95}"/>
              </a:ext>
            </a:extLst>
          </p:cNvPr>
          <p:cNvSpPr txBox="1">
            <a:spLocks/>
          </p:cNvSpPr>
          <p:nvPr/>
        </p:nvSpPr>
        <p:spPr>
          <a:xfrm>
            <a:off x="1106006" y="1202196"/>
            <a:ext cx="9692640" cy="974667"/>
          </a:xfrm>
          <a:prstGeom prst="rect">
            <a:avLst/>
          </a:prstGeom>
        </p:spPr>
        <p:txBody>
          <a:bodyP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t>System Testing</a:t>
            </a:r>
          </a:p>
        </p:txBody>
      </p:sp>
    </p:spTree>
    <p:extLst>
      <p:ext uri="{BB962C8B-B14F-4D97-AF65-F5344CB8AC3E}">
        <p14:creationId xmlns:p14="http://schemas.microsoft.com/office/powerpoint/2010/main" val="1038187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8BF19-5688-46BB-AC6F-E4C10A75E22A}"/>
              </a:ext>
            </a:extLst>
          </p:cNvPr>
          <p:cNvSpPr txBox="1"/>
          <p:nvPr/>
        </p:nvSpPr>
        <p:spPr>
          <a:xfrm>
            <a:off x="883226" y="1867493"/>
            <a:ext cx="8489373" cy="4204356"/>
          </a:xfrm>
          <a:prstGeom prst="rect">
            <a:avLst/>
          </a:prstGeom>
          <a:noFill/>
        </p:spPr>
        <p:txBody>
          <a:bodyPr wrap="square">
            <a:spAutoFit/>
          </a:bodyPr>
          <a:lstStyle/>
          <a:p>
            <a:pPr marL="342900" marR="0" lvl="0" indent="-342900" algn="just" fontAlgn="base">
              <a:lnSpc>
                <a:spcPct val="150000"/>
              </a:lnSpc>
              <a:spcBef>
                <a:spcPts val="0"/>
              </a:spcBef>
              <a:spcAft>
                <a:spcPts val="0"/>
              </a:spcAft>
              <a:buFont typeface="Symbol" panose="05050102010706020507" pitchFamily="18" charset="2"/>
              <a:buChar char=""/>
            </a:pPr>
            <a:r>
              <a:rPr lang="en-US" sz="1800" b="1"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Location:</a:t>
            </a:r>
            <a:r>
              <a:rPr lang="en-US" sz="1800"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 The workers app need </a:t>
            </a:r>
            <a:r>
              <a:rPr lang="en-US" sz="1800" dirty="0" err="1">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gps</a:t>
            </a:r>
            <a:r>
              <a:rPr lang="en-US" sz="1800"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 connection to find workers near </a:t>
            </a:r>
            <a:r>
              <a:rPr lang="en-US" sz="1800" dirty="0" err="1">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you.So</a:t>
            </a:r>
            <a:r>
              <a:rPr lang="en-US" sz="1800"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 it always need to access your </a:t>
            </a:r>
            <a:r>
              <a:rPr lang="en-US" sz="1800" dirty="0" err="1">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gps</a:t>
            </a:r>
            <a:r>
              <a:rPr lang="en-US" sz="1800"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50000"/>
              </a:lnSpc>
              <a:spcBef>
                <a:spcPts val="0"/>
              </a:spcBef>
              <a:spcAft>
                <a:spcPts val="0"/>
              </a:spcAft>
              <a:buFont typeface="Symbol" panose="05050102010706020507" pitchFamily="18" charset="2"/>
              <a:buChar char=""/>
            </a:pPr>
            <a:r>
              <a:rPr lang="en-US" sz="1800" b="1"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Authentic information of Workers :</a:t>
            </a:r>
            <a:r>
              <a:rPr lang="en-US" sz="1800"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 Find workers doesn’t take the voter id of the workers so it can not validate their identity. It only shows workers information based on what they entered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50000"/>
              </a:lnSpc>
              <a:spcBef>
                <a:spcPts val="0"/>
              </a:spcBef>
              <a:spcAft>
                <a:spcPts val="0"/>
              </a:spcAft>
              <a:buFont typeface="Symbol" panose="05050102010706020507" pitchFamily="18" charset="2"/>
              <a:buChar char=""/>
            </a:pPr>
            <a:r>
              <a:rPr lang="en-US" sz="1800" b="1"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Authentic information of Users :</a:t>
            </a:r>
            <a:r>
              <a:rPr lang="en-US" sz="1800"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Find workers doesn’t take the voter id of the users so it can not validate their identity. It only take user information based on what they entered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50000"/>
              </a:lnSpc>
              <a:spcBef>
                <a:spcPts val="0"/>
              </a:spcBef>
              <a:spcAft>
                <a:spcPts val="800"/>
              </a:spcAft>
              <a:buFont typeface="Symbol" panose="05050102010706020507" pitchFamily="18" charset="2"/>
              <a:buChar char=""/>
            </a:pPr>
            <a:r>
              <a:rPr lang="en-US" sz="1800" b="1"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Internet Connection :</a:t>
            </a:r>
            <a:r>
              <a:rPr lang="en-US" sz="1800" dirty="0">
                <a:solidFill>
                  <a:srgbClr val="242729"/>
                </a:solidFill>
                <a:effectLst/>
                <a:latin typeface="Calibri" panose="020F0502020204030204" pitchFamily="34" charset="0"/>
                <a:ea typeface="Times New Roman" panose="02020603050405020304" pitchFamily="18" charset="0"/>
                <a:cs typeface="Calibri" panose="020F0502020204030204" pitchFamily="34" charset="0"/>
              </a:rPr>
              <a:t> Find workers app need internet connection to find the workers. It wont work in offline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F4F2326F-B4D7-46F2-89A1-4417FD104C99}"/>
              </a:ext>
            </a:extLst>
          </p:cNvPr>
          <p:cNvSpPr txBox="1">
            <a:spLocks/>
          </p:cNvSpPr>
          <p:nvPr/>
        </p:nvSpPr>
        <p:spPr>
          <a:xfrm>
            <a:off x="607244" y="366294"/>
            <a:ext cx="9692640" cy="974667"/>
          </a:xfrm>
          <a:prstGeom prst="rect">
            <a:avLst/>
          </a:prstGeom>
        </p:spPr>
        <p:txBody>
          <a:bodyP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t>System Testing</a:t>
            </a:r>
          </a:p>
        </p:txBody>
      </p:sp>
    </p:spTree>
    <p:extLst>
      <p:ext uri="{BB962C8B-B14F-4D97-AF65-F5344CB8AC3E}">
        <p14:creationId xmlns:p14="http://schemas.microsoft.com/office/powerpoint/2010/main" val="2162932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410" y="365125"/>
            <a:ext cx="10678390" cy="6270806"/>
          </a:xfrm>
        </p:spPr>
        <p:txBody>
          <a:bodyPr>
            <a:noAutofit/>
          </a:bodyPr>
          <a:lstStyle/>
          <a:p>
            <a:br>
              <a:rPr lang="en-US" sz="2000" dirty="0">
                <a:solidFill>
                  <a:schemeClr val="accent1"/>
                </a:solidFill>
              </a:rPr>
            </a:br>
            <a:br>
              <a:rPr lang="en-US" sz="2000" dirty="0">
                <a:solidFill>
                  <a:schemeClr val="accent1"/>
                </a:solidFill>
              </a:rPr>
            </a:br>
            <a:br>
              <a:rPr lang="en-US" sz="2000" dirty="0">
                <a:solidFill>
                  <a:schemeClr val="accent1"/>
                </a:solidFill>
              </a:rPr>
            </a:br>
            <a:br>
              <a:rPr lang="en-US" sz="2000" dirty="0">
                <a:solidFill>
                  <a:schemeClr val="accent1"/>
                </a:solidFill>
              </a:rPr>
            </a:br>
            <a:br>
              <a:rPr lang="en-US" sz="2000" dirty="0">
                <a:solidFill>
                  <a:schemeClr val="accent1"/>
                </a:solidFill>
              </a:rPr>
            </a:br>
            <a:r>
              <a:rPr lang="en-US" sz="3200" dirty="0">
                <a:latin typeface="+mn-lt"/>
              </a:rPr>
              <a:t>Conclusion</a:t>
            </a:r>
            <a:br>
              <a:rPr lang="en-US" sz="2000" dirty="0">
                <a:solidFill>
                  <a:schemeClr val="accent1"/>
                </a:solidFill>
              </a:rPr>
            </a:br>
            <a:r>
              <a:rPr lang="en-US" sz="2000" dirty="0">
                <a:latin typeface="+mn-lt"/>
              </a:rPr>
              <a:t>This is a project to help peoples around the world to find the workers near then. This app will help us to save time and our energy  to find our experts. The workers can get new work opportunity and they can find new works. This app saves time for both parties. This app is solution for worker as well as for the users.</a:t>
            </a:r>
            <a:br>
              <a:rPr lang="en-US" sz="2000" dirty="0"/>
            </a:br>
            <a:br>
              <a:rPr lang="en-US" sz="2000" dirty="0"/>
            </a:br>
            <a:r>
              <a:rPr lang="en-US" sz="3200" dirty="0">
                <a:latin typeface="+mn-lt"/>
              </a:rPr>
              <a:t>Future Work</a:t>
            </a:r>
            <a:br>
              <a:rPr lang="en-US" sz="2000" dirty="0">
                <a:solidFill>
                  <a:schemeClr val="accent1"/>
                </a:solidFill>
                <a:latin typeface="+mn-lt"/>
              </a:rPr>
            </a:br>
            <a:r>
              <a:rPr lang="en-US" sz="2000" dirty="0"/>
              <a:t>There will be many exciting features coming up for this app development era. The list of the features which can be added to the app in future are:</a:t>
            </a:r>
            <a:br>
              <a:rPr lang="en-US" sz="2000" dirty="0"/>
            </a:br>
            <a:r>
              <a:rPr lang="en-US" sz="2000" dirty="0"/>
              <a:t>1.Add ratings for the users so they can rate workers based on their time.</a:t>
            </a:r>
            <a:br>
              <a:rPr lang="en-US" sz="2000" dirty="0"/>
            </a:br>
            <a:r>
              <a:rPr lang="en-US" sz="2000" dirty="0"/>
              <a:t>2.Improved algorithm so the users can find worker based on their activity.</a:t>
            </a:r>
            <a:br>
              <a:rPr lang="en-US" sz="2000" dirty="0"/>
            </a:br>
            <a:r>
              <a:rPr lang="en-US" sz="2000" dirty="0"/>
              <a:t>3.Fixing the bugs which </a:t>
            </a:r>
            <a:r>
              <a:rPr lang="en-US" sz="2000" dirty="0" err="1"/>
              <a:t>occour</a:t>
            </a:r>
            <a:r>
              <a:rPr lang="en-US" sz="2000" dirty="0"/>
              <a:t>.</a:t>
            </a:r>
            <a:br>
              <a:rPr lang="en-US" sz="2000" dirty="0"/>
            </a:br>
            <a:r>
              <a:rPr lang="en-US" sz="2000" dirty="0"/>
              <a:t>4.Add search option.</a:t>
            </a:r>
            <a:br>
              <a:rPr lang="en-US" sz="2000" dirty="0"/>
            </a:br>
            <a:r>
              <a:rPr lang="en-US" sz="2000" dirty="0"/>
              <a:t>There are yet more to come after the customers demand.</a:t>
            </a:r>
            <a:br>
              <a:rPr lang="en-US" sz="2000" dirty="0"/>
            </a:br>
            <a:br>
              <a:rPr lang="en-US" sz="2000" dirty="0"/>
            </a:br>
            <a:br>
              <a:rPr lang="en-US" sz="2000" dirty="0"/>
            </a:br>
            <a:br>
              <a:rPr lang="en-US" sz="2000" dirty="0"/>
            </a:br>
            <a:br>
              <a:rPr lang="en-US" sz="2000" dirty="0"/>
            </a:br>
            <a:br>
              <a:rPr lang="en-US" sz="2000" dirty="0"/>
            </a:b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651206-4FA6-471B-81E4-AC2A097E8D6B}"/>
              </a:ext>
            </a:extLst>
          </p:cNvPr>
          <p:cNvSpPr txBox="1"/>
          <p:nvPr/>
        </p:nvSpPr>
        <p:spPr>
          <a:xfrm>
            <a:off x="3748521" y="2828698"/>
            <a:ext cx="4345997" cy="1015663"/>
          </a:xfrm>
          <a:prstGeom prst="rect">
            <a:avLst/>
          </a:prstGeom>
          <a:noFill/>
        </p:spPr>
        <p:txBody>
          <a:bodyPr wrap="square">
            <a:spAutoFit/>
          </a:bodyPr>
          <a:lstStyle/>
          <a:p>
            <a:r>
              <a:rPr lang="en-US" sz="6000" dirty="0"/>
              <a:t>Thank You</a:t>
            </a:r>
          </a:p>
        </p:txBody>
      </p:sp>
    </p:spTree>
    <p:extLst>
      <p:ext uri="{BB962C8B-B14F-4D97-AF65-F5344CB8AC3E}">
        <p14:creationId xmlns:p14="http://schemas.microsoft.com/office/powerpoint/2010/main" val="28505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A827602-DB04-4002-87CF-9C59552B8E12}"/>
              </a:ext>
            </a:extLst>
          </p:cNvPr>
          <p:cNvSpPr>
            <a:spLocks noGrp="1"/>
          </p:cNvSpPr>
          <p:nvPr>
            <p:ph sz="half" idx="2"/>
          </p:nvPr>
        </p:nvSpPr>
        <p:spPr>
          <a:xfrm>
            <a:off x="3875809" y="810492"/>
            <a:ext cx="3659621" cy="4828454"/>
          </a:xfrm>
        </p:spPr>
        <p:txBody>
          <a:bodyPr>
            <a:normAutofit/>
          </a:bodyPr>
          <a:lstStyle/>
          <a:p>
            <a:pPr marL="0" indent="0" algn="ctr">
              <a:buNone/>
            </a:pPr>
            <a:r>
              <a:rPr lang="en-US" sz="3200" b="1" dirty="0"/>
              <a:t>Outline</a:t>
            </a:r>
          </a:p>
        </p:txBody>
      </p:sp>
      <p:sp>
        <p:nvSpPr>
          <p:cNvPr id="6" name="Content Placeholder 5">
            <a:extLst>
              <a:ext uri="{FF2B5EF4-FFF2-40B4-BE49-F238E27FC236}">
                <a16:creationId xmlns:a16="http://schemas.microsoft.com/office/drawing/2014/main" id="{010ED29A-9E97-432E-8BCA-D8B175294004}"/>
              </a:ext>
            </a:extLst>
          </p:cNvPr>
          <p:cNvSpPr>
            <a:spLocks noGrp="1"/>
          </p:cNvSpPr>
          <p:nvPr>
            <p:ph sz="quarter" idx="4"/>
          </p:nvPr>
        </p:nvSpPr>
        <p:spPr>
          <a:xfrm>
            <a:off x="2500745" y="1694583"/>
            <a:ext cx="6695506" cy="4836845"/>
          </a:xfrm>
        </p:spPr>
        <p:txBody>
          <a:bodyPr/>
          <a:lstStyle/>
          <a:p>
            <a:pPr marL="0" indent="0" algn="ctr">
              <a:buNone/>
            </a:pPr>
            <a:endParaRPr lang="en-US" dirty="0"/>
          </a:p>
          <a:p>
            <a:pPr algn="ctr">
              <a:buFont typeface="Arial" panose="020B0604020202020204" pitchFamily="34" charset="0"/>
              <a:buChar char="•"/>
            </a:pPr>
            <a:r>
              <a:rPr lang="en-US" dirty="0"/>
              <a:t>Problem Statement</a:t>
            </a:r>
          </a:p>
          <a:p>
            <a:pPr algn="ctr">
              <a:buFont typeface="Arial" panose="020B0604020202020204" pitchFamily="34" charset="0"/>
              <a:buChar char="•"/>
            </a:pPr>
            <a:r>
              <a:rPr lang="en-US" dirty="0"/>
              <a:t>Motivation</a:t>
            </a:r>
          </a:p>
          <a:p>
            <a:pPr algn="ctr">
              <a:buFont typeface="Arial" panose="020B0604020202020204" pitchFamily="34" charset="0"/>
              <a:buChar char="•"/>
            </a:pPr>
            <a:r>
              <a:rPr lang="en-US" dirty="0"/>
              <a:t>Aims and Objective</a:t>
            </a:r>
          </a:p>
          <a:p>
            <a:pPr algn="ctr">
              <a:buFont typeface="Arial" panose="020B0604020202020204" pitchFamily="34" charset="0"/>
              <a:buChar char="•"/>
            </a:pPr>
            <a:r>
              <a:rPr lang="en-US" dirty="0"/>
              <a:t>Software Tools</a:t>
            </a:r>
          </a:p>
          <a:p>
            <a:pPr algn="ctr">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Software Design: ER Diagram</a:t>
            </a:r>
            <a:endParaRPr lang="en-US" b="1" dirty="0"/>
          </a:p>
          <a:p>
            <a:pPr algn="ctr">
              <a:buFont typeface="Arial" panose="020B0604020202020204" pitchFamily="34" charset="0"/>
              <a:buChar char="•"/>
            </a:pPr>
            <a:r>
              <a:rPr lang="en-US" dirty="0"/>
              <a:t>System Implementation: Screen shorts</a:t>
            </a:r>
          </a:p>
          <a:p>
            <a:pPr algn="ctr">
              <a:buFont typeface="Arial" panose="020B0604020202020204" pitchFamily="34" charset="0"/>
              <a:buChar char="•"/>
            </a:pPr>
            <a:r>
              <a:rPr lang="en-US" dirty="0"/>
              <a:t>System Testing</a:t>
            </a:r>
          </a:p>
          <a:p>
            <a:pPr algn="ctr">
              <a:buFont typeface="Arial" panose="020B0604020202020204" pitchFamily="34" charset="0"/>
              <a:buChar char="•"/>
            </a:pPr>
            <a:r>
              <a:rPr lang="en-US" dirty="0"/>
              <a:t>Conclusion and Future Work</a:t>
            </a:r>
          </a:p>
          <a:p>
            <a:pPr algn="ctr">
              <a:buFont typeface="Arial" panose="020B0604020202020204" pitchFamily="34" charset="0"/>
              <a:buChar char="•"/>
            </a:pPr>
            <a:endParaRPr lang="en-US" dirty="0"/>
          </a:p>
          <a:p>
            <a:pPr algn="ctr">
              <a:buNone/>
            </a:pPr>
            <a:endParaRPr lang="en-US" dirty="0"/>
          </a:p>
        </p:txBody>
      </p:sp>
    </p:spTree>
    <p:extLst>
      <p:ext uri="{BB962C8B-B14F-4D97-AF65-F5344CB8AC3E}">
        <p14:creationId xmlns:p14="http://schemas.microsoft.com/office/powerpoint/2010/main" val="329440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AB35-800C-4521-B4F2-949C65F4B087}"/>
              </a:ext>
            </a:extLst>
          </p:cNvPr>
          <p:cNvSpPr>
            <a:spLocks noGrp="1"/>
          </p:cNvSpPr>
          <p:nvPr>
            <p:ph type="title"/>
          </p:nvPr>
        </p:nvSpPr>
        <p:spPr/>
        <p:txBody>
          <a:bodyPr>
            <a:normAutofit/>
          </a:bodyPr>
          <a:lstStyle/>
          <a:p>
            <a:pPr lvl="0"/>
            <a:r>
              <a:rPr lang="en-US" sz="3200" dirty="0"/>
              <a:t>Problem Statement</a:t>
            </a:r>
          </a:p>
        </p:txBody>
      </p:sp>
      <p:sp>
        <p:nvSpPr>
          <p:cNvPr id="3" name="Content Placeholder 2">
            <a:extLst>
              <a:ext uri="{FF2B5EF4-FFF2-40B4-BE49-F238E27FC236}">
                <a16:creationId xmlns:a16="http://schemas.microsoft.com/office/drawing/2014/main" id="{49E8ABA8-5DD3-4DB1-A919-D4E148A900A8}"/>
              </a:ext>
            </a:extLst>
          </p:cNvPr>
          <p:cNvSpPr>
            <a:spLocks noGrp="1"/>
          </p:cNvSpPr>
          <p:nvPr>
            <p:ph idx="1"/>
          </p:nvPr>
        </p:nvSpPr>
        <p:spPr/>
        <p:txBody>
          <a:bodyPr vert="horz" lIns="91440" tIns="45720" rIns="91440" bIns="45720" rtlCol="0" anchor="t">
            <a:normAutofit/>
          </a:bodyPr>
          <a:lstStyle/>
          <a:p>
            <a:pPr marL="0" indent="0">
              <a:buNone/>
            </a:pPr>
            <a:r>
              <a:rPr lang="en-US" dirty="0">
                <a:cs typeface="Arial"/>
              </a:rPr>
              <a:t>We need help from </a:t>
            </a:r>
            <a:r>
              <a:rPr lang="en-US" dirty="0">
                <a:ea typeface="+mn-lt"/>
                <a:cs typeface="+mn-lt"/>
              </a:rPr>
              <a:t>different types of workers everyday.Workers like Plumber,Electrician,house painter,Mason help us in our life.</a:t>
            </a:r>
            <a:br>
              <a:rPr lang="en-US" dirty="0">
                <a:ea typeface="+mn-lt"/>
                <a:cs typeface="+mn-lt"/>
              </a:rPr>
            </a:br>
            <a:r>
              <a:rPr lang="en-US">
                <a:cs typeface="Arial"/>
              </a:rPr>
              <a:t>But it is not easy to find experts especialy in new area.</a:t>
            </a:r>
          </a:p>
          <a:p>
            <a:pPr marL="0" indent="0">
              <a:buNone/>
            </a:pPr>
            <a:endParaRPr lang="en-US" dirty="0">
              <a:cs typeface="Arial"/>
            </a:endParaRPr>
          </a:p>
          <a:p>
            <a:pPr marL="0" indent="0">
              <a:buNone/>
            </a:pPr>
            <a:r>
              <a:rPr lang="en-US" dirty="0">
                <a:cs typeface="Arial"/>
              </a:rPr>
              <a:t>So it will be easy and efficient if we can find workers in our area near our house also can see how effective they are</a:t>
            </a:r>
            <a:br>
              <a:rPr lang="en-US" dirty="0">
                <a:cs typeface="Arial"/>
              </a:rPr>
            </a:br>
            <a:br>
              <a:rPr lang="en-US" dirty="0">
                <a:cs typeface="Arial"/>
              </a:rPr>
            </a:br>
            <a:r>
              <a:rPr lang="en-US">
                <a:cs typeface="Arial"/>
              </a:rPr>
              <a:t>workers app helps us to find our experts very easily</a:t>
            </a:r>
            <a:endParaRPr lang="en-US" dirty="0">
              <a:cs typeface="Arial"/>
            </a:endParaRPr>
          </a:p>
        </p:txBody>
      </p:sp>
    </p:spTree>
    <p:extLst>
      <p:ext uri="{BB962C8B-B14F-4D97-AF65-F5344CB8AC3E}">
        <p14:creationId xmlns:p14="http://schemas.microsoft.com/office/powerpoint/2010/main" val="335178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F6E-1660-40FA-8177-02BC3E72F213}"/>
              </a:ext>
            </a:extLst>
          </p:cNvPr>
          <p:cNvSpPr>
            <a:spLocks noGrp="1"/>
          </p:cNvSpPr>
          <p:nvPr>
            <p:ph type="title"/>
          </p:nvPr>
        </p:nvSpPr>
        <p:spPr>
          <a:xfrm>
            <a:off x="1717727" y="957837"/>
            <a:ext cx="3980254" cy="884523"/>
          </a:xfrm>
        </p:spPr>
        <p:txBody>
          <a:bodyPr>
            <a:normAutofit/>
          </a:bodyPr>
          <a:lstStyle/>
          <a:p>
            <a:r>
              <a:rPr lang="en-US" sz="3200" dirty="0"/>
              <a:t>Motivation</a:t>
            </a:r>
          </a:p>
        </p:txBody>
      </p:sp>
      <p:sp>
        <p:nvSpPr>
          <p:cNvPr id="4" name="Content Placeholder 3">
            <a:extLst>
              <a:ext uri="{FF2B5EF4-FFF2-40B4-BE49-F238E27FC236}">
                <a16:creationId xmlns:a16="http://schemas.microsoft.com/office/drawing/2014/main" id="{25FEF9E8-F4B0-4992-96A8-010A1095E44A}"/>
              </a:ext>
            </a:extLst>
          </p:cNvPr>
          <p:cNvSpPr>
            <a:spLocks noGrp="1"/>
          </p:cNvSpPr>
          <p:nvPr>
            <p:ph idx="1"/>
          </p:nvPr>
        </p:nvSpPr>
        <p:spPr>
          <a:xfrm>
            <a:off x="1575954" y="1400099"/>
            <a:ext cx="8097982" cy="4351338"/>
          </a:xfrm>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This day it is very hard to find good workers to do your job</a:t>
            </a:r>
          </a:p>
          <a:p>
            <a:pPr>
              <a:buFont typeface="Arial" panose="020B0604020202020204" pitchFamily="34" charset="0"/>
              <a:buChar char="•"/>
            </a:pPr>
            <a:r>
              <a:rPr lang="en-US" dirty="0"/>
              <a:t>This app reduce the stress to find experts save time to find good workers</a:t>
            </a:r>
          </a:p>
          <a:p>
            <a:pPr>
              <a:buFont typeface="Arial" panose="020B0604020202020204" pitchFamily="34" charset="0"/>
              <a:buChar char="•"/>
            </a:pPr>
            <a:r>
              <a:rPr lang="en-US" dirty="0"/>
              <a:t>By this app you will be able to see all the workers in your area so you can choose the best one to do your job</a:t>
            </a:r>
          </a:p>
          <a:p>
            <a:endParaRPr lang="en-US" dirty="0"/>
          </a:p>
        </p:txBody>
      </p:sp>
    </p:spTree>
    <p:extLst>
      <p:ext uri="{BB962C8B-B14F-4D97-AF65-F5344CB8AC3E}">
        <p14:creationId xmlns:p14="http://schemas.microsoft.com/office/powerpoint/2010/main" val="110827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3F08-9D21-4D83-9CD2-CFF18E49CCF9}"/>
              </a:ext>
            </a:extLst>
          </p:cNvPr>
          <p:cNvSpPr>
            <a:spLocks noGrp="1"/>
          </p:cNvSpPr>
          <p:nvPr>
            <p:ph type="title"/>
          </p:nvPr>
        </p:nvSpPr>
        <p:spPr>
          <a:xfrm>
            <a:off x="1198181" y="123057"/>
            <a:ext cx="8403019" cy="1664573"/>
          </a:xfrm>
        </p:spPr>
        <p:txBody>
          <a:bodyPr>
            <a:normAutofit/>
          </a:bodyPr>
          <a:lstStyle/>
          <a:p>
            <a:pPr lvl="0"/>
            <a:r>
              <a:rPr lang="en-US" sz="3200" dirty="0"/>
              <a:t>Aims and Objective</a:t>
            </a:r>
          </a:p>
        </p:txBody>
      </p:sp>
      <p:sp>
        <p:nvSpPr>
          <p:cNvPr id="3" name="Content Placeholder 2">
            <a:extLst>
              <a:ext uri="{FF2B5EF4-FFF2-40B4-BE49-F238E27FC236}">
                <a16:creationId xmlns:a16="http://schemas.microsoft.com/office/drawing/2014/main" id="{D1AF2330-FE9A-43E3-B9E2-45B44FC36FFD}"/>
              </a:ext>
            </a:extLst>
          </p:cNvPr>
          <p:cNvSpPr>
            <a:spLocks noGrp="1"/>
          </p:cNvSpPr>
          <p:nvPr>
            <p:ph idx="1"/>
          </p:nvPr>
        </p:nvSpPr>
        <p:spPr>
          <a:xfrm>
            <a:off x="1195047" y="1789742"/>
            <a:ext cx="8402478" cy="4853027"/>
          </a:xfrm>
        </p:spPr>
        <p:txBody>
          <a:bodyPr vert="horz" lIns="91440" tIns="45720" rIns="91440" bIns="45720" rtlCol="0" anchor="t">
            <a:normAutofit/>
          </a:bodyPr>
          <a:lstStyle/>
          <a:p>
            <a:pPr marL="0" indent="0">
              <a:buNone/>
            </a:pPr>
            <a:endParaRPr lang="en-US" dirty="0">
              <a:cs typeface="Arial"/>
            </a:endParaRPr>
          </a:p>
          <a:p>
            <a:pPr marL="0" indent="0">
              <a:buNone/>
            </a:pPr>
            <a:r>
              <a:rPr lang="en-US" dirty="0">
                <a:cs typeface="Arial"/>
              </a:rPr>
              <a:t>Visitor Feature:</a:t>
            </a:r>
          </a:p>
          <a:p>
            <a:pPr>
              <a:buFont typeface="Arial" panose="020B0604020202020204" pitchFamily="34" charset="0"/>
              <a:buChar char="•"/>
            </a:pPr>
            <a:r>
              <a:rPr lang="en-US" sz="1800" dirty="0">
                <a:cs typeface="Arial"/>
              </a:rPr>
              <a:t>Workers app helps you to find experts like electrician, plumber, Carpenter, Movers ,Mason ,Painters ,Cleaners in your area.</a:t>
            </a:r>
          </a:p>
          <a:p>
            <a:pPr>
              <a:buFont typeface="Arial" panose="020B0604020202020204" pitchFamily="34" charset="0"/>
              <a:buChar char="•"/>
            </a:pPr>
            <a:r>
              <a:rPr lang="en-US" sz="1800" dirty="0">
                <a:cs typeface="Arial"/>
              </a:rPr>
              <a:t>You can find experts near you based on your location</a:t>
            </a:r>
          </a:p>
          <a:p>
            <a:pPr>
              <a:buFont typeface="Arial" panose="020B0604020202020204" pitchFamily="34" charset="0"/>
              <a:buChar char="•"/>
            </a:pPr>
            <a:r>
              <a:rPr lang="en-US" sz="1800" dirty="0">
                <a:cs typeface="Arial"/>
              </a:rPr>
              <a:t>The worker will have ratings </a:t>
            </a:r>
            <a:r>
              <a:rPr lang="en-US" sz="1800" dirty="0" err="1">
                <a:cs typeface="Arial"/>
              </a:rPr>
              <a:t>workrate</a:t>
            </a:r>
            <a:r>
              <a:rPr lang="en-US" sz="1800" dirty="0">
                <a:cs typeface="Arial"/>
              </a:rPr>
              <a:t> so you can know how good they are.</a:t>
            </a:r>
          </a:p>
          <a:p>
            <a:pPr>
              <a:buFont typeface="Arial" panose="020B0604020202020204" pitchFamily="34" charset="0"/>
              <a:buChar char="•"/>
            </a:pPr>
            <a:r>
              <a:rPr lang="en-US" sz="1800" dirty="0">
                <a:cs typeface="Arial"/>
              </a:rPr>
              <a:t>You can easily find your worker and get their contract number.</a:t>
            </a:r>
          </a:p>
          <a:p>
            <a:pPr marL="0" indent="0">
              <a:buNone/>
            </a:pPr>
            <a:r>
              <a:rPr lang="en-US" dirty="0">
                <a:cs typeface="Arial"/>
              </a:rPr>
              <a:t>Workers Feature:</a:t>
            </a:r>
          </a:p>
          <a:p>
            <a:pPr>
              <a:buFont typeface="Arial" panose="020B0604020202020204" pitchFamily="34" charset="0"/>
              <a:buChar char="•"/>
            </a:pPr>
            <a:r>
              <a:rPr lang="en-US" sz="1800" dirty="0">
                <a:cs typeface="Arial"/>
              </a:rPr>
              <a:t>Easily create account .</a:t>
            </a:r>
          </a:p>
          <a:p>
            <a:pPr>
              <a:buFont typeface="Arial" panose="020B0604020202020204" pitchFamily="34" charset="0"/>
              <a:buChar char="•"/>
            </a:pPr>
            <a:r>
              <a:rPr lang="en-US" sz="1800" dirty="0">
                <a:cs typeface="Arial"/>
              </a:rPr>
              <a:t>Update your skills and get hired.</a:t>
            </a:r>
          </a:p>
          <a:p>
            <a:pPr>
              <a:buFont typeface="Arial" panose="020B0604020202020204" pitchFamily="34" charset="0"/>
              <a:buChar char="•"/>
            </a:pPr>
            <a:r>
              <a:rPr lang="en-US" sz="1800" dirty="0">
                <a:cs typeface="Arial"/>
              </a:rPr>
              <a:t>Get Reviewed and rank your profile up</a:t>
            </a:r>
          </a:p>
          <a:p>
            <a:endParaRPr lang="en-US" sz="1800" dirty="0">
              <a:cs typeface="Arial"/>
            </a:endParaRPr>
          </a:p>
          <a:p>
            <a:endParaRPr lang="en-US" sz="1800" dirty="0">
              <a:cs typeface="Arial"/>
            </a:endParaRPr>
          </a:p>
          <a:p>
            <a:pPr marL="0" indent="0">
              <a:buNone/>
            </a:pPr>
            <a:endParaRPr lang="en-US" sz="1800" dirty="0">
              <a:cs typeface="Arial"/>
            </a:endParaRPr>
          </a:p>
          <a:p>
            <a:pPr marL="0" indent="0">
              <a:buNone/>
            </a:pPr>
            <a:endParaRPr lang="en-US" dirty="0">
              <a:cs typeface="Arial"/>
            </a:endParaRPr>
          </a:p>
          <a:p>
            <a:pPr marL="0" indent="0">
              <a:buNone/>
            </a:pPr>
            <a:endParaRPr lang="en-US" dirty="0">
              <a:cs typeface="Arial"/>
            </a:endParaRPr>
          </a:p>
        </p:txBody>
      </p:sp>
    </p:spTree>
    <p:extLst>
      <p:ext uri="{BB962C8B-B14F-4D97-AF65-F5344CB8AC3E}">
        <p14:creationId xmlns:p14="http://schemas.microsoft.com/office/powerpoint/2010/main" val="411942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22FC-4F4C-4579-BE56-E4184B164474}"/>
              </a:ext>
            </a:extLst>
          </p:cNvPr>
          <p:cNvSpPr>
            <a:spLocks noGrp="1"/>
          </p:cNvSpPr>
          <p:nvPr>
            <p:ph type="title"/>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Software </a:t>
            </a:r>
            <a:r>
              <a:rPr lang="en-US" sz="3200" dirty="0">
                <a:latin typeface="Calibri" panose="020F0502020204030204" pitchFamily="34" charset="0"/>
                <a:ea typeface="Calibri" panose="020F0502020204030204" pitchFamily="34" charset="0"/>
                <a:cs typeface="Times New Roman" panose="02020603050405020304" pitchFamily="18" charset="0"/>
              </a:rPr>
              <a:t>Tools</a:t>
            </a:r>
            <a:br>
              <a:rPr lang="en-US" sz="3200" b="1" dirty="0">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3A8CD87A-07C0-4B05-AA31-F02F198AE16D}"/>
              </a:ext>
            </a:extLst>
          </p:cNvPr>
          <p:cNvSpPr>
            <a:spLocks noGrp="1"/>
          </p:cNvSpPr>
          <p:nvPr>
            <p:ph idx="1"/>
          </p:nvPr>
        </p:nvSpPr>
        <p:spPr/>
        <p:txBody>
          <a:bodyPr>
            <a:normAutofit/>
          </a:bodyPr>
          <a:lstStyle/>
          <a:p>
            <a:pPr marL="0" marR="0" indent="0">
              <a:lnSpc>
                <a:spcPct val="115000"/>
              </a:lnSpc>
              <a:spcBef>
                <a:spcPts val="0"/>
              </a:spcBef>
              <a:spcAft>
                <a:spcPts val="10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system has been developed using </a:t>
            </a:r>
          </a:p>
          <a:p>
            <a:pPr marL="342900" marR="0" lvl="0" indent="-342900">
              <a:lnSpc>
                <a:spcPct val="115000"/>
              </a:lnSpc>
              <a:spcBef>
                <a:spcPts val="0"/>
              </a:spcBef>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Kotlin</a:t>
            </a:r>
            <a:r>
              <a:rPr lang="en-US" sz="36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15000"/>
              </a:lnSpc>
              <a:spcBef>
                <a:spcPts val="0"/>
              </a:spcBef>
              <a:spcAft>
                <a:spcPts val="10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Firebase</a:t>
            </a:r>
          </a:p>
          <a:p>
            <a:pPr marL="342900" marR="0" lvl="0" indent="-342900">
              <a:lnSpc>
                <a:spcPct val="115000"/>
              </a:lnSpc>
              <a:spcBef>
                <a:spcPts val="0"/>
              </a:spcBef>
              <a:spcAft>
                <a:spcPts val="100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Android Studio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system will able to process and update the database with more ease. It helped in developing a total integrated system.</a:t>
            </a:r>
          </a:p>
        </p:txBody>
      </p:sp>
    </p:spTree>
    <p:extLst>
      <p:ext uri="{BB962C8B-B14F-4D97-AF65-F5344CB8AC3E}">
        <p14:creationId xmlns:p14="http://schemas.microsoft.com/office/powerpoint/2010/main" val="296391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System Design: ER Diagram</a:t>
            </a:r>
          </a:p>
        </p:txBody>
      </p:sp>
      <p:pic>
        <p:nvPicPr>
          <p:cNvPr id="4" name="Content Placeholder 3" descr="Untitled-72.jpg"/>
          <p:cNvPicPr>
            <a:picLocks noGrp="1" noChangeAspect="1"/>
          </p:cNvPicPr>
          <p:nvPr>
            <p:ph idx="1"/>
          </p:nvPr>
        </p:nvPicPr>
        <p:blipFill>
          <a:blip r:embed="rId2"/>
          <a:stretch>
            <a:fillRect/>
          </a:stretch>
        </p:blipFill>
        <p:spPr>
          <a:xfrm>
            <a:off x="3212369" y="1828800"/>
            <a:ext cx="4694112"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55807"/>
          </a:xfrm>
        </p:spPr>
        <p:txBody>
          <a:bodyPr>
            <a:normAutofit/>
          </a:bodyPr>
          <a:lstStyle/>
          <a:p>
            <a:r>
              <a:rPr lang="en-US" sz="3200" dirty="0"/>
              <a:t>System Implementation</a:t>
            </a:r>
          </a:p>
        </p:txBody>
      </p:sp>
      <p:sp>
        <p:nvSpPr>
          <p:cNvPr id="5" name="Content Placeholder 4"/>
          <p:cNvSpPr>
            <a:spLocks noGrp="1"/>
          </p:cNvSpPr>
          <p:nvPr>
            <p:ph idx="1"/>
          </p:nvPr>
        </p:nvSpPr>
        <p:spPr>
          <a:xfrm>
            <a:off x="838200" y="1825624"/>
            <a:ext cx="10515600" cy="4823369"/>
          </a:xfrm>
        </p:spPr>
        <p:txBody>
          <a:bodyPr>
            <a:normAutofit lnSpcReduction="10000"/>
          </a:bodyPr>
          <a:lstStyle/>
          <a:p>
            <a:pPr>
              <a:buNone/>
            </a:pPr>
            <a:r>
              <a:rPr lang="en-US" dirty="0"/>
              <a: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endParaRPr lang="en-US" sz="2000" dirty="0"/>
          </a:p>
          <a:p>
            <a:pPr algn="ctr">
              <a:buNone/>
            </a:pPr>
            <a:endParaRPr lang="en-US" sz="2000" dirty="0"/>
          </a:p>
          <a:p>
            <a:pPr algn="ctr">
              <a:buNone/>
            </a:pPr>
            <a:endParaRPr lang="en-US" sz="2000" dirty="0"/>
          </a:p>
          <a:p>
            <a:pPr algn="ctr">
              <a:buNone/>
            </a:pPr>
            <a:r>
              <a:rPr lang="en-US" sz="1600" dirty="0"/>
              <a:t>Figure 1.1: Welcome Screen</a:t>
            </a:r>
          </a:p>
        </p:txBody>
      </p:sp>
      <p:pic>
        <p:nvPicPr>
          <p:cNvPr id="4" name="Picture 3">
            <a:extLst>
              <a:ext uri="{FF2B5EF4-FFF2-40B4-BE49-F238E27FC236}">
                <a16:creationId xmlns:a16="http://schemas.microsoft.com/office/drawing/2014/main" id="{B5A25FED-CF74-4489-9E4D-17DFBD4FA4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8381" y="1496291"/>
            <a:ext cx="3335238" cy="4748645"/>
          </a:xfrm>
          <a:prstGeom prst="rect">
            <a:avLst/>
          </a:prstGeom>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347</TotalTime>
  <Words>891</Words>
  <Application>Microsoft Office PowerPoint</Application>
  <PresentationFormat>Widescreen</PresentationFormat>
  <Paragraphs>88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Schoolbook</vt:lpstr>
      <vt:lpstr>Gill Sans MT</vt:lpstr>
      <vt:lpstr>Symbol</vt:lpstr>
      <vt:lpstr>Wingdings 2</vt:lpstr>
      <vt:lpstr>View</vt:lpstr>
      <vt:lpstr>Workers App</vt:lpstr>
      <vt:lpstr>PowerPoint Presentation</vt:lpstr>
      <vt:lpstr>PowerPoint Presentation</vt:lpstr>
      <vt:lpstr>Problem Statement</vt:lpstr>
      <vt:lpstr>Motivation</vt:lpstr>
      <vt:lpstr>Aims and Objective</vt:lpstr>
      <vt:lpstr>Software Tools </vt:lpstr>
      <vt:lpstr>System Design: ER Diagram</vt:lpstr>
      <vt:lpstr>System Implementation</vt:lpstr>
      <vt:lpstr>          Figure 1.2: Log in Screen.</vt:lpstr>
      <vt:lpstr>                             Figure 1.3: Sign Up Screen.</vt:lpstr>
      <vt:lpstr>        Figure 1.4: Forget Password.</vt:lpstr>
      <vt:lpstr>        Figure 1.5: Home Screen.</vt:lpstr>
      <vt:lpstr>        Figure 1.6: Category fragment</vt:lpstr>
      <vt:lpstr>PowerPoint Presentation</vt:lpstr>
      <vt:lpstr>        Figure 1.8: Gig detail</vt:lpstr>
      <vt:lpstr>        1.9: Profile</vt:lpstr>
      <vt:lpstr>PowerPoint Presentation</vt:lpstr>
      <vt:lpstr>         Figure 1.11: Adding Gig.</vt:lpstr>
      <vt:lpstr>PowerPoint Presentation</vt:lpstr>
      <vt:lpstr>PowerPoint Presentation</vt:lpstr>
      <vt:lpstr>PowerPoint Presentation</vt:lpstr>
      <vt:lpstr>PowerPoint Presentation</vt:lpstr>
      <vt:lpstr>     Conclusion This is a project to help peoples around the world to find the workers near then. This app will help us to save time and our energy  to find our experts. The workers can get new work opportunity and they can find new works. This app saves time for both parties. This app is solution for worker as well as for the users.  Future Work There will be many exciting features coming up for this app development era. The list of the features which can be added to the app in future are: 1.Add ratings for the users so they can rate workers based on their time. 2.Improved algorithm so the users can find worker based on their activity. 3.Fixing the bugs which occour. 4.Add search option. There are yet more to come after the customers demand.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Sanjoy Tapu</cp:lastModifiedBy>
  <cp:revision>406</cp:revision>
  <dcterms:created xsi:type="dcterms:W3CDTF">2021-05-24T19:41:13Z</dcterms:created>
  <dcterms:modified xsi:type="dcterms:W3CDTF">2021-08-07T09:31:44Z</dcterms:modified>
</cp:coreProperties>
</file>