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rPnnqB/WNClmxUxFaKFGSv8B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68729" y="5829299"/>
            <a:ext cx="998763" cy="89217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7kn7NtlV6g0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oN9MtoX1cqtkxWiydZPwV4aM_bPGw49f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200080" y="621979"/>
            <a:ext cx="9144000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  <a:t>to Python</a:t>
            </a: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Lecture -1</a:t>
            </a:r>
            <a:br>
              <a:rPr b="1" lang="en-US" sz="12510"/>
            </a:br>
            <a:br>
              <a:rPr lang="en-US" sz="5400"/>
            </a:br>
            <a:endParaRPr b="1" sz="6030">
              <a:solidFill>
                <a:srgbClr val="002060"/>
              </a:solidFill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5323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 is an English like high level programming language with enriched libraries and frameworks.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 has a large domain of application but mostly popular for web development, performing complex mathematics in research works and as a scripting language for different applications.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Like any other language Python has its drawbacks. In spite of the limitations, the benefits Python provides us is a trade off worth taking.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838200" y="1543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Keyword in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User I/O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800" y="663575"/>
            <a:ext cx="3436862" cy="462261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12"/>
          <p:cNvSpPr txBox="1"/>
          <p:nvPr/>
        </p:nvSpPr>
        <p:spPr>
          <a:xfrm>
            <a:off x="5044271" y="5372100"/>
            <a:ext cx="25619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do this!!!!!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4115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Beauty of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Drawbacks of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Applications of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Installation of IDE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71743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What is Python?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5789" y="1342601"/>
            <a:ext cx="3372477" cy="303310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06" name="Google Shape;106;p3"/>
          <p:cNvSpPr txBox="1"/>
          <p:nvPr/>
        </p:nvSpPr>
        <p:spPr>
          <a:xfrm>
            <a:off x="838200" y="1690688"/>
            <a:ext cx="53284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 with built in high level data structures and enriched libraries.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490980" y="4770577"/>
            <a:ext cx="619760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948169" y="4747493"/>
            <a:ext cx="13081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093698" y="5047575"/>
            <a:ext cx="176306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" name="Google Shape;110;p3"/>
          <p:cNvCxnSpPr>
            <a:stCxn id="107" idx="3"/>
            <a:endCxn id="109" idx="1"/>
          </p:cNvCxnSpPr>
          <p:nvPr/>
        </p:nvCxnSpPr>
        <p:spPr>
          <a:xfrm>
            <a:off x="2110740" y="5186075"/>
            <a:ext cx="2982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1" name="Google Shape;111;p3"/>
          <p:cNvSpPr txBox="1"/>
          <p:nvPr/>
        </p:nvSpPr>
        <p:spPr>
          <a:xfrm>
            <a:off x="1035685" y="5647740"/>
            <a:ext cx="1530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38201" y="4196791"/>
            <a:ext cx="38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of a programming Language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15876" y="3827494"/>
            <a:ext cx="22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Compiled Language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15876" y="3484584"/>
            <a:ext cx="25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Interpreted Language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History of Python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578721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 was introduced by Guido Van Rossum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in 1991.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was named after Monty Python's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Flying Circus, a BBC comedy series.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Latest version: Python 3(3.8.3)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you want to know more about Guido and how he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invented Python, please follow this link: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https://www.youtube.com/watch?v=7kn7NtlV6g0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399" y="1683821"/>
            <a:ext cx="3526971" cy="28215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4"/>
          <p:cNvSpPr txBox="1"/>
          <p:nvPr/>
        </p:nvSpPr>
        <p:spPr>
          <a:xfrm>
            <a:off x="7807081" y="4612086"/>
            <a:ext cx="19336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Guido Van Rossum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Beauty of Python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838200" y="15009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English like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Enforce clean coding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Cross Platform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Robust standard library, Open source frameworks and tools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General purpose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Active and supportive community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simple “Hello World” program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543050" y="1796710"/>
            <a:ext cx="3095625" cy="2031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 main()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  printf("Hello World!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");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   return 0;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543050" y="4360912"/>
            <a:ext cx="4962525" cy="17543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Tester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public static void main(String []args){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System.out.println(“Hello World!”);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029201" y="2608068"/>
            <a:ext cx="2419350" cy="6463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print(“Hello World!”)</a:t>
            </a:r>
            <a:endParaRPr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0014" y="2196602"/>
            <a:ext cx="2683674" cy="216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Drawbacks of Python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4922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Weak in mobile development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Database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Runtime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Memory consumption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Difficulty in using other languages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Applications of Python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838200" y="17566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Web Development (Frameworks: Django, Flask, Pyramid, Bottle and libraries to support HTML, XML, Email processing, JSON etc)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Machine Learning(SciPy, Ipython, Scikit learn, TensorFlow etc)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Analysis and Visualization (Pandas, Matplotlib, Seaborn etc)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Scripting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Desktop GUI applications (Tkinter library, Toolkits like: </a:t>
            </a: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wxWidgets, PYQT, Kivy etc)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Development(Scons, Buildbot, Apache Gump, Roundup,Trac)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Development (Oddo, Tryton)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Development(PySoy, PyGame. Example: Civilization IV, Disneys’ Toontown online, Battlefield 2 etc)</a:t>
            </a:r>
            <a:endParaRPr/>
          </a:p>
          <a:p>
            <a:pPr indent="-285750" lvl="1" marL="285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System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Installation of Python and 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913501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Please go to this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to get a complete installation guideline on Python.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Integrated Development Environment(IDE)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An integrated development environment (IDE) is a software suite that consolidates basic tools required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to write and test software. In layman’s terms, you will write your codes and projects in IDEs, compile, run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and test the codes to verify your desired output. You will also find a complete reference on IDE installation 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the link mentioned above.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Example of IDEs: PyCharm, Jupyter Notebook, Spyder, Google Colab, Thonny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2020-06-03T07:05:09Z</dcterms:created>
  <dc:creator>Md. Tawhid Anwar</dc:creator>
</cp:coreProperties>
</file>